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Lucida Sans Unicode" panose="020B0602030504020204" pitchFamily="34" charset="0"/>
      <p:regular r:id="rId5"/>
    </p:embeddedFont>
    <p:embeddedFont>
      <p:font typeface="Verdana" panose="020B0604030504040204" pitchFamily="34" charset="0"/>
      <p:regular r:id="rId6"/>
      <p:bold r:id="rId7"/>
      <p:italic r:id="rId8"/>
      <p:boldItalic r:id="rId9"/>
    </p:embeddedFont>
    <p:embeddedFont>
      <p:font typeface="Wingdings 2" panose="05020102010507070707" pitchFamily="18" charset="2"/>
      <p:regular r:id="rId10"/>
    </p:embeddedFont>
    <p:embeddedFont>
      <p:font typeface="Wingdings 3" panose="05040102010807070707" pitchFamily="18" charset="2"/>
      <p:regular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C2566532-5F99-BB21-6486-2B2C6150AE58}"/>
              </a:ext>
            </a:extLst>
          </p:cNvPr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FA902A8C-6CCC-3C05-1807-97328A166D84}"/>
              </a:ext>
            </a:extLst>
          </p:cNvPr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2D2DEFF0-AA10-11D5-935B-DC7E3B7B7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9528E018-A619-9278-B7DB-01B1C02CF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240C1593-0C65-C746-FCC1-43DDF77FF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841175-AC21-586F-85EA-D629361E0945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CEBA1EB8-6965-FC87-52CE-9299518C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247BD7-A8D8-4869-AE8E-48656CFAEA64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FCA2484A-F8E8-1E55-541A-C3D0B1F0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E4DEB70B-518F-A5D0-D72E-9613DF1C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F8491-8D6D-4101-9A5E-A8DBE75F9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47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722C7E8-8E3F-A30E-C9BF-6F0A317E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D275-DAA4-4265-826A-CFBC2CEFD7F2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0C86FF6-818F-B02D-DA2E-A68FB682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40A2E1F-617F-DB62-4CA6-F37147B0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3295A-45BA-493E-9F4A-ABDED7554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521334C-D3E4-82D0-8DB0-FA971FE7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5358-C02C-4B44-B85E-ACC65FE2D696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F851EF4-D609-2CB1-C906-1E704F8B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6946C93-6FF6-8795-4A40-F4ED6E09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A81C0-6E66-4839-B60F-E0ECC000E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9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B162047-B3AE-C39F-98AC-6B0E168C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9F66-43D8-47A0-837A-BAD63B65F629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CBF308D-1E4F-0B9B-2C92-000E70AF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C54151A-22D2-7A84-2F82-1FF711D3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7FDB-DAAF-4BF7-976A-9349C27BF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87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40017F14-BF6F-593F-4912-48EED5E3DD66}"/>
              </a:ext>
            </a:extLst>
          </p:cNvPr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DE83300C-27D8-AD6B-9F21-96C9A0A4F895}"/>
              </a:ext>
            </a:extLst>
          </p:cNvPr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BBFB39-BB9D-623C-E4BB-AF78F53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98F0-4045-4409-8525-90A11C865562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64EF55-EBCE-62FB-96C9-3AC9C8C3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16B397F-EDC4-7C19-6EC7-EA57757C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59D3-5925-4C69-982C-88E75E15B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95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AC249A1-8761-FF46-996E-897B5E8F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A956-B7D0-4A94-BB44-FD655ACE2FC5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9D5F5FD-83FE-69E7-CA5B-482F5017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7EBC0F12-0760-4DFA-BA82-F5AC7483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F2B98-421A-4AA8-BA8D-BBBBB9F43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7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64545-3E50-7544-F91F-8010E6BD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E168-8049-4F02-B60F-F71101DAC38A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719D88-EA4F-7F6B-B0CE-9935FEDE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FD1A4B-DC2C-E602-344E-8CE3C1A4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2CB5-19DF-4A35-A48F-75D7688C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18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1DCD09DA-DF3E-6989-5B6C-661B8D36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DDA4-0BD1-43F3-B874-C03BB9F701DE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46A4E55-9BB7-0314-32AD-60EBF381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5F7A2A6E-5563-23F1-103B-9550512C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A48BA-DEB1-4266-95DD-6F86C25B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2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E229752-303A-F267-FE1A-6708D8C4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512A-0FD0-43E8-A151-10B9A7DFEA4A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0C498C1-3414-A2B0-A261-F427E752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699A3571-2AFE-9C55-EBEF-A3C9DAC5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7FEC-8997-43B6-8FF5-B458A94E1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65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56E57-E35C-2ED2-E119-99E02EE3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41F2-77CB-47C0-B79D-5ACCC6371D29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5BE49-E74D-58E8-4A7B-A0B7D8EA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D885E-1E41-2191-BDD4-5EFE24CB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2EB09-018A-4B89-9906-C6C88B205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58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6E45C544-7E90-1592-D20F-E9903CA3ACC0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C408BAB8-2259-A94A-BDAD-86FF36BED802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824A407D-44AC-4A39-84B7-7F5F384DB7F2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3582FD-6DA6-11A5-DCC6-32B3C8FC763F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AB4FE93D-0F13-AEE2-F269-5BFF9E3A5200}"/>
              </a:ext>
            </a:extLst>
          </p:cNvPr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7BA1DD0F-69EF-7AC9-A8B0-464F87FF73EF}"/>
              </a:ext>
            </a:extLst>
          </p:cNvPr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507DB8FC-91DE-89B1-4293-9E503A54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88275D-EE00-4C0A-897B-3CB473488246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21048F08-0A98-6580-CE2F-5B6DC689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DCD450E-A565-A5C1-98AD-D935B84D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CAA63-35F7-41C0-8B8B-BF2F6593C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14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DFB9B414-2012-E567-87CD-55A514111530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105D071-031D-FA44-E302-35BBF68C1137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6C9D8EA-9D0D-3B3A-6106-A113FAAB8EB0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5DBF177-39F4-3BFD-45C8-AD103B41DC56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53DF7BB0-9B92-7BCF-0368-F08945C1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6B754ADE-56C7-8DCA-F6D7-6696F09774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EC8DF9C-0D1C-923D-25E3-A71BC5E19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7D9C7C-B347-401A-8D4F-430CC7596FCA}" type="datetimeFigureOut">
              <a:rPr lang="en-US"/>
              <a:pPr>
                <a:defRPr/>
              </a:pPr>
              <a:t>8/3/2022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9A8AB32-C62B-3C93-3E3F-E298A831D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833335D-A3DC-0FB5-0972-55346E885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E62D41A9-3A35-45F1-BBE3-898334F40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FC1C-3FD6-6A98-32CF-000AD025E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8153400" cy="2286963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000" dirty="0"/>
              <a:t>“Who is He That Overcomes The World”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916BA-4B04-E3D4-B498-5DE3143B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0" y="3611563"/>
            <a:ext cx="8077200" cy="1200150"/>
          </a:xfrm>
        </p:spPr>
        <p:txBody>
          <a:bodyPr>
            <a:noAutofit/>
          </a:bodyPr>
          <a:lstStyle/>
          <a:p>
            <a:pPr marR="0" algn="l"/>
            <a:r>
              <a:rPr lang="en-US" altLang="en-US" sz="4800" b="1" dirty="0">
                <a:solidFill>
                  <a:srgbClr val="02303E"/>
                </a:solidFill>
              </a:rPr>
              <a:t>1 John 5:1-5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E8F090-7D74-1211-5556-0B74DA85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1"/>
            <a:ext cx="10972800" cy="4525963"/>
          </a:xfrm>
        </p:spPr>
        <p:txBody>
          <a:bodyPr/>
          <a:lstStyle/>
          <a:p>
            <a:r>
              <a:rPr lang="en-US" altLang="en-US" sz="4000" b="1" dirty="0"/>
              <a:t>The Battle Ground                                   (2 Corinthians 3:14;  4:4;  11:3)</a:t>
            </a:r>
          </a:p>
          <a:p>
            <a:r>
              <a:rPr lang="en-US" altLang="en-US" sz="4000" b="1" dirty="0"/>
              <a:t>Pride (Romans 12:3)</a:t>
            </a:r>
          </a:p>
          <a:p>
            <a:r>
              <a:rPr lang="en-US" altLang="en-US" sz="4000" b="1" dirty="0"/>
              <a:t>Contented Knowledge (Acts 20:32;  Matthew 13:19)</a:t>
            </a:r>
          </a:p>
          <a:p>
            <a:r>
              <a:rPr lang="en-US" altLang="en-US" sz="4000" b="1" dirty="0"/>
              <a:t>Inaccurate Assumptions (Genesis 18:25;  Psalm 18:30)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49E1A2-0497-0E10-7C02-390ECC8A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11963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Overcoming the World…Battle Over Our Minds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39D0FF-0F82-902E-F576-A77FC39FE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9601200" cy="4525963"/>
          </a:xfrm>
        </p:spPr>
        <p:txBody>
          <a:bodyPr/>
          <a:lstStyle/>
          <a:p>
            <a:r>
              <a:rPr lang="en-US" altLang="en-US" sz="4000" b="1" dirty="0"/>
              <a:t>Procrastination (James 4:13-17)</a:t>
            </a:r>
          </a:p>
          <a:p>
            <a:r>
              <a:rPr lang="en-US" altLang="en-US" sz="4000" b="1" dirty="0"/>
              <a:t>Defeatism (Romans 12:1-2)</a:t>
            </a:r>
          </a:p>
          <a:p>
            <a:r>
              <a:rPr lang="en-US" altLang="en-US" sz="4000" b="1" dirty="0"/>
              <a:t>Win the Battle (Philippians 4:7-9)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23B859C-C85E-8976-DD56-2694F181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11963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Overcoming the World…Battle Over Our Minds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80</Words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Wingdings 3</vt:lpstr>
      <vt:lpstr>Wingdings 2</vt:lpstr>
      <vt:lpstr>Verdana</vt:lpstr>
      <vt:lpstr>Concourse</vt:lpstr>
      <vt:lpstr>“Who is He That Overcomes The World”</vt:lpstr>
      <vt:lpstr>Overcoming the World…Battle Over Our Minds</vt:lpstr>
      <vt:lpstr>Overcoming the World…Battle Over Our Minds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2010-06-25T13:57:16Z</dcterms:created>
  <dcterms:modified xsi:type="dcterms:W3CDTF">2022-08-03T14:33:28Z</dcterms:modified>
</cp:coreProperties>
</file>