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8799-5C30-4DAF-9B37-EC5C702D595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70EA-B21C-4312-8633-B65FEAD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39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8799-5C30-4DAF-9B37-EC5C702D595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70EA-B21C-4312-8633-B65FEAD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03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8799-5C30-4DAF-9B37-EC5C702D595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70EA-B21C-4312-8633-B65FEAD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6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8799-5C30-4DAF-9B37-EC5C702D595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70EA-B21C-4312-8633-B65FEAD84C6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3FB4D0-37DC-3A88-75B9-F017660B6E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96219" y="1"/>
            <a:ext cx="3195781" cy="354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8799-5C30-4DAF-9B37-EC5C702D595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70EA-B21C-4312-8633-B65FEAD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7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8799-5C30-4DAF-9B37-EC5C702D595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70EA-B21C-4312-8633-B65FEAD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4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8799-5C30-4DAF-9B37-EC5C702D595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70EA-B21C-4312-8633-B65FEAD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3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8799-5C30-4DAF-9B37-EC5C702D595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70EA-B21C-4312-8633-B65FEAD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3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8799-5C30-4DAF-9B37-EC5C702D595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70EA-B21C-4312-8633-B65FEAD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7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8799-5C30-4DAF-9B37-EC5C702D595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70EA-B21C-4312-8633-B65FEAD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8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8799-5C30-4DAF-9B37-EC5C702D595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70EA-B21C-4312-8633-B65FEAD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3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68799-5C30-4DAF-9B37-EC5C702D595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70EA-B21C-4312-8633-B65FEAD84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64056-3D0D-F2C1-B34F-E043BB73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47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1C916-11CC-478B-A73D-D99CC73B3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3971" y="1587011"/>
            <a:ext cx="4372667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Teach Us to Pray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DA85DC-6B97-40FC-AAAF-E061F79F46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971" y="4750894"/>
            <a:ext cx="3483937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/>
              <a:t>Luke 11:1-13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FF66C-91C3-4A5E-9D91-08E565EC5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59"/>
          <a:stretch/>
        </p:blipFill>
        <p:spPr>
          <a:xfrm>
            <a:off x="1524021" y="10"/>
            <a:ext cx="4518095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654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3E27B-1FB2-4A73-B18F-CD1F4048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Pray Often and Persistently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EEBA-2593-40E5-81DD-9C9D6B6C8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5230"/>
            <a:ext cx="7886700" cy="4080877"/>
          </a:xfrm>
        </p:spPr>
        <p:txBody>
          <a:bodyPr/>
          <a:lstStyle/>
          <a:p>
            <a:r>
              <a:rPr lang="en-US" dirty="0"/>
              <a:t>Without ceasing. 11:1; 3:21; 5:16; 6:12</a:t>
            </a:r>
          </a:p>
          <a:p>
            <a:r>
              <a:rPr lang="en-US" dirty="0"/>
              <a:t>Because God gives to His children. 11:9-13</a:t>
            </a:r>
          </a:p>
          <a:p>
            <a:r>
              <a:rPr lang="en-US" dirty="0"/>
              <a:t>He desires persistence on our part. 11:5-8; 18:1-8</a:t>
            </a:r>
          </a:p>
        </p:txBody>
      </p:sp>
    </p:spTree>
    <p:extLst>
      <p:ext uri="{BB962C8B-B14F-4D97-AF65-F5344CB8AC3E}">
        <p14:creationId xmlns:p14="http://schemas.microsoft.com/office/powerpoint/2010/main" val="147365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38A7-94D8-4342-97F2-7C36AD30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75310-B0AB-413A-A542-BFE161DAF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to a Father.</a:t>
            </a:r>
          </a:p>
          <a:p>
            <a:r>
              <a:rPr lang="en-US" dirty="0"/>
              <a:t>With reverent simplicity.</a:t>
            </a:r>
          </a:p>
          <a:p>
            <a:r>
              <a:rPr lang="en-US" dirty="0"/>
              <a:t>Have a spiritual emphasis.</a:t>
            </a:r>
          </a:p>
          <a:p>
            <a:r>
              <a:rPr lang="en-US" dirty="0"/>
              <a:t>For the kingdom.</a:t>
            </a:r>
          </a:p>
          <a:p>
            <a:r>
              <a:rPr lang="en-US" dirty="0"/>
              <a:t>Ask for the things of this life.</a:t>
            </a:r>
          </a:p>
          <a:p>
            <a:r>
              <a:rPr lang="en-US" dirty="0"/>
              <a:t>Forgiveness is our greatest need.</a:t>
            </a:r>
          </a:p>
          <a:p>
            <a:r>
              <a:rPr lang="en-US" dirty="0"/>
              <a:t>Are we seeking to avoid sin?</a:t>
            </a:r>
          </a:p>
        </p:txBody>
      </p:sp>
    </p:spTree>
    <p:extLst>
      <p:ext uri="{BB962C8B-B14F-4D97-AF65-F5344CB8AC3E}">
        <p14:creationId xmlns:p14="http://schemas.microsoft.com/office/powerpoint/2010/main" val="300278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5AA3-82B9-4862-B2C4-DE73CFB0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645E-95FC-4FE8-8E59-42BCF22BD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Pray often, persistently, and with confidence.</a:t>
            </a:r>
          </a:p>
          <a:p>
            <a:r>
              <a:rPr lang="en-US" dirty="0"/>
              <a:t>Pray for this world’s needs, but never forget what is </a:t>
            </a:r>
            <a:br>
              <a:rPr lang="en-US" dirty="0"/>
            </a:br>
            <a:r>
              <a:rPr lang="en-US" dirty="0"/>
              <a:t>most </a:t>
            </a:r>
            <a:r>
              <a:rPr lang="en-US"/>
              <a:t>important.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133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5AA3-82B9-4862-B2C4-DE73CFB0C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A645E-95FC-4FE8-8E59-42BCF22BD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Pray often, persistently, and with confidence.</a:t>
            </a:r>
          </a:p>
          <a:p>
            <a:r>
              <a:rPr lang="en-US" dirty="0"/>
              <a:t>Pray for this world’s needs, but never forget what is </a:t>
            </a:r>
            <a:br>
              <a:rPr lang="en-US" dirty="0"/>
            </a:br>
            <a:r>
              <a:rPr lang="en-US" dirty="0"/>
              <a:t>most important.</a:t>
            </a:r>
          </a:p>
          <a:p>
            <a:r>
              <a:rPr lang="en-US" dirty="0"/>
              <a:t>But if you have never come to Christ, you can’t do that through prayer.</a:t>
            </a:r>
          </a:p>
        </p:txBody>
      </p:sp>
    </p:spTree>
    <p:extLst>
      <p:ext uri="{BB962C8B-B14F-4D97-AF65-F5344CB8AC3E}">
        <p14:creationId xmlns:p14="http://schemas.microsoft.com/office/powerpoint/2010/main" val="319735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146</Words>
  <Application>Microsoft Office PowerPoint</Application>
  <PresentationFormat>Widescreen</PresentationFormat>
  <Paragraphs>21</Paragraphs>
  <Slides>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Teach Us to Pray</vt:lpstr>
      <vt:lpstr>Pray Often and Persistently</vt:lpstr>
      <vt:lpstr>How to Pray</vt:lpstr>
      <vt:lpstr>Conclusion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 Us to Pray</dc:title>
  <dc:creator>John Gibson</dc:creator>
  <cp:lastModifiedBy>John Gibson</cp:lastModifiedBy>
  <cp:revision>6</cp:revision>
  <dcterms:created xsi:type="dcterms:W3CDTF">2019-01-12T20:17:55Z</dcterms:created>
  <dcterms:modified xsi:type="dcterms:W3CDTF">2022-09-15T18:57:16Z</dcterms:modified>
</cp:coreProperties>
</file>