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5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B44"/>
    <a:srgbClr val="F3E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7B78B-ECE9-4D6F-8D99-26C2650486B1}" v="59" dt="2022-09-08T12:58:27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Willis" userId="5776f565-9b58-4956-833f-f95731c013c2" providerId="ADAL" clId="{BEA7B78B-ECE9-4D6F-8D99-26C2650486B1}"/>
    <pc:docChg chg="custSel modSld modMainMaster modNotesMaster">
      <pc:chgData name="Mike Willis" userId="5776f565-9b58-4956-833f-f95731c013c2" providerId="ADAL" clId="{BEA7B78B-ECE9-4D6F-8D99-26C2650486B1}" dt="2022-09-08T12:58:57.059" v="134" actId="2711"/>
      <pc:docMkLst>
        <pc:docMk/>
      </pc:docMkLst>
      <pc:sldChg chg="modSp mod modNotes">
        <pc:chgData name="Mike Willis" userId="5776f565-9b58-4956-833f-f95731c013c2" providerId="ADAL" clId="{BEA7B78B-ECE9-4D6F-8D99-26C2650486B1}" dt="2022-09-08T12:52:13.934" v="47" actId="207"/>
        <pc:sldMkLst>
          <pc:docMk/>
          <pc:sldMk cId="2392657529" sldId="256"/>
        </pc:sldMkLst>
        <pc:spChg chg="mod">
          <ac:chgData name="Mike Willis" userId="5776f565-9b58-4956-833f-f95731c013c2" providerId="ADAL" clId="{BEA7B78B-ECE9-4D6F-8D99-26C2650486B1}" dt="2022-09-08T12:52:13.934" v="47" actId="207"/>
          <ac:spMkLst>
            <pc:docMk/>
            <pc:sldMk cId="2392657529" sldId="256"/>
            <ac:spMk id="2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0:58.814" v="41" actId="1038"/>
          <ac:spMkLst>
            <pc:docMk/>
            <pc:sldMk cId="2392657529" sldId="256"/>
            <ac:spMk id="3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0:49.001" v="14" actId="1076"/>
          <ac:spMkLst>
            <pc:docMk/>
            <pc:sldMk cId="2392657529" sldId="256"/>
            <ac:spMk id="4" creationId="{00000000-0000-0000-0000-000000000000}"/>
          </ac:spMkLst>
        </pc:spChg>
        <pc:picChg chg="mod">
          <ac:chgData name="Mike Willis" userId="5776f565-9b58-4956-833f-f95731c013c2" providerId="ADAL" clId="{BEA7B78B-ECE9-4D6F-8D99-26C2650486B1}" dt="2022-09-08T12:50:44.364" v="13" actId="14100"/>
          <ac:picMkLst>
            <pc:docMk/>
            <pc:sldMk cId="2392657529" sldId="256"/>
            <ac:picMk id="1026" creationId="{00000000-0000-0000-0000-000000000000}"/>
          </ac:picMkLst>
        </pc:picChg>
      </pc:sldChg>
      <pc:sldChg chg="modSp mod modNotes">
        <pc:chgData name="Mike Willis" userId="5776f565-9b58-4956-833f-f95731c013c2" providerId="ADAL" clId="{BEA7B78B-ECE9-4D6F-8D99-26C2650486B1}" dt="2022-09-08T12:53:55.895" v="82" actId="1076"/>
        <pc:sldMkLst>
          <pc:docMk/>
          <pc:sldMk cId="501881082" sldId="257"/>
        </pc:sldMkLst>
        <pc:spChg chg="mod">
          <ac:chgData name="Mike Willis" userId="5776f565-9b58-4956-833f-f95731c013c2" providerId="ADAL" clId="{BEA7B78B-ECE9-4D6F-8D99-26C2650486B1}" dt="2022-09-08T12:53:31.914" v="76" actId="552"/>
          <ac:spMkLst>
            <pc:docMk/>
            <pc:sldMk cId="501881082" sldId="257"/>
            <ac:spMk id="3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3:48.997" v="81" actId="1038"/>
          <ac:spMkLst>
            <pc:docMk/>
            <pc:sldMk cId="501881082" sldId="257"/>
            <ac:spMk id="4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3:31.914" v="76" actId="552"/>
          <ac:spMkLst>
            <pc:docMk/>
            <pc:sldMk cId="501881082" sldId="257"/>
            <ac:spMk id="5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3:48.997" v="81" actId="1038"/>
          <ac:spMkLst>
            <pc:docMk/>
            <pc:sldMk cId="501881082" sldId="257"/>
            <ac:spMk id="6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3:55.895" v="82" actId="1076"/>
          <ac:spMkLst>
            <pc:docMk/>
            <pc:sldMk cId="501881082" sldId="257"/>
            <ac:spMk id="8" creationId="{00000000-0000-0000-0000-000000000000}"/>
          </ac:spMkLst>
        </pc:spChg>
        <pc:picChg chg="mod">
          <ac:chgData name="Mike Willis" userId="5776f565-9b58-4956-833f-f95731c013c2" providerId="ADAL" clId="{BEA7B78B-ECE9-4D6F-8D99-26C2650486B1}" dt="2022-09-08T12:47:38.780" v="5" actId="1076"/>
          <ac:picMkLst>
            <pc:docMk/>
            <pc:sldMk cId="501881082" sldId="257"/>
            <ac:picMk id="7" creationId="{00000000-0000-0000-0000-000000000000}"/>
          </ac:picMkLst>
        </pc:picChg>
      </pc:sldChg>
      <pc:sldChg chg="modSp mod modNotes">
        <pc:chgData name="Mike Willis" userId="5776f565-9b58-4956-833f-f95731c013c2" providerId="ADAL" clId="{BEA7B78B-ECE9-4D6F-8D99-26C2650486B1}" dt="2022-09-08T12:54:07.556" v="83" actId="207"/>
        <pc:sldMkLst>
          <pc:docMk/>
          <pc:sldMk cId="27190467" sldId="258"/>
        </pc:sldMkLst>
        <pc:spChg chg="mod">
          <ac:chgData name="Mike Willis" userId="5776f565-9b58-4956-833f-f95731c013c2" providerId="ADAL" clId="{BEA7B78B-ECE9-4D6F-8D99-26C2650486B1}" dt="2022-09-08T12:47:03.127" v="1" actId="27636"/>
          <ac:spMkLst>
            <pc:docMk/>
            <pc:sldMk cId="27190467" sldId="258"/>
            <ac:spMk id="2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4:07.556" v="83" actId="207"/>
          <ac:spMkLst>
            <pc:docMk/>
            <pc:sldMk cId="27190467" sldId="258"/>
            <ac:spMk id="3" creationId="{00000000-0000-0000-0000-000000000000}"/>
          </ac:spMkLst>
        </pc:spChg>
      </pc:sldChg>
      <pc:sldChg chg="modSp modNotes">
        <pc:chgData name="Mike Willis" userId="5776f565-9b58-4956-833f-f95731c013c2" providerId="ADAL" clId="{BEA7B78B-ECE9-4D6F-8D99-26C2650486B1}" dt="2022-09-08T12:55:05.847" v="105" actId="1037"/>
        <pc:sldMkLst>
          <pc:docMk/>
          <pc:sldMk cId="2380281537" sldId="260"/>
        </pc:sldMkLst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k cId="2380281537" sldId="260"/>
            <ac:spMk id="3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k cId="2380281537" sldId="260"/>
            <ac:spMk id="4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k cId="2380281537" sldId="260"/>
            <ac:spMk id="5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k cId="2380281537" sldId="260"/>
            <ac:spMk id="6" creationId="{00000000-0000-0000-0000-000000000000}"/>
          </ac:spMkLst>
        </pc:spChg>
        <pc:picChg chg="mod">
          <ac:chgData name="Mike Willis" userId="5776f565-9b58-4956-833f-f95731c013c2" providerId="ADAL" clId="{BEA7B78B-ECE9-4D6F-8D99-26C2650486B1}" dt="2022-09-08T12:55:05.847" v="105" actId="1037"/>
          <ac:picMkLst>
            <pc:docMk/>
            <pc:sldMk cId="2380281537" sldId="260"/>
            <ac:picMk id="2050" creationId="{00000000-0000-0000-0000-000000000000}"/>
          </ac:picMkLst>
        </pc:picChg>
        <pc:picChg chg="mod">
          <ac:chgData name="Mike Willis" userId="5776f565-9b58-4956-833f-f95731c013c2" providerId="ADAL" clId="{BEA7B78B-ECE9-4D6F-8D99-26C2650486B1}" dt="2022-09-08T12:54:51.331" v="99" actId="1038"/>
          <ac:picMkLst>
            <pc:docMk/>
            <pc:sldMk cId="2380281537" sldId="260"/>
            <ac:picMk id="2054" creationId="{00000000-0000-0000-0000-000000000000}"/>
          </ac:picMkLst>
        </pc:picChg>
        <pc:picChg chg="mod">
          <ac:chgData name="Mike Willis" userId="5776f565-9b58-4956-833f-f95731c013c2" providerId="ADAL" clId="{BEA7B78B-ECE9-4D6F-8D99-26C2650486B1}" dt="2022-09-08T12:54:51.331" v="99" actId="1038"/>
          <ac:picMkLst>
            <pc:docMk/>
            <pc:sldMk cId="2380281537" sldId="260"/>
            <ac:picMk id="2064" creationId="{00000000-0000-0000-0000-000000000000}"/>
          </ac:picMkLst>
        </pc:picChg>
        <pc:picChg chg="mod">
          <ac:chgData name="Mike Willis" userId="5776f565-9b58-4956-833f-f95731c013c2" providerId="ADAL" clId="{BEA7B78B-ECE9-4D6F-8D99-26C2650486B1}" dt="2022-09-08T12:55:05.847" v="105" actId="1037"/>
          <ac:picMkLst>
            <pc:docMk/>
            <pc:sldMk cId="2380281537" sldId="260"/>
            <ac:picMk id="2066" creationId="{00000000-0000-0000-0000-000000000000}"/>
          </ac:picMkLst>
        </pc:picChg>
      </pc:sldChg>
      <pc:sldChg chg="modSp mod modNotes">
        <pc:chgData name="Mike Willis" userId="5776f565-9b58-4956-833f-f95731c013c2" providerId="ADAL" clId="{BEA7B78B-ECE9-4D6F-8D99-26C2650486B1}" dt="2022-09-08T12:55:45.031" v="111" actId="1076"/>
        <pc:sldMkLst>
          <pc:docMk/>
          <pc:sldMk cId="2426926559" sldId="261"/>
        </pc:sldMkLst>
        <pc:spChg chg="mod">
          <ac:chgData name="Mike Willis" userId="5776f565-9b58-4956-833f-f95731c013c2" providerId="ADAL" clId="{BEA7B78B-ECE9-4D6F-8D99-26C2650486B1}" dt="2022-09-08T12:49:10.715" v="8" actId="113"/>
          <ac:spMkLst>
            <pc:docMk/>
            <pc:sldMk cId="2426926559" sldId="261"/>
            <ac:spMk id="2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5:28.280" v="107" actId="207"/>
          <ac:spMkLst>
            <pc:docMk/>
            <pc:sldMk cId="2426926559" sldId="261"/>
            <ac:spMk id="3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5:45.031" v="111" actId="1076"/>
          <ac:spMkLst>
            <pc:docMk/>
            <pc:sldMk cId="2426926559" sldId="261"/>
            <ac:spMk id="6" creationId="{00000000-0000-0000-0000-000000000000}"/>
          </ac:spMkLst>
        </pc:spChg>
        <pc:picChg chg="mod">
          <ac:chgData name="Mike Willis" userId="5776f565-9b58-4956-833f-f95731c013c2" providerId="ADAL" clId="{BEA7B78B-ECE9-4D6F-8D99-26C2650486B1}" dt="2022-09-08T12:55:42.019" v="110" actId="1076"/>
          <ac:picMkLst>
            <pc:docMk/>
            <pc:sldMk cId="2426926559" sldId="261"/>
            <ac:picMk id="5" creationId="{00000000-0000-0000-0000-000000000000}"/>
          </ac:picMkLst>
        </pc:picChg>
      </pc:sldChg>
      <pc:sldChg chg="modSp modNotes">
        <pc:chgData name="Mike Willis" userId="5776f565-9b58-4956-833f-f95731c013c2" providerId="ADAL" clId="{BEA7B78B-ECE9-4D6F-8D99-26C2650486B1}" dt="2022-09-08T12:55:55.722" v="112" actId="207"/>
        <pc:sldMkLst>
          <pc:docMk/>
          <pc:sldMk cId="69480414" sldId="262"/>
        </pc:sldMkLst>
        <pc:spChg chg="mod">
          <ac:chgData name="Mike Willis" userId="5776f565-9b58-4956-833f-f95731c013c2" providerId="ADAL" clId="{BEA7B78B-ECE9-4D6F-8D99-26C2650486B1}" dt="2022-09-08T12:55:55.722" v="112" actId="207"/>
          <ac:spMkLst>
            <pc:docMk/>
            <pc:sldMk cId="69480414" sldId="262"/>
            <ac:spMk id="3" creationId="{00000000-0000-0000-0000-000000000000}"/>
          </ac:spMkLst>
        </pc:spChg>
      </pc:sldChg>
      <pc:sldChg chg="modSp mod modNotes">
        <pc:chgData name="Mike Willis" userId="5776f565-9b58-4956-833f-f95731c013c2" providerId="ADAL" clId="{BEA7B78B-ECE9-4D6F-8D99-26C2650486B1}" dt="2022-09-08T12:58:57.059" v="134" actId="2711"/>
        <pc:sldMkLst>
          <pc:docMk/>
          <pc:sldMk cId="3618282171" sldId="263"/>
        </pc:sldMkLst>
        <pc:spChg chg="mod">
          <ac:chgData name="Mike Willis" userId="5776f565-9b58-4956-833f-f95731c013c2" providerId="ADAL" clId="{BEA7B78B-ECE9-4D6F-8D99-26C2650486B1}" dt="2022-09-08T12:58:57.059" v="134" actId="2711"/>
          <ac:spMkLst>
            <pc:docMk/>
            <pc:sldMk cId="3618282171" sldId="263"/>
            <ac:spMk id="2" creationId="{00000000-0000-0000-0000-000000000000}"/>
          </ac:spMkLst>
        </pc:spChg>
        <pc:picChg chg="mod">
          <ac:chgData name="Mike Willis" userId="5776f565-9b58-4956-833f-f95731c013c2" providerId="ADAL" clId="{BEA7B78B-ECE9-4D6F-8D99-26C2650486B1}" dt="2022-09-08T12:58:27.915" v="123" actId="14100"/>
          <ac:picMkLst>
            <pc:docMk/>
            <pc:sldMk cId="3618282171" sldId="263"/>
            <ac:picMk id="4" creationId="{00000000-0000-0000-0000-000000000000}"/>
          </ac:picMkLst>
        </pc:picChg>
      </pc:sldChg>
      <pc:sldChg chg="modSp mod modNotes">
        <pc:chgData name="Mike Willis" userId="5776f565-9b58-4956-833f-f95731c013c2" providerId="ADAL" clId="{BEA7B78B-ECE9-4D6F-8D99-26C2650486B1}" dt="2022-09-08T12:58:10.901" v="121" actId="207"/>
        <pc:sldMkLst>
          <pc:docMk/>
          <pc:sldMk cId="2488382317" sldId="264"/>
        </pc:sldMkLst>
        <pc:spChg chg="mod">
          <ac:chgData name="Mike Willis" userId="5776f565-9b58-4956-833f-f95731c013c2" providerId="ADAL" clId="{BEA7B78B-ECE9-4D6F-8D99-26C2650486B1}" dt="2022-09-08T12:58:10.901" v="121" actId="207"/>
          <ac:spMkLst>
            <pc:docMk/>
            <pc:sldMk cId="2488382317" sldId="264"/>
            <ac:spMk id="2" creationId="{00000000-0000-0000-0000-000000000000}"/>
          </ac:spMkLst>
        </pc:spChg>
        <pc:picChg chg="mod">
          <ac:chgData name="Mike Willis" userId="5776f565-9b58-4956-833f-f95731c013c2" providerId="ADAL" clId="{BEA7B78B-ECE9-4D6F-8D99-26C2650486B1}" dt="2022-09-08T12:57:00.402" v="117" actId="14100"/>
          <ac:picMkLst>
            <pc:docMk/>
            <pc:sldMk cId="2488382317" sldId="264"/>
            <ac:picMk id="6146" creationId="{00000000-0000-0000-0000-000000000000}"/>
          </ac:picMkLst>
        </pc:picChg>
      </pc:sldChg>
      <pc:sldMasterChg chg="modSp modSldLayout">
        <pc:chgData name="Mike Willis" userId="5776f565-9b58-4956-833f-f95731c013c2" providerId="ADAL" clId="{BEA7B78B-ECE9-4D6F-8D99-26C2650486B1}" dt="2022-09-08T12:50:16.164" v="11" actId="2711"/>
        <pc:sldMasterMkLst>
          <pc:docMk/>
          <pc:sldMasterMk cId="0" sldId="2147483708"/>
        </pc:sldMasterMkLst>
        <pc:spChg chg="mod">
          <ac:chgData name="Mike Willis" userId="5776f565-9b58-4956-833f-f95731c013c2" providerId="ADAL" clId="{BEA7B78B-ECE9-4D6F-8D99-26C2650486B1}" dt="2022-09-08T12:49:52.797" v="10" actId="2711"/>
          <ac:spMkLst>
            <pc:docMk/>
            <pc:sldMasterMk cId="0" sldId="2147483708"/>
            <ac:spMk id="5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asterMk cId="0" sldId="2147483708"/>
            <ac:spMk id="7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asterMk cId="0" sldId="2147483708"/>
            <ac:spMk id="8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50:16.164" v="11" actId="2711"/>
          <ac:spMkLst>
            <pc:docMk/>
            <pc:sldMasterMk cId="0" sldId="2147483708"/>
            <ac:spMk id="9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asterMk cId="0" sldId="2147483708"/>
            <ac:spMk id="10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asterMk cId="0" sldId="2147483708"/>
            <ac:spMk id="11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asterMk cId="0" sldId="2147483708"/>
            <ac:spMk id="12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asterMk cId="0" sldId="2147483708"/>
            <ac:spMk id="15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asterMk cId="0" sldId="2147483708"/>
            <ac:spMk id="22" creationId="{00000000-0000-0000-0000-000000000000}"/>
          </ac:spMkLst>
        </pc:spChg>
        <pc:spChg chg="mod">
          <ac:chgData name="Mike Willis" userId="5776f565-9b58-4956-833f-f95731c013c2" providerId="ADAL" clId="{BEA7B78B-ECE9-4D6F-8D99-26C2650486B1}" dt="2022-09-08T12:47:02.782" v="0"/>
          <ac:spMkLst>
            <pc:docMk/>
            <pc:sldMasterMk cId="0" sldId="2147483708"/>
            <ac:spMk id="24" creationId="{00000000-0000-0000-0000-000000000000}"/>
          </ac:spMkLst>
        </pc:spChg>
        <pc:sldLayoutChg chg="modSp">
          <pc:chgData name="Mike Willis" userId="5776f565-9b58-4956-833f-f95731c013c2" providerId="ADAL" clId="{BEA7B78B-ECE9-4D6F-8D99-26C2650486B1}" dt="2022-09-08T12:47:02.782" v="0"/>
          <pc:sldLayoutMkLst>
            <pc:docMk/>
            <pc:sldMasterMk cId="0" sldId="2147483708"/>
            <pc:sldLayoutMk cId="0" sldId="2147483709"/>
          </pc:sldLayoutMkLst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09"/>
              <ac:spMk id="8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09"/>
              <ac:spMk id="9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09"/>
              <ac:spMk id="14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09"/>
              <ac:spMk id="22" creationId="{00000000-0000-0000-0000-000000000000}"/>
            </ac:spMkLst>
          </pc:spChg>
        </pc:sldLayoutChg>
        <pc:sldLayoutChg chg="modSp">
          <pc:chgData name="Mike Willis" userId="5776f565-9b58-4956-833f-f95731c013c2" providerId="ADAL" clId="{BEA7B78B-ECE9-4D6F-8D99-26C2650486B1}" dt="2022-09-08T12:48:51.275" v="7" actId="113"/>
          <pc:sldLayoutMkLst>
            <pc:docMk/>
            <pc:sldMasterMk cId="0" sldId="2147483708"/>
            <pc:sldLayoutMk cId="0" sldId="2147483710"/>
          </pc:sldLayoutMkLst>
          <pc:spChg chg="mod">
            <ac:chgData name="Mike Willis" userId="5776f565-9b58-4956-833f-f95731c013c2" providerId="ADAL" clId="{BEA7B78B-ECE9-4D6F-8D99-26C2650486B1}" dt="2022-09-08T12:48:29.099" v="6" actId="113"/>
            <ac:spMkLst>
              <pc:docMk/>
              <pc:sldMasterMk cId="0" sldId="2147483708"/>
              <pc:sldLayoutMk cId="0" sldId="2147483710"/>
              <ac:spMk id="2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8:51.275" v="7" actId="113"/>
            <ac:spMkLst>
              <pc:docMk/>
              <pc:sldMasterMk cId="0" sldId="2147483708"/>
              <pc:sldLayoutMk cId="0" sldId="2147483710"/>
              <ac:spMk id="3" creationId="{00000000-0000-0000-0000-000000000000}"/>
            </ac:spMkLst>
          </pc:spChg>
        </pc:sldLayoutChg>
        <pc:sldLayoutChg chg="modSp">
          <pc:chgData name="Mike Willis" userId="5776f565-9b58-4956-833f-f95731c013c2" providerId="ADAL" clId="{BEA7B78B-ECE9-4D6F-8D99-26C2650486B1}" dt="2022-09-08T12:47:02.782" v="0"/>
          <pc:sldLayoutMkLst>
            <pc:docMk/>
            <pc:sldMasterMk cId="0" sldId="2147483708"/>
            <pc:sldLayoutMk cId="0" sldId="2147483711"/>
          </pc:sldLayoutMkLst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1"/>
              <ac:spMk id="2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1"/>
              <ac:spMk id="3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1"/>
              <ac:spMk id="7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1"/>
              <ac:spMk id="8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1"/>
              <ac:spMk id="9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1"/>
              <ac:spMk id="10" creationId="{00000000-0000-0000-0000-000000000000}"/>
            </ac:spMkLst>
          </pc:spChg>
        </pc:sldLayoutChg>
        <pc:sldLayoutChg chg="modSp">
          <pc:chgData name="Mike Willis" userId="5776f565-9b58-4956-833f-f95731c013c2" providerId="ADAL" clId="{BEA7B78B-ECE9-4D6F-8D99-26C2650486B1}" dt="2022-09-08T12:47:02.782" v="0"/>
          <pc:sldLayoutMkLst>
            <pc:docMk/>
            <pc:sldMasterMk cId="0" sldId="2147483708"/>
            <pc:sldLayoutMk cId="0" sldId="2147483712"/>
          </pc:sldLayoutMkLst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2"/>
              <ac:spMk id="2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2"/>
              <ac:spMk id="3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2"/>
              <ac:spMk id="4" creationId="{00000000-0000-0000-0000-000000000000}"/>
            </ac:spMkLst>
          </pc:spChg>
        </pc:sldLayoutChg>
        <pc:sldLayoutChg chg="modSp">
          <pc:chgData name="Mike Willis" userId="5776f565-9b58-4956-833f-f95731c013c2" providerId="ADAL" clId="{BEA7B78B-ECE9-4D6F-8D99-26C2650486B1}" dt="2022-09-08T12:47:02.782" v="0"/>
          <pc:sldLayoutMkLst>
            <pc:docMk/>
            <pc:sldMasterMk cId="0" sldId="2147483708"/>
            <pc:sldLayoutMk cId="0" sldId="2147483713"/>
          </pc:sldLayoutMkLst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3"/>
              <ac:spMk id="2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3"/>
              <ac:spMk id="3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3"/>
              <ac:spMk id="4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3"/>
              <ac:spMk id="5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3"/>
              <ac:spMk id="6" creationId="{00000000-0000-0000-0000-000000000000}"/>
            </ac:spMkLst>
          </pc:spChg>
        </pc:sldLayoutChg>
        <pc:sldLayoutChg chg="modSp">
          <pc:chgData name="Mike Willis" userId="5776f565-9b58-4956-833f-f95731c013c2" providerId="ADAL" clId="{BEA7B78B-ECE9-4D6F-8D99-26C2650486B1}" dt="2022-09-08T12:47:02.782" v="0"/>
          <pc:sldLayoutMkLst>
            <pc:docMk/>
            <pc:sldMasterMk cId="0" sldId="2147483708"/>
            <pc:sldLayoutMk cId="0" sldId="2147483714"/>
          </pc:sldLayoutMkLst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4"/>
              <ac:spMk id="2" creationId="{00000000-0000-0000-0000-000000000000}"/>
            </ac:spMkLst>
          </pc:spChg>
        </pc:sldLayoutChg>
        <pc:sldLayoutChg chg="modSp">
          <pc:chgData name="Mike Willis" userId="5776f565-9b58-4956-833f-f95731c013c2" providerId="ADAL" clId="{BEA7B78B-ECE9-4D6F-8D99-26C2650486B1}" dt="2022-09-08T12:47:02.782" v="0"/>
          <pc:sldLayoutMkLst>
            <pc:docMk/>
            <pc:sldMasterMk cId="0" sldId="2147483708"/>
            <pc:sldLayoutMk cId="0" sldId="2147483715"/>
          </pc:sldLayoutMkLst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5"/>
              <ac:spMk id="5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5"/>
              <ac:spMk id="6" creationId="{00000000-0000-0000-0000-000000000000}"/>
            </ac:spMkLst>
          </pc:spChg>
        </pc:sldLayoutChg>
        <pc:sldLayoutChg chg="modSp">
          <pc:chgData name="Mike Willis" userId="5776f565-9b58-4956-833f-f95731c013c2" providerId="ADAL" clId="{BEA7B78B-ECE9-4D6F-8D99-26C2650486B1}" dt="2022-09-08T12:47:02.782" v="0"/>
          <pc:sldLayoutMkLst>
            <pc:docMk/>
            <pc:sldMasterMk cId="0" sldId="2147483708"/>
            <pc:sldLayoutMk cId="0" sldId="2147483716"/>
          </pc:sldLayoutMkLst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6"/>
              <ac:spMk id="2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6"/>
              <ac:spMk id="3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6"/>
              <ac:spMk id="4" creationId="{00000000-0000-0000-0000-000000000000}"/>
            </ac:spMkLst>
          </pc:spChg>
        </pc:sldLayoutChg>
        <pc:sldLayoutChg chg="modSp">
          <pc:chgData name="Mike Willis" userId="5776f565-9b58-4956-833f-f95731c013c2" providerId="ADAL" clId="{BEA7B78B-ECE9-4D6F-8D99-26C2650486B1}" dt="2022-09-08T12:47:02.782" v="0"/>
          <pc:sldLayoutMkLst>
            <pc:docMk/>
            <pc:sldMasterMk cId="0" sldId="2147483708"/>
            <pc:sldLayoutMk cId="0" sldId="2147483717"/>
          </pc:sldLayoutMkLst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7"/>
              <ac:spMk id="2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7"/>
              <ac:spMk id="3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7"/>
              <ac:spMk id="4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7"/>
              <ac:spMk id="8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7"/>
              <ac:spMk id="9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7"/>
              <ac:spMk id="10" creationId="{00000000-0000-0000-0000-000000000000}"/>
            </ac:spMkLst>
          </pc:spChg>
        </pc:sldLayoutChg>
        <pc:sldLayoutChg chg="modSp">
          <pc:chgData name="Mike Willis" userId="5776f565-9b58-4956-833f-f95731c013c2" providerId="ADAL" clId="{BEA7B78B-ECE9-4D6F-8D99-26C2650486B1}" dt="2022-09-08T12:47:02.782" v="0"/>
          <pc:sldLayoutMkLst>
            <pc:docMk/>
            <pc:sldMasterMk cId="0" sldId="2147483708"/>
            <pc:sldLayoutMk cId="0" sldId="2147483719"/>
          </pc:sldLayoutMkLst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9"/>
              <ac:spMk id="2" creationId="{00000000-0000-0000-0000-000000000000}"/>
            </ac:spMkLst>
          </pc:spChg>
          <pc:spChg chg="mod">
            <ac:chgData name="Mike Willis" userId="5776f565-9b58-4956-833f-f95731c013c2" providerId="ADAL" clId="{BEA7B78B-ECE9-4D6F-8D99-26C2650486B1}" dt="2022-09-08T12:47:02.782" v="0"/>
            <ac:spMkLst>
              <pc:docMk/>
              <pc:sldMasterMk cId="0" sldId="2147483708"/>
              <pc:sldLayoutMk cId="0" sldId="214748371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045B-FF53-431B-BEC5-C4956074DB89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5E0E7-7EEC-4C0D-A279-EE5DB8BD8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E0E7-7EEC-4C0D-A279-EE5DB8BD8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3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E0E7-7EEC-4C0D-A279-EE5DB8BD8D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E0E7-7EEC-4C0D-A279-EE5DB8BD8D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9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E0E7-7EEC-4C0D-A279-EE5DB8BD8D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E0E7-7EEC-4C0D-A279-EE5DB8BD8D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E0E7-7EEC-4C0D-A279-EE5DB8BD8D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E0E7-7EEC-4C0D-A279-EE5DB8BD8D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3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E0E7-7EEC-4C0D-A279-EE5DB8BD8D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9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31531F-51B8-4E0F-B710-6E5225D7FAC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875977-9A83-4B37-B6D6-9CD56B13BEB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Source Sans Pro Black" panose="020B0803030403020204" pitchFamily="34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71570-044E-BD69-45C2-60717090A4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6277-874C-FAA6-D916-FAB02ED4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3:13-18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C2BF0-C542-90A3-07EC-E203E802C045}"/>
              </a:ext>
            </a:extLst>
          </p:cNvPr>
          <p:cNvSpPr txBox="1"/>
          <p:nvPr/>
        </p:nvSpPr>
        <p:spPr>
          <a:xfrm>
            <a:off x="1914144" y="1219200"/>
            <a:ext cx="9982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Happy is the man who finds wisdom,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And the man who gains understanding;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For her proceeds are better than the profits of silver,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And her gain than fine gold.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She is more precious than rubies,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And all the things you may desire cannot compare with her.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Length of days is in her right hand,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In her left hand riches and honor.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Her ways are ways of pleasantness,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And all her paths are peace.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She is a tree of life to those who take hold of her, </a:t>
            </a:r>
          </a:p>
          <a:p>
            <a:r>
              <a:rPr lang="en-US" sz="2800" b="0" i="0" u="none" strike="noStrike" baseline="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And happy are all who retain her. </a:t>
            </a:r>
            <a:endParaRPr lang="en-US" sz="2800" dirty="0">
              <a:solidFill>
                <a:srgbClr val="654B44"/>
              </a:solidFill>
              <a:latin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6714-D3F6-6791-3E3D-5B58427544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3E1B9"/>
          </a:solidFill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ED4EC-998A-B322-C288-A5EEBF9C3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654B44"/>
          </a:solidFill>
          <a:ln>
            <a:solidFill>
              <a:srgbClr val="654B4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7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1869-D759-F9D2-FDC8-9738798C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 Feel Empty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13C3-43CA-2352-1342-53A5F460C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it is caused by getting caught up in the daily activities and missing my relationship with God.</a:t>
            </a:r>
          </a:p>
          <a:p>
            <a:pPr lvl="1"/>
            <a:r>
              <a:rPr lang="en-US" dirty="0"/>
              <a:t>I spend more time reading my Bible, praying, and trying to reach out to my brethren.</a:t>
            </a:r>
          </a:p>
          <a:p>
            <a:pPr lvl="1"/>
            <a:r>
              <a:rPr lang="en-US" dirty="0"/>
              <a:t>I reset my priorities.</a:t>
            </a:r>
          </a:p>
        </p:txBody>
      </p:sp>
    </p:spTree>
    <p:extLst>
      <p:ext uri="{BB962C8B-B14F-4D97-AF65-F5344CB8AC3E}">
        <p14:creationId xmlns:p14="http://schemas.microsoft.com/office/powerpoint/2010/main" val="179304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669A-D42D-4CAE-4C74-F8C7C85F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Wants A Relationship With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F8EF-28D0-D337-3654-FA627481D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“Or do you suppose it is in vain that the scripture says, ‘He yearns jealously over the spirit which he has made to dwell in us’?” (James 4:5, RSV).</a:t>
            </a:r>
          </a:p>
          <a:p>
            <a:r>
              <a:rPr lang="en-US" dirty="0"/>
              <a:t>“</a:t>
            </a:r>
            <a:r>
              <a:rPr lang="en-US" b="0" i="0" dirty="0">
                <a:solidFill>
                  <a:srgbClr val="001320"/>
                </a:solidFill>
                <a:effectLst/>
              </a:rPr>
              <a:t>Or do you suppose it is to no purpose that the Scripture says, ‘</a:t>
            </a:r>
            <a:r>
              <a:rPr lang="en-US" b="0" i="0" dirty="0">
                <a:solidFill>
                  <a:srgbClr val="654B44"/>
                </a:solidFill>
                <a:effectLst/>
                <a:latin typeface="Source Sans Pro Black" panose="020B0803030403020204" pitchFamily="34" charset="0"/>
              </a:rPr>
              <a:t>He yearns jealously over the spirit that he has made to dwell in us</a:t>
            </a:r>
            <a:r>
              <a:rPr lang="en-US" b="0" i="0" dirty="0">
                <a:solidFill>
                  <a:srgbClr val="001320"/>
                </a:solidFill>
                <a:effectLst/>
              </a:rPr>
              <a:t>’?” (ESV).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1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CFC4-08E3-95AD-9DE0-C67CD53A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Best Pictures You?</a:t>
            </a:r>
          </a:p>
        </p:txBody>
      </p:sp>
      <p:pic>
        <p:nvPicPr>
          <p:cNvPr id="4" name="Picture 2" descr="man%20standing%20silhouette">
            <a:extLst>
              <a:ext uri="{FF2B5EF4-FFF2-40B4-BE49-F238E27FC236}">
                <a16:creationId xmlns:a16="http://schemas.microsoft.com/office/drawing/2014/main" id="{217A295D-005C-EAFC-FC54-F68F765C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99968"/>
            <a:ext cx="3200401" cy="53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n%20standing%20silhouette">
            <a:extLst>
              <a:ext uri="{FF2B5EF4-FFF2-40B4-BE49-F238E27FC236}">
                <a16:creationId xmlns:a16="http://schemas.microsoft.com/office/drawing/2014/main" id="{71E7C0FE-F033-45EA-CC36-8D472F81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79148"/>
            <a:ext cx="3200401" cy="53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DEEB7CD-AF76-56F3-1600-92D3EF1863C5}"/>
              </a:ext>
            </a:extLst>
          </p:cNvPr>
          <p:cNvSpPr/>
          <p:nvPr/>
        </p:nvSpPr>
        <p:spPr>
          <a:xfrm>
            <a:off x="9542730" y="2590800"/>
            <a:ext cx="3810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9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886200"/>
            <a:ext cx="6858000" cy="990600"/>
          </a:xfrm>
        </p:spPr>
        <p:txBody>
          <a:bodyPr/>
          <a:lstStyle/>
          <a:p>
            <a:r>
              <a:rPr lang="en-US" dirty="0">
                <a:solidFill>
                  <a:srgbClr val="654B44"/>
                </a:solidFill>
              </a:rPr>
              <a:t>The Feeling of Emptiness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124450"/>
            <a:ext cx="6858000" cy="533400"/>
          </a:xfrm>
        </p:spPr>
        <p:txBody>
          <a:bodyPr/>
          <a:lstStyle/>
          <a:p>
            <a:r>
              <a:rPr lang="en-US" dirty="0"/>
              <a:t>By-Product of a Life without God</a:t>
            </a:r>
          </a:p>
        </p:txBody>
      </p:sp>
      <p:pic>
        <p:nvPicPr>
          <p:cNvPr id="1026" name="Picture 2" descr="man%20standing%20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76" y="838200"/>
            <a:ext cx="3144285" cy="52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1346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n%20standing%20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650436"/>
            <a:ext cx="3352800" cy="55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4" y="9906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54B44"/>
                </a:solidFill>
                <a:latin typeface="Source Sans Pro Black" panose="020B0803030403020204" pitchFamily="34" charset="0"/>
              </a:rPr>
              <a:t>Howard Hughes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3400" y="4495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54B44"/>
                </a:solidFill>
                <a:latin typeface="Source Sans Pro Black" panose="020B0803030403020204" pitchFamily="34" charset="0"/>
              </a:rPr>
              <a:t>Elvis Presley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4" y="4495800"/>
            <a:ext cx="380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54B44"/>
                </a:solidFill>
                <a:latin typeface="Source Sans Pro Black" panose="020B0803030403020204" pitchFamily="34" charset="0"/>
              </a:rPr>
              <a:t>Robin Williams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3400" y="9906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54B44"/>
                </a:solidFill>
                <a:latin typeface="Source Sans Pro Black" panose="020B0803030403020204" pitchFamily="34" charset="0"/>
              </a:rPr>
              <a:t>Marilyn Monroe</a:t>
            </a:r>
          </a:p>
        </p:txBody>
      </p:sp>
      <p:sp>
        <p:nvSpPr>
          <p:cNvPr id="8" name="Oval 7"/>
          <p:cNvSpPr/>
          <p:nvPr/>
        </p:nvSpPr>
        <p:spPr>
          <a:xfrm>
            <a:off x="6400800" y="1981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Characters Who Felt Empty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54B44"/>
                </a:solidFill>
              </a:rPr>
              <a:t>Naomi</a:t>
            </a:r>
          </a:p>
          <a:p>
            <a:pPr marL="82296" indent="0">
              <a:buNone/>
            </a:pPr>
            <a:endParaRPr lang="en-US" b="1" dirty="0">
              <a:solidFill>
                <a:srgbClr val="654B44"/>
              </a:solidFill>
            </a:endParaRPr>
          </a:p>
          <a:p>
            <a:r>
              <a:rPr lang="en-US" b="1" dirty="0">
                <a:solidFill>
                  <a:srgbClr val="654B44"/>
                </a:solidFill>
              </a:rPr>
              <a:t>King Solomon</a:t>
            </a:r>
          </a:p>
          <a:p>
            <a:pPr marL="82296" indent="0">
              <a:buNone/>
            </a:pPr>
            <a:endParaRPr lang="en-US" b="1" dirty="0">
              <a:solidFill>
                <a:srgbClr val="654B44"/>
              </a:solidFill>
            </a:endParaRPr>
          </a:p>
          <a:p>
            <a:r>
              <a:rPr lang="en-US" b="1" dirty="0">
                <a:solidFill>
                  <a:srgbClr val="654B44"/>
                </a:solidFill>
              </a:rPr>
              <a:t>Haman</a:t>
            </a:r>
          </a:p>
        </p:txBody>
      </p:sp>
    </p:spTree>
    <p:extLst>
      <p:ext uri="{BB962C8B-B14F-4D97-AF65-F5344CB8AC3E}">
        <p14:creationId xmlns:p14="http://schemas.microsoft.com/office/powerpoint/2010/main" val="271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For Gratification</a:t>
            </a:r>
          </a:p>
        </p:txBody>
      </p:sp>
      <p:pic>
        <p:nvPicPr>
          <p:cNvPr id="2050" name="Picture 2" descr="http://cdn.sheknows.com/articles/2012/03/stress-at-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34421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etrokids.com/MetroKids/December-2013/kids-opening-christmas-presents%281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962401"/>
            <a:ext cx="36671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QEhUUEhMUFRUXFRYUFhQXGBQWFRYVFxQXFxcVFRgYHSggHhwlHBQXITEhJSkrLi4uFx8zODMsNygtLisBCgoKDg0OGhAQGiwkHyQsLCwsLCwsLCwsLCwsLCwsLCwsLCwsLCwsLCwsLCwsLCwsLCwsLCwsLCwsLCwsLCwsLP/AABEIALcBEwMBIgACEQEDEQH/xAAbAAABBQEBAAAAAAAAAAAAAAAAAQMEBQYCB//EAD8QAAIBAgQEBAQEBQMCBgMAAAECEQADBBIhMQVBUWEGEyJxMkKBkVKhsfAjM3LB0RRi4bLxByRTksLSc4Ki/8QAGQEAAwEBAQAAAAAAAAAAAAAAAAECAwQF/8QAJhEBAQACAgICAgAHAAAAAAAAAAECESExAxJBUSJxBBMyYZGhwf/aAAwDAQACEQMRAD8ATE4m7aumygW7eElG3yA7u/SOlXHB/DtsWy/mFr1zVr6n1T/t6AdKpeA27lpvMw4bEZ9L5YQC3M22P2in/DfE7eHW7nYoy3XZ7bbqpJI0/wAVyU3d6xcs6YpTcW2c1vESNP6xyMdKqzdsvdLK/wDprDtq5kPdY75fwjvU3iXEGuFL+KtXf9NmAt2VEzrpcuj9B+xouOcHGMseUCERoJIAkAawOlPZG8Z4dsXsN5Vv0Loyuu+YahieetQBxjE4RQmIRLjfCjK3qudIXeaMNiL9lzYt+XdbKFGUFVtjk10yRMchvVzwrgwtMblw+beO9w8v9qD5VoNCPDbuMCtiP4SnU2kjOezP/irvCYVLShEUKo0AFP0Gp2ZDXNdUUA0a5NPRXJWgGq6AoKVwbsd6NnJt0Vrg6VCv8S1yoC7dF2H9R2FVeN4lkE3HA7DYdp5mo95Fzx1eu461WYvi6IYGp6CsrjfEmfRDA/M0nD7ZcyFZvYGKPen6xZX3F1swUg9qs7GNZYnlz51Tu2IGiYdvclQPyoGCxLakAdgf70/al+LU2vEEfEKtsJjUuiVP0rzq9iHsmLlg7TOaRU+3xLLDAFOh5fetsfLZ2m4y9N/RVTwbjC3hB0b9faraumWWbjOzQooopkKKKKAKKKKAKKKKAKKKKAKKKKAzTcTsYRkw40hZMbIoG7HvWWOJdDcxr2c1q7cWBHw210Fx+cc9KabhTX77W0zvA8y+9wZRcb5bQ6Lp+5rrFvfu2VF+8uHuC5l/02gV0BAyjmexriiq2/D8el9RpuJg7Feo7VnRgS165awd26qkzecsWRCd1tz835CuW4fOKNvDO6goBeMkraBjS3OzMPtvWswODSwgS2IUfsknmaQccO4elhAlsQNyTqWPMseZp97p+UE/pUbieLFtRLBcxiTUC54jXKTaRmIbLrCJ3IY6H6UFllMez2I4w1s+pDHUaj9adwvGrb6TB6c/zqsxHFXcn02smUbm4TOu5CQRodO1Z9iZJU23AjNlb8lVgNe01UiP5mO3oaOG2M0tYjhfGShj1fFlCt8R6ZeorVNjthsefbt71OXDXH8ukxmjemjielQnuzz051w5YjQ5F5sd47Dl9azuX01mE+XWMx4XTVmOyLqT/gdzUG+xjNebIvK2p9R92/xTKYrUphUzt81w7T1LHenrPAMxzX2Nw9Nl/wCanmnbIocZxtn/AIWFtk9lGnuxqBb8I4jENmxDx2mY7ADSvQ7GFVBCqAOgAFO5Kcwvym57Z/hnhexZAyoCerVbpay7CKkhYpDWkxRs21ua4NunjSVRIeIwyvoyg8qobuEfDbANaJ1XpWoZaZdJ3E1UpKHh1lSy3LLRB9S8x1rcI0iaxeN4WyE3LLZTMxyPWal8K47JyNo45awfatcLILy1VLUexig3Y9KfrVJaKSlpgUUUUAUUUUAUUUUAUlLSUBjMJxyMS9p0gkBwZ9TKdso5x/envFIsvbtsUW5dLgWOvmcjPQbn2pzHcPs4xF11WClxDDp0INQ+AYQtfZmc3FsTaRmiS51uNA06D6GuFS74Lw0Ye3lnMxOZ3O7udya74nxNbAWQxZpCKBMmJ+g7mpLMAJJgc6w3GcUcR5pW8sGVtEkAZPmAP+4g69FpRn5c7jjx244jea//ADHDsFIUiAFZhmUKo11AjMd+1UuE4ibbEOSxaICyXGWCBE6DTaacu3bvpw1sl7pAViInbS2p7Dc07d4S2HK58pueX/LXdRzdiOXflW01I5cM/fj/AH/z9rPFXbnlPcuWWyHLmBdA5UkwcoQ+n1HWa44PcR2FpFeS2YqxLBiABq66gAHmsTXfAr94O1khbimDGoyLAkeoH0+/XkYrS8Ow1uyGFlQpYyTv+vIchWeWUxa4/wAPlllLLx/dGw+AFnMwym5ESdFt9/cdt/rS4G2W0WSObn5j1/4psA4lsqSMOp9T87rDcKek7movGeMsqvbwgUlEYs50RQu4B5nWufdyr0PxwxWWLx1uzC/HcOyDVifaubfDbl8zfOVeVpT/ANZ/xWWwFg2mF3NncifMM+sE6xPLt2rf8MxPm2w372B/v95rT0+0Xyb6OWcKqABQAByGlOEV1STVocEUVFucSti6LOYm4dcqhmyjq5AhR7xTmOw3m22QllzCMykqw7gigt/R1q5FZXDcWvWG8gq164sDyoJZk2F63ciMvUOdDIzbCtFgcWLykhXUgwyupVgemuh9xIp2FjnMkiK5iu6VqSjRrkrTGO4jasgeY0Tso1Y+yjU1X2uMtenybcwAfUwBIPMAb7jnTCzIqBxHhi3dfhMbjryqmueJrqtla2m8R6hr0157fep2D8Qo2jgofeV796rmEZwfEXsFUvBiDtcjXTr2rT4TH6CTIOxFQL1lLyiTmU6gg6GqHy7uDJKBntZtQTrB2jXSrmQb5WB1FLWe4dxIOJtt7rzHuKucPig2mxrXHKUtJFLSUVZClpKKAWiikoAopaSgMhilVALtkgFAcyrsyRtHap3h6zksIOZGdu7Ocx/WsxhF89YhSwBGX4TEco3rVcPebaf0gfbSuPKLc8TDtbcrGinKNRqB1rzu/auWxvocvPUaBtVnrOteguwuJctknZlMaGCOUc6y+QNbGnxAANCqZNvIFJmSZJ0jlSx4Y+S6sUXAbrWHOIKSfUEEiS7TDRz/AOa1vC7eRc4bzXuKFIAAlyWaFMSoAzekjaqpMAr2kay6lkVZQer1ZNZ5qd9O29aLg2E8m0Od25uTuojb6DfvTzyheLxS9EFrJNu2AHf13WElUX8IJ5bwPeu0sG76FJW387fMw/CD35nkO+zhtZ28pD6RrdfmT09/0qBx/GOUezhoXIs3bkwEQbgd4mubuu66xxQeOcfDN/pcOcqKrebcTZFVCcq/aPrVVgZS3fVycqWnUZolTdYWwDlGmsmPrTXDcL6MwSJB30JWSDvv767GrHgeGyuioBGdLz5h8QUEJppHxE9JIMV0Y4yPO81y8lll4a+/w4PYUM2chB61AGb0/EoHOP30c4BZKW4MaGAQZkAnWfrUxHLjYr35/Qf5qPxHiCYZVGVmLHJbtoJZjEwOUAbk0nRxIl4i8ttWdyFVQWYnYAbmqkeI7XpLpetI0ZbtxMtsztJn0z/uAotY63jFu4e9ba2wAV7VwrJDiVKspIO3LpUdDiLC+TesHFWoyrcTJmZIgLeRyNY+YGDTTcr8IOOtX8JcuNb/AJN+8Lly+qm5dsgqARkgyughtQJOlS+DY64+IKI737GSTddAmW5OiqwVQ0jU6adam+GMFcsWMl3T1sUt5s5tWyfTbLc4/wCKtTRsscb2jXsEjOtwr60DBW1kBtx3GnOjEYhbQl2Cjv8AoBzqq45xvy28q1Gf5mIkJIkCBux07CRvtVHw3E/xA9xfNzDK0+ogyNVDEnppA50aXubXV7xRbmEVm1y8lE/XX8qbteLLXzo6e4kDbU9NxTPFeBi4vmWHMEA5RrtzWecSIOuvaKzFy1HX1CSomNJDCDtzk6bDrVSQW1P42T5rXJDKWBRtNQAZXadNiNN9Z2qBbvtaYMjEFNJBn4evUZSdO0dqm8HINxEjOlwjMu6yTJg7giWPX0nvOiu+GEJlXYbaGCIE6cup33p70WleblrHDLci3fEhW0IYjTY7jsaosTgjYbI2jDnBIjWD3UCT1GvStEfCQn+boP8Abr8IUmc28Df3p/EcNw9oKcTdLQIU3Xj6KBE+2tLZ6VfhG85uFVk24OYckOkQep/PetVcthhB26VRt4mw1pSLSOVUkErbKIpG85gDvpoDVbivFxJIGS0Yn1JdbfaSwUDXqKerRtz4ss/6VkuWCEuM4AE6sACXBH4YE1acD8RJfORoW4Dl/wBrEfgP9qx2Muedbe/fNyfhS6cqoQflRpyiTyEba0wbluIZiLgOe20ocyaahlJWeXURV64G3r1jGkaNqOvOp6OGEg15r4e8U+oWb51OiMfinkrjfXka2OHv/MhkH7GnM7OKF3RUfD4oN2PSpFay7IUUUUwKKKKA8vxWFa03MEbGrXgPF5JS4YJ1B69q03FOFrcG1YfinC2tHb61zXHSl/xa0ykXbe43HUVQriVdyGEkkssD4QxiZ7GTPeneH8dZIW6Mw2nnFO8T4aGU3bMEEajsd4/xS0nPH2RuC8Kb/UNfDZbaglgDu53tntOvsRWluXSqAjV39KD3/c/SuMIp8hFO7Zc36n8qdBGdrjfCgIH6sf7fesM7utPB4p48eP2reP8AERgbARDNx5g85PxOapOH4y5dXyYtqhGVp0uXWJGYFzsMzASJ3AEmq3iHEkv32uOzk6qqj0qgBmS3MmIjbvXVuBo6kyVVRGViwaBkPJhmKzsJ12q8MdRh5vJM9yXpe2bitlNsMcx8vyj6czxlyAfLlAWSCRA2mK1HBOG+QnrCeaxJuOo3JJIEkTAED6VH4LwjIfMvKhuz6I9QtrHwpI0MliTuZ1Jq5nWil4vHZzUHiHFltOLao926VzeXbALBdszEkACdNajotriFtLn8RGtuYM5LltxoymPsRUo4EW7l2+kl2thcnIlA0fUzFZ3gONe5Yt2sKYuN/ExF5l0tM7FnEEeq4TIA6DWiKyt3q/4RBwu5cstZu4NnxTFgcU+UoJb03FuE5hCxCgcq3OGtFUVSSxVVUsd2IEEn3rsU1jcUtpCzHQbdz0otVjhMUPi/F0sA/M/JAQI0J9R5aAmNzBgVTcM8QPmPmwynX0x6RGhWNSOx17naq7FC4WLNmBZid2GaTpkI5/2A70wQdFPuNFgmeWYCG2kbGmm53Z7j1jLcZ5zK7eYhCghgQMwzbyIn2UVXzPPQn7HmYf35EaNvVpgcSbYiEe226Nng7agmYO/22OkTrOGS/Pl4eD8xdyVEcswkk6nTvT2NbV/D8c9tp1H41Ykg9CwbUbRIJ26QKlX8G2KcOlo2xuzPorNp6lA9R00OgB0q/XBWbIzZVULrmY6L3ljpWex/i/O/lYVZaSDdcEID0VNC3uYGo1NE56Xpa4XAWsGpdmAgQbjkKAOg5Afn1JqDjfF9tZFpHuHWWIKIIMHVhmOvQH3rKKLuJvEHzL11SVkery9SGj4UtkqQOW8gAiTXcH4kPOdTbvi2pOZLE6ZY8yBGqgs2ggwCZM1cwNf4njd28QrYny5V5S0oGvyg3FZmHy7HWfpULB8OxOJtO9pAjZ2g58rOFJBtu3xtqDqwWQR9ZvjTgiX8NbxOFu2wiBnGZwq3MwgOXY/zBGmY9RpVViMdYSVwhv3LhQFXTKgtOFAuMlx1JZXCpMKfhEETTnXBJHDLVrDELjUu2APSrHS162c+plXKYzZZDGBBgamry/g7OEU274sG0xOS662hkEaC4CwLHoyD3is3juPYu5aZrl7y0VPgtjKznIWhrmUwSF1Iyj1DTkKrDYd3Zrlu3nKs481gCJRwALly4SASARJaD2OofrvsLy1xwYVRas4l8RaiEmx6l3PxPlVgP6pA9qYxHHr9+w9trdm5mBIuO1uUUjQqiDcESDO5FSzwLE4iJULG0KWMSY3yJMR8LEAjTap+E8CrvcafdjB01lUCxOsjMRS3iOWSbAXQiiGa5c9Cj4GVxAEc2HPaBrO1WreJGwuLu+Uwe0WGdZ9JcKA7IeRzA9jWws+E7CqVhgCAGynISByLr6yOxY1IwvhvC2oyYe0I55QT7yZNHvBovCOL2sUme00xow+ZT0YVcYfGFdG1H51GSyq/CoHsAP0pSKmZavBrhHBEgzXVU1m6UMj6irJcUukmJ0Hv0rbHOUtH6KKK0J0VqDjsALg1FWMUhWszed8X4KUJIGlQcBinsHTUHdeVelYnChxqKynFuCxJUVnljozlq/mOcbEAge6mq/xRjPJwpExm9M6nfcwN9TRw28UORtjt27Uz4os+ZbTWAGE9tRrXPrltvcUeFwiXXzWbb3mKtlUhrVmVADZi5zMdtBG9auzwAKRcdvMc+WJyqAkHQIBssnb26VW4N7uGI0JXsJ0Jkx/itNhMT5kGI+YzI9gQRp1+laZOTDxTG7WGcD986oLnAbwZr6X/APzJYkEz5LW/lsMn4Y57ySai8eQ4u+bCvlazaF+2JgvfJ9Dd1XLr/XV9wXiS4i0twaHZ1O6ONGRu4NQrjK6qvwPiJrtxLIsMt4N/GRtFtIN3DxDA6ZY3q/t2gs5QBJzGABJO5PU96h8O4ctk3GBLNccu7tBY/hX+lRAAqeKFYy/JabuWFYgsoJXVSdYJ0MV3NBNCnF20GBDAEHcHasdxjBrh3gEZWEwWKzrsYI2jffXnrOzmq23wsec1662dtBbXZLaiYgTq2p9R66RTicptU8P4EbkPdzKOS7Ow5Fjuv/V7bVMx3F0sfwrKeZcUR5a6ImmnmMAcv9IBY8gaquL+JGvs9nBMPTpcvbidPTb+4BflOk6kZzB8OfEMiG6qRMC4gUZ59UA3DnaTMwZ0kgmtJj9nrR3H45rt4C8bl15KpbVSLSty8u2RJbSc5JgEmQKXhODS/eey+J8m8hZfKW2FILEscrEQxidpHMVaXMC3Cf8AzNxzftAZLggi4mdlGdJYg6iCNDqdTtVfx7GWMW63LOEuG8DK3i3k/CJ9RtklgMuxjnqNarf0Eo467wnEWbN24t3DXs5BKJbe1ljMYQAN8Q5SZPPei4z4jRMQ2Kwdg22ZGQ3rkKryRLi0SAG9MZmInXQxTeKwfm3Ddxt8M7CFYMOTH+Hat7nsNTqN5p3g3hq85yjNbSIyADzDOzPIy2Y7yTGi0ak5oUOLtvdKubhuOQcqsuZxcDBotovpgqW9KxJn3q9w/hy7eeUTydWzQA9zUKPhDZEPoU+plOmx1nccF8K2sODIEn4gs+r/APJcPrfc7kL/ALRV7btBQFUAAaAAAADsBSvk+hplsL4SBytebOV2zZbhUSDoCBbG34Cf9xq+w+AtpBCyRoGMswHQFth2GlTCKp+NeI7GE0uNL8kXVvr0rO5GtHFcjWvOcf8A+JLmRbREHLNLNHt1+lZ/F+J8Tfn+JcPYHy1+y6n6xSVp63juK2bH826idiwn/wBo1qix/jiwn8tLlzuYtp931/KvMRbubuy2++gJ9i0k/Q0gtWyd3unsCR//AFtQNNdjP/EZz/LW0n/vun8oFV13xhi7h9LkCPwqv51X2sE/K2lvu5JP5R/enmNtP5l4k9FhZ7aQaYKvHcW7HNcePeBXoXgbjDPlt3VTMRKv87ADmP76VgrGIJ0tW/8A9mH5nN/ivRvBHAWsg37l1bjusALBVRvE7zVeKX22WV4aylpKWutmeoiilqDJFNXbQYa09SUgzHFuD81qnxIzoyvppr9t63rpNUfFuFhgSP32NZZ4bXjlpk/D/FCP4GIGqmEciMw5Bp2atVaAAgAD2rG40ZGOYFl6SSeckTtHvrFT+FcXUELnJTbXdT37VnBY0Ni7buEsuVmQtbJ0zKZGZeo2GntXFnhqpfa8hZS6w6D4HYRDkfiAETVemDXO5sNkvBizT8Lhzmhx8ykkwdwZjmKl8FxL3Fc3BBF11y6HKFgRI3569DRYj9rkGu5qOrVS+LONjD2XVXyXmtXGtmJ+AAsddJCkkA/hPSpk2powKRqz/hbjTYtBcIGTy7UkT/OKlrqg81WUGnzZhyrQZpovFDgmNTWG8V+IGvWn8kxZByE7NdJB9UzIs9/mkbD4pPiLi/nt5SOq2FcJfcmPMIgmyh/DyY89uRrNWGS3cNzGhvIdhbWE9LeWRlGbTKi7ToSZjQGtMZ8hA4bds2wrvJCtczeVlVyrFTlJcj07CNT6RljU1uuNYbA4vCi67LaW3It3hCvacfIOpn5dZ/OoPjzBYNsDnt27QZiosFFCsWLCQI5RmkHpWJUQApM+X5r5Dyfy1uFwjCHOsbyIjQVX9XJLbi2MxOJsWUuMfJUKQHBD3ysQ97KGyrOg5TEmo2Ewd3EaWyyqrQtw6G22b1W8vlAs25Crr/SCaveGYW7jxF0Sm6A5gzK0GZgFU3EkSQIHM1u+HcMSyoAAkCBAAVR+FFGij9eZNFz0emd8O+EVs+pgVY89BcIO4lTFtT+FNdNWO1amzZVAFVQoGwAgfanag8U4rawy5rrhRyHMx0FZW2hMis/x7xXh8JIZs7jdFgx/UToPrWF8Q+PL2JJt4cFEOkicze53+0e9ZZbILestcb8C6we52H60j003FvHmIvyLP8NTyT4vrcI/QfWs1csGSbtwITqRJzH3HxH31qSqmPU3ljokFvq2w+n2rizeVP5Vsd3PqPuWOn6UzFjBiPRaJ/3vCL9uf5U6LZHx3IA5W/QPbMfVH3rlnd92J/p/+zaU3InQZjrt6yPcnQfalszyX0U+i0GPU5nJ92MCumx1yIBRAB20+iwB9a4Fh3GsAe8n8/TXTJbt6sc5HeQD0n+wpbIxle4Yl26n4F+pGprqxaW2ZUS3RR6fcsdT+lNYjFT8Ww+Ufppz7f8Aeoy3rjkDYHZBy7saqbCz8y4eaxInKdddu1b/AP8ACy458+WJUZQASYnXUD2ArzdHgQusHU9W2gdhXpvgkjD2Qp+Jjmb3Ow+grXxc5JybuaKiLixFFdKFlRRRUGWiiikCGmr1uRT1IaAx/HeHhdRWPxGBynMs85G+mpgfvn9/V8ThQ41FVOJ4Ah2rLLD6XKxnCeKlSvmaclbcgDkeq67fsavBXFM5QBJzGNQSfmB5gxv/AHrNcb4GVJI36/f7b0xwjiVyz8QOWYynn3HQ/rUE3Kmsx4ltpGHw6M6uLiC26w7IJVXVi06+U5b1DUL2q3TiKFM4JI6AEtP4co1mqDg1/wA7Hlz6XCXFdVko2VlW008myswIPRTAok+Q1GHvWrJt4ZdwgyqMuijSTt0J0/Caq/F/EmVVw9hst26D6/8A07Y0Z/c/CO5J+U05gCbl+85ICqyqo31QOpn2zHbqZPyrhuIXDjHuXlGZmYrZWT6kmLaDkCQofr6zyJpY48g7f4WUtzaHnpZUPcFqAdPlzncgA7bATAMVqOHeJcHi8FcN1FW3bQLcs/EADogSImSIGxmqDjfCLuFtFGNx7TeWto2SU8u+7eu5iOqzESCIgaVX8Yxq38TmtIFsIVWYOW55RVGuttqA8L2HfS+w5wVsG0bpUi3aBSzazCbavc1Ynm5GYk/7egq28M+G/PyvcBIgMgcRlQqBLjeDl0SddSdNC7wfCtjBbAtqtsN5mUwQzhQCzxHoQlhHzNpoAa9CweGFpQo15ljuzc2Pepyy0HOEwq2hCjcyTzY9SaeJpSa898Y+OwhaxhPU+zXOS9QvU96z7NaeMPGaYSbduHvdNwvv1PavLcfibmJfPfdmZtQo1J7Af9hXC2jJJMtuznWOw6n8q6Vt8o02LNrJ79T22p9GTywB6jlH4FOp7M+59hpShjGUAKPwgGY/pH967sWix9IM/jb/AOP/AB96bvX7VuQf4jcwPhnvy/6jS39AiICdix01Oo+w9I+tPMsfFC/1GfsP8A1BbGO+g9A6Lp+e9dWsPSvHYPu6HeX7Gcv5/wD1p1bjcoUdANvbnXPlhd9+n+elcPcgwDJ3nZUHX9/8Ut3IHLt3WNWbv079Paotx94IMbtoAOy/v7700bkgxOXm3zP/AIWuksyMzelBtpqeyj9n2rSTQNWrRYyNhzOyjn+96cVwAQmi/M5+J+w6CnLpkQRlQbJ17t1Pap/DOGZyGuCF5L196rGXK6hU/wAA4fJDsPSPhHXvWrs3iKgJpTyNXXjhMZpnbtdpxExRVUGopk9WopKKlRaKKKQLRRRSBK5IrukoCHjMIHEEVi+O8B5iRGxH1/zW/IqPiMOGGtTZsPLMHiHtMVYmdjPwsDspiNen5RsLzh98NeN2QrFQhHPXTM3Ij4B9J01Bl8a4HuyjXWDGonmKyzzYygzz9XIb8t/++9ZWaNf3XazhMWx+OL1yOhNv06zry17fWsvh+H3w0YRoyobylz6RIjTQgtmJgHsTsJ0VnGG+Llp2jzLZQHSA8FZHSdNOo71E4MLqXDkAZAEDWyfV5cEOEIiGDEGDvqNNKc6NWYjxq+IwBthh59x1s5lhf4bLmZ9zlMAr2JBqs4OvmqMPEAqHfTW3ZKgMoAHxZwVUGYLKfad4pf8A1d5PIRlS2i7E2Gl2GYmVkEBFH0OtX3gTCZy11t2Yvvm9Ksy2xPds76cwtF1IGu4NgRZTYBiBIGygfCi9lGnfU86sJpoGs7448Rf6Ox6P5r+lB06t9Kw7UpfHnjIpOGw/8w+l3/COg7153atwDHP4n69QD+p+1dJbMksfUdXbnrqR+ev2qRk20/pX+57U+gaW3prtyA0J/wAD99TXd0rbGa4QANlGv0Ufvv1rq/eFoSfU3Idf8Cqm5muNmYyfyA6DoKmfl+g6xWPe76R6E2yg6sP9x/sNPeubOHqRZw9TltBBJoueuINGMPhqea6F+HXv19q5u3SRrovt/b9/5bUEEzoI011PUnoKUxt7Nzd7mOp59YFR7usAgx8tsfEx6v27U+WLD0wAN3OgH9M70z5gHwTrux+Nvb8I71rOCdZQurwzfhHwr3Y1y91nI115ctP9o5DvXWHsF9vv8o/ye9W2Ewiptqep3qscdlab4fw0CGfVuQ5CrhDTKCpdiwTXThrHpF5dJUqxZJqXguGE8q0OB4RG9abSo1wBilrYrgRFFILelpKKky0UUUgKKKKDLRSUUgKQilooBm7aDb1muNcEDAwK1RFcOk0rNh5LfstY0YSsxPQdIP8A29tqfs3iGDB2QmAXAkxIPqU77ajettxfhAcGBWH4hgXtuTqRzXc89F5ayPt7zlZozXHbLvfLyM5tDKywVYgMpZSQYEZT7yK1fhC3lsCNSQk/S0k/nJ+tZOxiiVBG2pAM6EjlPI6H7Vp/Ct8G1l5qQI7QAPyUfellzDaNngSdhrXj3iHiJxeIa78qnJbB7c/716J4oxZt4W6V3y5fvpXldkQqzrox/Qfp+tZyKO+SAY+rdxyB9yfzpixjFLsvzATG06bL7VJuuQWGmuq9CVaQs9xUNsIlxswOVjqdpB766GiyUI5tFmk7mpCYTSTpTqqw+dm5bD7y1cPf11/uzfU/9qzspnfh2Ee+/wDx9ftUa9eg6As3Qde5/ftSFmI5KNyxIn6cv3vTZeB6IA/G2x65Rux/etXjgWyFspDOddYUe0bcz+55Ulx9fWCSdRbG/Y3Dy9qaZwNiSx+Y6sfbkv60trDE/F6R05n3q9EHJc669ABoPYf3NSsNg/xa9uU9zzp+zajQCP3zqdhsGW5VUx+wbtpU3D4YnlVlgeETyrRYDg/atZEqTBcKJ5VocBwjtVxhsAF5VNRIq4SNhsEFqYqxSgUtMi0UUU9hLopKWkBRRRQBRSUtICiiigCiiikYpDRRQDbLVRxThguDark1wwpB5VxThDWWLLO8xAj7D3pnA8RNp5X4gPUvIjmp+9ek8R4eLg2rBce4IyHMuhH2OvP8/vUXE1nxXFrisHd8v4gslTuCNde2m9ec2CfhEZ1MoDoHU7rPXT8qu8PiGUyJVtiORHMdxptVbxHABjmtrodTbB1Vj/6fOO3LvWetHEfzx8JhTtkc5GHZSdCPvQ9z7eytp2JNRziHAylge1xQ0f3/ACpguPwWZ7IQfzIFHBnjcXmxOuwI/RJ/SumbLEAJzlt/dVGp+kUyGuNooYf0gJ/0x/1UqYFj8RidwNZ9/wDkmlwDd2+s83bq0QPZdh9ftXXll9T9z+gG8fYVLtYQLsP7n/j6VLsYItsKeggWbAGw168/p0qfhsEW2FXWA4GTuK0uA4LHKtJiW2dwHBp3FaTAcG7VeYXhwXlU5LQFXIlCwvDwvKpyWwKcAoqgAKWliigFFLSClpkKKKKAlUUUUAUUUUAUUUUAUUUUgKKWigEpKKKRiuTRRQHLCoONwYca0UUBhvEHAI9Q0I1B9qojhyBrqee1JRWWRw1dszuAfcA/rXHkRsAPYCiio1FOWtTQmGmiimSzwXBp3rR4DgoHSlorWQqvMLw8LU5LQFFFWRwCugKKKAWikooDoUUUUAtFFFALRRRTJ//Z"/>
          <p:cNvSpPr>
            <a:spLocks noChangeAspect="1" noChangeArrowheads="1"/>
          </p:cNvSpPr>
          <p:nvPr/>
        </p:nvSpPr>
        <p:spPr bwMode="auto">
          <a:xfrm>
            <a:off x="1679575" y="-1592263"/>
            <a:ext cx="49911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ata:image/jpeg;base64,/9j/4AAQSkZJRgABAQAAAQABAAD/2wCEAAkGBxQQEhUUEhMUFRUXFRYUFhQXGBQWFRYVFxQXFxcVFRgYHSggHhwlHBQXITEhJSkrLi4uFx8zODMsNygtLisBCgoKDg0OGhAQGiwkHyQsLCwsLCwsLCwsLCwsLCwsLCwsLCwsLCwsLCwsLCwsLCwsLCwsLCwsLCwsLCwsLCwsLP/AABEIALcBEwMBIgACEQEDEQH/xAAbAAABBQEBAAAAAAAAAAAAAAAAAQMEBQYCB//EAD8QAAIBAgQEBAQEBQMCBgMAAAECEQADBBIhMQVBUWEGEyJxMkKBkVKhsfAjM3LB0RRi4bLxByRTksLSc4Ki/8QAGQEAAwEBAQAAAAAAAAAAAAAAAAECAwQF/8QAJhEBAQACAgICAgAHAAAAAAAAAAECESExAxJBUSJxBBMyYZGhwf/aAAwDAQACEQMRAD8ATE4m7aumygW7eElG3yA7u/SOlXHB/DtsWy/mFr1zVr6n1T/t6AdKpeA27lpvMw4bEZ9L5YQC3M22P2in/DfE7eHW7nYoy3XZ7bbqpJI0/wAVyU3d6xcs6YpTcW2c1vESNP6xyMdKqzdsvdLK/wDprDtq5kPdY75fwjvU3iXEGuFL+KtXf9NmAt2VEzrpcuj9B+xouOcHGMseUCERoJIAkAawOlPZG8Z4dsXsN5Vv0Loyuu+YahieetQBxjE4RQmIRLjfCjK3qudIXeaMNiL9lzYt+XdbKFGUFVtjk10yRMchvVzwrgwtMblw+beO9w8v9qD5VoNCPDbuMCtiP4SnU2kjOezP/irvCYVLShEUKo0AFP0Gp2ZDXNdUUA0a5NPRXJWgGq6AoKVwbsd6NnJt0Vrg6VCv8S1yoC7dF2H9R2FVeN4lkE3HA7DYdp5mo95Fzx1eu461WYvi6IYGp6CsrjfEmfRDA/M0nD7ZcyFZvYGKPen6xZX3F1swUg9qs7GNZYnlz51Tu2IGiYdvclQPyoGCxLakAdgf70/al+LU2vEEfEKtsJjUuiVP0rzq9iHsmLlg7TOaRU+3xLLDAFOh5fetsfLZ2m4y9N/RVTwbjC3hB0b9faraumWWbjOzQooopkKKKKAKKKKAKKKKAKKKKAKKKKAzTcTsYRkw40hZMbIoG7HvWWOJdDcxr2c1q7cWBHw210Fx+cc9KabhTX77W0zvA8y+9wZRcb5bQ6Lp+5rrFvfu2VF+8uHuC5l/02gV0BAyjmexriiq2/D8el9RpuJg7Feo7VnRgS165awd26qkzecsWRCd1tz835CuW4fOKNvDO6goBeMkraBjS3OzMPtvWswODSwgS2IUfsknmaQccO4elhAlsQNyTqWPMseZp97p+UE/pUbieLFtRLBcxiTUC54jXKTaRmIbLrCJ3IY6H6UFllMez2I4w1s+pDHUaj9adwvGrb6TB6c/zqsxHFXcn02smUbm4TOu5CQRodO1Z9iZJU23AjNlb8lVgNe01UiP5mO3oaOG2M0tYjhfGShj1fFlCt8R6ZeorVNjthsefbt71OXDXH8ukxmjemjielQnuzz051w5YjQ5F5sd47Dl9azuX01mE+XWMx4XTVmOyLqT/gdzUG+xjNebIvK2p9R92/xTKYrUphUzt81w7T1LHenrPAMxzX2Nw9Nl/wCanmnbIocZxtn/AIWFtk9lGnuxqBb8I4jENmxDx2mY7ADSvQ7GFVBCqAOgAFO5Kcwvym57Z/hnhexZAyoCerVbpay7CKkhYpDWkxRs21ua4NunjSVRIeIwyvoyg8qobuEfDbANaJ1XpWoZaZdJ3E1UpKHh1lSy3LLRB9S8x1rcI0iaxeN4WyE3LLZTMxyPWal8K47JyNo45awfatcLILy1VLUexig3Y9KfrVJaKSlpgUUUUAUUUUAUUUUAUlLSUBjMJxyMS9p0gkBwZ9TKdso5x/envFIsvbtsUW5dLgWOvmcjPQbn2pzHcPs4xF11WClxDDp0INQ+AYQtfZmc3FsTaRmiS51uNA06D6GuFS74Lw0Ye3lnMxOZ3O7udya74nxNbAWQxZpCKBMmJ+g7mpLMAJJgc6w3GcUcR5pW8sGVtEkAZPmAP+4g69FpRn5c7jjx244jea//ADHDsFIUiAFZhmUKo11AjMd+1UuE4ibbEOSxaICyXGWCBE6DTaacu3bvpw1sl7pAViInbS2p7Dc07d4S2HK58pueX/LXdRzdiOXflW01I5cM/fj/AH/z9rPFXbnlPcuWWyHLmBdA5UkwcoQ+n1HWa44PcR2FpFeS2YqxLBiABq66gAHmsTXfAr94O1khbimDGoyLAkeoH0+/XkYrS8Ow1uyGFlQpYyTv+vIchWeWUxa4/wAPlllLLx/dGw+AFnMwym5ESdFt9/cdt/rS4G2W0WSObn5j1/4psA4lsqSMOp9T87rDcKek7movGeMsqvbwgUlEYs50RQu4B5nWufdyr0PxwxWWLx1uzC/HcOyDVifaubfDbl8zfOVeVpT/ANZ/xWWwFg2mF3NncifMM+sE6xPLt2rf8MxPm2w372B/v95rT0+0Xyb6OWcKqABQAByGlOEV1STVocEUVFucSti6LOYm4dcqhmyjq5AhR7xTmOw3m22QllzCMykqw7gigt/R1q5FZXDcWvWG8gq164sDyoJZk2F63ciMvUOdDIzbCtFgcWLykhXUgwyupVgemuh9xIp2FjnMkiK5iu6VqSjRrkrTGO4jasgeY0Tso1Y+yjU1X2uMtenybcwAfUwBIPMAb7jnTCzIqBxHhi3dfhMbjryqmueJrqtla2m8R6hr0157fep2D8Qo2jgofeV796rmEZwfEXsFUvBiDtcjXTr2rT4TH6CTIOxFQL1lLyiTmU6gg6GqHy7uDJKBntZtQTrB2jXSrmQb5WB1FLWe4dxIOJtt7rzHuKucPig2mxrXHKUtJFLSUVZClpKKAWiikoAopaSgMhilVALtkgFAcyrsyRtHap3h6zksIOZGdu7Ocx/WsxhF89YhSwBGX4TEco3rVcPebaf0gfbSuPKLc8TDtbcrGinKNRqB1rzu/auWxvocvPUaBtVnrOteguwuJctknZlMaGCOUc6y+QNbGnxAANCqZNvIFJmSZJ0jlSx4Y+S6sUXAbrWHOIKSfUEEiS7TDRz/AOa1vC7eRc4bzXuKFIAAlyWaFMSoAzekjaqpMAr2kay6lkVZQer1ZNZ5qd9O29aLg2E8m0Od25uTuojb6DfvTzyheLxS9EFrJNu2AHf13WElUX8IJ5bwPeu0sG76FJW387fMw/CD35nkO+zhtZ28pD6RrdfmT09/0qBx/GOUezhoXIs3bkwEQbgd4mubuu66xxQeOcfDN/pcOcqKrebcTZFVCcq/aPrVVgZS3fVycqWnUZolTdYWwDlGmsmPrTXDcL6MwSJB30JWSDvv767GrHgeGyuioBGdLz5h8QUEJppHxE9JIMV0Y4yPO81y8lll4a+/w4PYUM2chB61AGb0/EoHOP30c4BZKW4MaGAQZkAnWfrUxHLjYr35/Qf5qPxHiCYZVGVmLHJbtoJZjEwOUAbk0nRxIl4i8ttWdyFVQWYnYAbmqkeI7XpLpetI0ZbtxMtsztJn0z/uAotY63jFu4e9ba2wAV7VwrJDiVKspIO3LpUdDiLC+TesHFWoyrcTJmZIgLeRyNY+YGDTTcr8IOOtX8JcuNb/AJN+8Lly+qm5dsgqARkgyughtQJOlS+DY64+IKI737GSTddAmW5OiqwVQ0jU6adam+GMFcsWMl3T1sUt5s5tWyfTbLc4/wCKtTRsscb2jXsEjOtwr60DBW1kBtx3GnOjEYhbQl2Cjv8AoBzqq45xvy28q1Gf5mIkJIkCBux07CRvtVHw3E/xA9xfNzDK0+ogyNVDEnppA50aXubXV7xRbmEVm1y8lE/XX8qbteLLXzo6e4kDbU9NxTPFeBi4vmWHMEA5RrtzWecSIOuvaKzFy1HX1CSomNJDCDtzk6bDrVSQW1P42T5rXJDKWBRtNQAZXadNiNN9Z2qBbvtaYMjEFNJBn4evUZSdO0dqm8HINxEjOlwjMu6yTJg7giWPX0nvOiu+GEJlXYbaGCIE6cup33p70WleblrHDLci3fEhW0IYjTY7jsaosTgjYbI2jDnBIjWD3UCT1GvStEfCQn+boP8Abr8IUmc28Df3p/EcNw9oKcTdLQIU3Xj6KBE+2tLZ6VfhG85uFVk24OYckOkQep/PetVcthhB26VRt4mw1pSLSOVUkErbKIpG85gDvpoDVbivFxJIGS0Yn1JdbfaSwUDXqKerRtz4ss/6VkuWCEuM4AE6sACXBH4YE1acD8RJfORoW4Dl/wBrEfgP9qx2Muedbe/fNyfhS6cqoQflRpyiTyEba0wbluIZiLgOe20ocyaahlJWeXURV64G3r1jGkaNqOvOp6OGEg15r4e8U+oWb51OiMfinkrjfXka2OHv/MhkH7GnM7OKF3RUfD4oN2PSpFay7IUUUUwKKKKA8vxWFa03MEbGrXgPF5JS4YJ1B69q03FOFrcG1YfinC2tHb61zXHSl/xa0ykXbe43HUVQriVdyGEkkssD4QxiZ7GTPeneH8dZIW6Mw2nnFO8T4aGU3bMEEajsd4/xS0nPH2RuC8Kb/UNfDZbaglgDu53tntOvsRWluXSqAjV39KD3/c/SuMIp8hFO7Zc36n8qdBGdrjfCgIH6sf7fesM7utPB4p48eP2reP8AERgbARDNx5g85PxOapOH4y5dXyYtqhGVp0uXWJGYFzsMzASJ3AEmq3iHEkv32uOzk6qqj0qgBmS3MmIjbvXVuBo6kyVVRGViwaBkPJhmKzsJ12q8MdRh5vJM9yXpe2bitlNsMcx8vyj6czxlyAfLlAWSCRA2mK1HBOG+QnrCeaxJuOo3JJIEkTAED6VH4LwjIfMvKhuz6I9QtrHwpI0MliTuZ1Jq5nWil4vHZzUHiHFltOLao926VzeXbALBdszEkACdNajotriFtLn8RGtuYM5LltxoymPsRUo4EW7l2+kl2thcnIlA0fUzFZ3gONe5Yt2sKYuN/ExF5l0tM7FnEEeq4TIA6DWiKyt3q/4RBwu5cstZu4NnxTFgcU+UoJb03FuE5hCxCgcq3OGtFUVSSxVVUsd2IEEn3rsU1jcUtpCzHQbdz0otVjhMUPi/F0sA/M/JAQI0J9R5aAmNzBgVTcM8QPmPmwynX0x6RGhWNSOx17naq7FC4WLNmBZid2GaTpkI5/2A70wQdFPuNFgmeWYCG2kbGmm53Z7j1jLcZ5zK7eYhCghgQMwzbyIn2UVXzPPQn7HmYf35EaNvVpgcSbYiEe226Nng7agmYO/22OkTrOGS/Pl4eD8xdyVEcswkk6nTvT2NbV/D8c9tp1H41Ykg9CwbUbRIJ26QKlX8G2KcOlo2xuzPorNp6lA9R00OgB0q/XBWbIzZVULrmY6L3ljpWex/i/O/lYVZaSDdcEID0VNC3uYGo1NE56Xpa4XAWsGpdmAgQbjkKAOg5Afn1JqDjfF9tZFpHuHWWIKIIMHVhmOvQH3rKKLuJvEHzL11SVkery9SGj4UtkqQOW8gAiTXcH4kPOdTbvi2pOZLE6ZY8yBGqgs2ggwCZM1cwNf4njd28QrYny5V5S0oGvyg3FZmHy7HWfpULB8OxOJtO9pAjZ2g58rOFJBtu3xtqDqwWQR9ZvjTgiX8NbxOFu2wiBnGZwq3MwgOXY/zBGmY9RpVViMdYSVwhv3LhQFXTKgtOFAuMlx1JZXCpMKfhEETTnXBJHDLVrDELjUu2APSrHS162c+plXKYzZZDGBBgamry/g7OEU274sG0xOS662hkEaC4CwLHoyD3is3juPYu5aZrl7y0VPgtjKznIWhrmUwSF1Iyj1DTkKrDYd3Zrlu3nKs481gCJRwALly4SASARJaD2OofrvsLy1xwYVRas4l8RaiEmx6l3PxPlVgP6pA9qYxHHr9+w9trdm5mBIuO1uUUjQqiDcESDO5FSzwLE4iJULG0KWMSY3yJMR8LEAjTap+E8CrvcafdjB01lUCxOsjMRS3iOWSbAXQiiGa5c9Cj4GVxAEc2HPaBrO1WreJGwuLu+Uwe0WGdZ9JcKA7IeRzA9jWws+E7CqVhgCAGynISByLr6yOxY1IwvhvC2oyYe0I55QT7yZNHvBovCOL2sUme00xow+ZT0YVcYfGFdG1H51GSyq/CoHsAP0pSKmZavBrhHBEgzXVU1m6UMj6irJcUukmJ0Hv0rbHOUtH6KKK0J0VqDjsALg1FWMUhWszed8X4KUJIGlQcBinsHTUHdeVelYnChxqKynFuCxJUVnljozlq/mOcbEAge6mq/xRjPJwpExm9M6nfcwN9TRw28UORtjt27Uz4os+ZbTWAGE9tRrXPrltvcUeFwiXXzWbb3mKtlUhrVmVADZi5zMdtBG9auzwAKRcdvMc+WJyqAkHQIBssnb26VW4N7uGI0JXsJ0Jkx/itNhMT5kGI+YzI9gQRp1+laZOTDxTG7WGcD986oLnAbwZr6X/APzJYkEz5LW/lsMn4Y57ySai8eQ4u+bCvlazaF+2JgvfJ9Dd1XLr/XV9wXiS4i0twaHZ1O6ONGRu4NQrjK6qvwPiJrtxLIsMt4N/GRtFtIN3DxDA6ZY3q/t2gs5QBJzGABJO5PU96h8O4ctk3GBLNccu7tBY/hX+lRAAqeKFYy/JabuWFYgsoJXVSdYJ0MV3NBNCnF20GBDAEHcHasdxjBrh3gEZWEwWKzrsYI2jffXnrOzmq23wsec1662dtBbXZLaiYgTq2p9R66RTicptU8P4EbkPdzKOS7Ow5Fjuv/V7bVMx3F0sfwrKeZcUR5a6ImmnmMAcv9IBY8gaquL+JGvs9nBMPTpcvbidPTb+4BflOk6kZzB8OfEMiG6qRMC4gUZ59UA3DnaTMwZ0kgmtJj9nrR3H45rt4C8bl15KpbVSLSty8u2RJbSc5JgEmQKXhODS/eey+J8m8hZfKW2FILEscrEQxidpHMVaXMC3Cf8AzNxzftAZLggi4mdlGdJYg6iCNDqdTtVfx7GWMW63LOEuG8DK3i3k/CJ9RtklgMuxjnqNarf0Eo467wnEWbN24t3DXs5BKJbe1ljMYQAN8Q5SZPPei4z4jRMQ2Kwdg22ZGQ3rkKryRLi0SAG9MZmInXQxTeKwfm3Ddxt8M7CFYMOTH+Hat7nsNTqN5p3g3hq85yjNbSIyADzDOzPIy2Y7yTGi0ak5oUOLtvdKubhuOQcqsuZxcDBotovpgqW9KxJn3q9w/hy7eeUTydWzQA9zUKPhDZEPoU+plOmx1nccF8K2sODIEn4gs+r/APJcPrfc7kL/ALRV7btBQFUAAaAAAADsBSvk+hplsL4SBytebOV2zZbhUSDoCBbG34Cf9xq+w+AtpBCyRoGMswHQFth2GlTCKp+NeI7GE0uNL8kXVvr0rO5GtHFcjWvOcf8A+JLmRbREHLNLNHt1+lZ/F+J8Tfn+JcPYHy1+y6n6xSVp63juK2bH826idiwn/wBo1qix/jiwn8tLlzuYtp931/KvMRbubuy2++gJ9i0k/Q0gtWyd3unsCR//AFtQNNdjP/EZz/LW0n/vun8oFV13xhi7h9LkCPwqv51X2sE/K2lvu5JP5R/enmNtP5l4k9FhZ7aQaYKvHcW7HNcePeBXoXgbjDPlt3VTMRKv87ADmP76VgrGIJ0tW/8A9mH5nN/ivRvBHAWsg37l1bjusALBVRvE7zVeKX22WV4aylpKWutmeoiilqDJFNXbQYa09SUgzHFuD81qnxIzoyvppr9t63rpNUfFuFhgSP32NZZ4bXjlpk/D/FCP4GIGqmEciMw5Bp2atVaAAgAD2rG40ZGOYFl6SSeckTtHvrFT+FcXUELnJTbXdT37VnBY0Ni7buEsuVmQtbJ0zKZGZeo2GntXFnhqpfa8hZS6w6D4HYRDkfiAETVemDXO5sNkvBizT8Lhzmhx8ykkwdwZjmKl8FxL3Fc3BBF11y6HKFgRI3569DRYj9rkGu5qOrVS+LONjD2XVXyXmtXGtmJ+AAsddJCkkA/hPSpk2powKRqz/hbjTYtBcIGTy7UkT/OKlrqg81WUGnzZhyrQZpovFDgmNTWG8V+IGvWn8kxZByE7NdJB9UzIs9/mkbD4pPiLi/nt5SOq2FcJfcmPMIgmyh/DyY89uRrNWGS3cNzGhvIdhbWE9LeWRlGbTKi7ToSZjQGtMZ8hA4bds2wrvJCtczeVlVyrFTlJcj07CNT6RljU1uuNYbA4vCi67LaW3It3hCvacfIOpn5dZ/OoPjzBYNsDnt27QZiosFFCsWLCQI5RmkHpWJUQApM+X5r5Dyfy1uFwjCHOsbyIjQVX9XJLbi2MxOJsWUuMfJUKQHBD3ysQ97KGyrOg5TEmo2Ewd3EaWyyqrQtw6G22b1W8vlAs25Crr/SCaveGYW7jxF0Sm6A5gzK0GZgFU3EkSQIHM1u+HcMSyoAAkCBAAVR+FFGij9eZNFz0emd8O+EVs+pgVY89BcIO4lTFtT+FNdNWO1amzZVAFVQoGwAgfanag8U4rawy5rrhRyHMx0FZW2hMis/x7xXh8JIZs7jdFgx/UToPrWF8Q+PL2JJt4cFEOkicze53+0e9ZZbILestcb8C6we52H60j003FvHmIvyLP8NTyT4vrcI/QfWs1csGSbtwITqRJzH3HxH31qSqmPU3ljokFvq2w+n2rizeVP5Vsd3PqPuWOn6UzFjBiPRaJ/3vCL9uf5U6LZHx3IA5W/QPbMfVH3rlnd92J/p/+zaU3InQZjrt6yPcnQfalszyX0U+i0GPU5nJ92MCumx1yIBRAB20+iwB9a4Fh3GsAe8n8/TXTJbt6sc5HeQD0n+wpbIxle4Yl26n4F+pGprqxaW2ZUS3RR6fcsdT+lNYjFT8Ww+Ufppz7f8Aeoy3rjkDYHZBy7saqbCz8y4eaxInKdddu1b/AP8ACy458+WJUZQASYnXUD2ArzdHgQusHU9W2gdhXpvgkjD2Qp+Jjmb3Ow+grXxc5JybuaKiLixFFdKFlRRRUGWiiikCGmr1uRT1IaAx/HeHhdRWPxGBynMs85G+mpgfvn9/V8ThQ41FVOJ4Ah2rLLD6XKxnCeKlSvmaclbcgDkeq67fsavBXFM5QBJzGNQSfmB5gxv/AHrNcb4GVJI36/f7b0xwjiVyz8QOWYynn3HQ/rUE3Kmsx4ltpGHw6M6uLiC26w7IJVXVi06+U5b1DUL2q3TiKFM4JI6AEtP4co1mqDg1/wA7Hlz6XCXFdVko2VlW008myswIPRTAok+Q1GHvWrJt4ZdwgyqMuijSTt0J0/Caq/F/EmVVw9hst26D6/8A07Y0Z/c/CO5J+U05gCbl+85ICqyqo31QOpn2zHbqZPyrhuIXDjHuXlGZmYrZWT6kmLaDkCQofr6zyJpY48g7f4WUtzaHnpZUPcFqAdPlzncgA7bATAMVqOHeJcHi8FcN1FW3bQLcs/EADogSImSIGxmqDjfCLuFtFGNx7TeWto2SU8u+7eu5iOqzESCIgaVX8Yxq38TmtIFsIVWYOW55RVGuttqA8L2HfS+w5wVsG0bpUi3aBSzazCbavc1Ynm5GYk/7egq28M+G/PyvcBIgMgcRlQqBLjeDl0SddSdNC7wfCtjBbAtqtsN5mUwQzhQCzxHoQlhHzNpoAa9CweGFpQo15ljuzc2Pepyy0HOEwq2hCjcyTzY9SaeJpSa898Y+OwhaxhPU+zXOS9QvU96z7NaeMPGaYSbduHvdNwvv1PavLcfibmJfPfdmZtQo1J7Af9hXC2jJJMtuznWOw6n8q6Vt8o02LNrJ79T22p9GTywB6jlH4FOp7M+59hpShjGUAKPwgGY/pH967sWix9IM/jb/AOP/AB96bvX7VuQf4jcwPhnvy/6jS39AiICdix01Oo+w9I+tPMsfFC/1GfsP8A1BbGO+g9A6Lp+e9dWsPSvHYPu6HeX7Gcv5/wD1p1bjcoUdANvbnXPlhd9+n+elcPcgwDJ3nZUHX9/8Ut3IHLt3WNWbv079Paotx94IMbtoAOy/v7700bkgxOXm3zP/AIWuksyMzelBtpqeyj9n2rSTQNWrRYyNhzOyjn+96cVwAQmi/M5+J+w6CnLpkQRlQbJ17t1Pap/DOGZyGuCF5L196rGXK6hU/wAA4fJDsPSPhHXvWrs3iKgJpTyNXXjhMZpnbtdpxExRVUGopk9WopKKlRaKKKQLRRRSBK5IrukoCHjMIHEEVi+O8B5iRGxH1/zW/IqPiMOGGtTZsPLMHiHtMVYmdjPwsDspiNen5RsLzh98NeN2QrFQhHPXTM3Ij4B9J01Bl8a4HuyjXWDGonmKyzzYygzz9XIb8t/++9ZWaNf3XazhMWx+OL1yOhNv06zry17fWsvh+H3w0YRoyobylz6RIjTQgtmJgHsTsJ0VnGG+Llp2jzLZQHSA8FZHSdNOo71E4MLqXDkAZAEDWyfV5cEOEIiGDEGDvqNNKc6NWYjxq+IwBthh59x1s5lhf4bLmZ9zlMAr2JBqs4OvmqMPEAqHfTW3ZKgMoAHxZwVUGYLKfad4pf8A1d5PIRlS2i7E2Gl2GYmVkEBFH0OtX3gTCZy11t2Yvvm9Ksy2xPds76cwtF1IGu4NgRZTYBiBIGygfCi9lGnfU86sJpoGs7448Rf6Ox6P5r+lB06t9Kw7UpfHnjIpOGw/8w+l3/COg7153atwDHP4n69QD+p+1dJbMksfUdXbnrqR+ev2qRk20/pX+57U+gaW3prtyA0J/wAD99TXd0rbGa4QANlGv0Ufvv1rq/eFoSfU3Idf8Cqm5muNmYyfyA6DoKmfl+g6xWPe76R6E2yg6sP9x/sNPeubOHqRZw9TltBBJoueuINGMPhqea6F+HXv19q5u3SRrovt/b9/5bUEEzoI011PUnoKUxt7Nzd7mOp59YFR7usAgx8tsfEx6v27U+WLD0wAN3OgH9M70z5gHwTrux+Nvb8I71rOCdZQurwzfhHwr3Y1y91nI115ctP9o5DvXWHsF9vv8o/ye9W2Ewiptqep3qscdlab4fw0CGfVuQ5CrhDTKCpdiwTXThrHpF5dJUqxZJqXguGE8q0OB4RG9abSo1wBilrYrgRFFILelpKKky0UUUgKKKKDLRSUUgKQilooBm7aDb1muNcEDAwK1RFcOk0rNh5LfstY0YSsxPQdIP8A29tqfs3iGDB2QmAXAkxIPqU77ajettxfhAcGBWH4hgXtuTqRzXc89F5ayPt7zlZozXHbLvfLyM5tDKywVYgMpZSQYEZT7yK1fhC3lsCNSQk/S0k/nJ+tZOxiiVBG2pAM6EjlPI6H7Vp/Ct8G1l5qQI7QAPyUfellzDaNngSdhrXj3iHiJxeIa78qnJbB7c/716J4oxZt4W6V3y5fvpXldkQqzrox/Qfp+tZyKO+SAY+rdxyB9yfzpixjFLsvzATG06bL7VJuuQWGmuq9CVaQs9xUNsIlxswOVjqdpB766GiyUI5tFmk7mpCYTSTpTqqw+dm5bD7y1cPf11/uzfU/9qzspnfh2Ee+/wDx9ftUa9eg6As3Qde5/ftSFmI5KNyxIn6cv3vTZeB6IA/G2x65Rux/etXjgWyFspDOddYUe0bcz+55Ulx9fWCSdRbG/Y3Dy9qaZwNiSx+Y6sfbkv60trDE/F6R05n3q9EHJc669ABoPYf3NSsNg/xa9uU9zzp+zajQCP3zqdhsGW5VUx+wbtpU3D4YnlVlgeETyrRYDg/atZEqTBcKJ5VocBwjtVxhsAF5VNRIq4SNhsEFqYqxSgUtMi0UUU9hLopKWkBRRRQBRSUtICiiigCiiikYpDRRQDbLVRxThguDark1wwpB5VxThDWWLLO8xAj7D3pnA8RNp5X4gPUvIjmp+9ek8R4eLg2rBce4IyHMuhH2OvP8/vUXE1nxXFrisHd8v4gslTuCNde2m9ec2CfhEZ1MoDoHU7rPXT8qu8PiGUyJVtiORHMdxptVbxHABjmtrodTbB1Vj/6fOO3LvWetHEfzx8JhTtkc5GHZSdCPvQ9z7eytp2JNRziHAylge1xQ0f3/ACpguPwWZ7IQfzIFHBnjcXmxOuwI/RJ/SumbLEAJzlt/dVGp+kUyGuNooYf0gJ/0x/1UqYFj8RidwNZ9/wDkmlwDd2+s83bq0QPZdh9ftXXll9T9z+gG8fYVLtYQLsP7n/j6VLsYItsKeggWbAGw168/p0qfhsEW2FXWA4GTuK0uA4LHKtJiW2dwHBp3FaTAcG7VeYXhwXlU5LQFXIlCwvDwvKpyWwKcAoqgAKWliigFFLSClpkKKKKAlUUUUAUUUUAUUUUAUUUUgKKWigEpKKKRiuTRRQHLCoONwYca0UUBhvEHAI9Q0I1B9qojhyBrqee1JRWWRw1dszuAfcA/rXHkRsAPYCiio1FOWtTQmGmiimSzwXBp3rR4DgoHSlorWQqvMLw8LU5LQFFFWRwCugKKKAWikooDoUUUUAtFFFALRRRTJ//Z"/>
          <p:cNvSpPr>
            <a:spLocks noChangeAspect="1" noChangeArrowheads="1"/>
          </p:cNvSpPr>
          <p:nvPr/>
        </p:nvSpPr>
        <p:spPr bwMode="auto">
          <a:xfrm>
            <a:off x="1831975" y="-1439863"/>
            <a:ext cx="49911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xQQEhUUEhMUFRUXFRYUFhQXGBQWFRYVFxQXFxcVFRgYHSggHhwlHBQXITEhJSkrLi4uFx8zODMsNygtLisBCgoKDg0OGhAQGiwkHyQsLCwsLCwsLCwsLCwsLCwsLCwsLCwsLCwsLCwsLCwsLCwsLCwsLCwsLCwsLCwsLCwsLP/AABEIALcBEwMBIgACEQEDEQH/xAAbAAABBQEBAAAAAAAAAAAAAAAAAQMEBQYCB//EAD8QAAIBAgQEBAQEBQMCBgMAAAECEQADBBIhMQVBUWEGEyJxMkKBkVKhsfAjM3LB0RRi4bLxByRTksLSc4Ki/8QAGQEAAwEBAQAAAAAAAAAAAAAAAAECAwQF/8QAJhEBAQACAgICAgAHAAAAAAAAAAECESExAxJBUSJxBBMyYZGhwf/aAAwDAQACEQMRAD8ATE4m7aumygW7eElG3yA7u/SOlXHB/DtsWy/mFr1zVr6n1T/t6AdKpeA27lpvMw4bEZ9L5YQC3M22P2in/DfE7eHW7nYoy3XZ7bbqpJI0/wAVyU3d6xcs6YpTcW2c1vESNP6xyMdKqzdsvdLK/wDprDtq5kPdY75fwjvU3iXEGuFL+KtXf9NmAt2VEzrpcuj9B+xouOcHGMseUCERoJIAkAawOlPZG8Z4dsXsN5Vv0Loyuu+YahieetQBxjE4RQmIRLjfCjK3qudIXeaMNiL9lzYt+XdbKFGUFVtjk10yRMchvVzwrgwtMblw+beO9w8v9qD5VoNCPDbuMCtiP4SnU2kjOezP/irvCYVLShEUKo0AFP0Gp2ZDXNdUUA0a5NPRXJWgGq6AoKVwbsd6NnJt0Vrg6VCv8S1yoC7dF2H9R2FVeN4lkE3HA7DYdp5mo95Fzx1eu461WYvi6IYGp6CsrjfEmfRDA/M0nD7ZcyFZvYGKPen6xZX3F1swUg9qs7GNZYnlz51Tu2IGiYdvclQPyoGCxLakAdgf70/al+LU2vEEfEKtsJjUuiVP0rzq9iHsmLlg7TOaRU+3xLLDAFOh5fetsfLZ2m4y9N/RVTwbjC3hB0b9faraumWWbjOzQooopkKKKKAKKKKAKKKKAKKKKAKKKKAzTcTsYRkw40hZMbIoG7HvWWOJdDcxr2c1q7cWBHw210Fx+cc9KabhTX77W0zvA8y+9wZRcb5bQ6Lp+5rrFvfu2VF+8uHuC5l/02gV0BAyjmexriiq2/D8el9RpuJg7Feo7VnRgS165awd26qkzecsWRCd1tz835CuW4fOKNvDO6goBeMkraBjS3OzMPtvWswODSwgS2IUfsknmaQccO4elhAlsQNyTqWPMseZp97p+UE/pUbieLFtRLBcxiTUC54jXKTaRmIbLrCJ3IY6H6UFllMez2I4w1s+pDHUaj9adwvGrb6TB6c/zqsxHFXcn02smUbm4TOu5CQRodO1Z9iZJU23AjNlb8lVgNe01UiP5mO3oaOG2M0tYjhfGShj1fFlCt8R6ZeorVNjthsefbt71OXDXH8ukxmjemjielQnuzz051w5YjQ5F5sd47Dl9azuX01mE+XWMx4XTVmOyLqT/gdzUG+xjNebIvK2p9R92/xTKYrUphUzt81w7T1LHenrPAMxzX2Nw9Nl/wCanmnbIocZxtn/AIWFtk9lGnuxqBb8I4jENmxDx2mY7ADSvQ7GFVBCqAOgAFO5Kcwvym57Z/hnhexZAyoCerVbpay7CKkhYpDWkxRs21ua4NunjSVRIeIwyvoyg8qobuEfDbANaJ1XpWoZaZdJ3E1UpKHh1lSy3LLRB9S8x1rcI0iaxeN4WyE3LLZTMxyPWal8K47JyNo45awfatcLILy1VLUexig3Y9KfrVJaKSlpgUUUUAUUUUAUUUUAUlLSUBjMJxyMS9p0gkBwZ9TKdso5x/envFIsvbtsUW5dLgWOvmcjPQbn2pzHcPs4xF11WClxDDp0INQ+AYQtfZmc3FsTaRmiS51uNA06D6GuFS74Lw0Ye3lnMxOZ3O7udya74nxNbAWQxZpCKBMmJ+g7mpLMAJJgc6w3GcUcR5pW8sGVtEkAZPmAP+4g69FpRn5c7jjx244jea//ADHDsFIUiAFZhmUKo11AjMd+1UuE4ibbEOSxaICyXGWCBE6DTaacu3bvpw1sl7pAViInbS2p7Dc07d4S2HK58pueX/LXdRzdiOXflW01I5cM/fj/AH/z9rPFXbnlPcuWWyHLmBdA5UkwcoQ+n1HWa44PcR2FpFeS2YqxLBiABq66gAHmsTXfAr94O1khbimDGoyLAkeoH0+/XkYrS8Ow1uyGFlQpYyTv+vIchWeWUxa4/wAPlllLLx/dGw+AFnMwym5ESdFt9/cdt/rS4G2W0WSObn5j1/4psA4lsqSMOp9T87rDcKek7movGeMsqvbwgUlEYs50RQu4B5nWufdyr0PxwxWWLx1uzC/HcOyDVifaubfDbl8zfOVeVpT/ANZ/xWWwFg2mF3NncifMM+sE6xPLt2rf8MxPm2w372B/v95rT0+0Xyb6OWcKqABQAByGlOEV1STVocEUVFucSti6LOYm4dcqhmyjq5AhR7xTmOw3m22QllzCMykqw7gigt/R1q5FZXDcWvWG8gq164sDyoJZk2F63ciMvUOdDIzbCtFgcWLykhXUgwyupVgemuh9xIp2FjnMkiK5iu6VqSjRrkrTGO4jasgeY0Tso1Y+yjU1X2uMtenybcwAfUwBIPMAb7jnTCzIqBxHhi3dfhMbjryqmueJrqtla2m8R6hr0157fep2D8Qo2jgofeV796rmEZwfEXsFUvBiDtcjXTr2rT4TH6CTIOxFQL1lLyiTmU6gg6GqHy7uDJKBntZtQTrB2jXSrmQb5WB1FLWe4dxIOJtt7rzHuKucPig2mxrXHKUtJFLSUVZClpKKAWiikoAopaSgMhilVALtkgFAcyrsyRtHap3h6zksIOZGdu7Ocx/WsxhF89YhSwBGX4TEco3rVcPebaf0gfbSuPKLc8TDtbcrGinKNRqB1rzu/auWxvocvPUaBtVnrOteguwuJctknZlMaGCOUc6y+QNbGnxAANCqZNvIFJmSZJ0jlSx4Y+S6sUXAbrWHOIKSfUEEiS7TDRz/AOa1vC7eRc4bzXuKFIAAlyWaFMSoAzekjaqpMAr2kay6lkVZQer1ZNZ5qd9O29aLg2E8m0Od25uTuojb6DfvTzyheLxS9EFrJNu2AHf13WElUX8IJ5bwPeu0sG76FJW387fMw/CD35nkO+zhtZ28pD6RrdfmT09/0qBx/GOUezhoXIs3bkwEQbgd4mubuu66xxQeOcfDN/pcOcqKrebcTZFVCcq/aPrVVgZS3fVycqWnUZolTdYWwDlGmsmPrTXDcL6MwSJB30JWSDvv767GrHgeGyuioBGdLz5h8QUEJppHxE9JIMV0Y4yPO81y8lll4a+/w4PYUM2chB61AGb0/EoHOP30c4BZKW4MaGAQZkAnWfrUxHLjYr35/Qf5qPxHiCYZVGVmLHJbtoJZjEwOUAbk0nRxIl4i8ttWdyFVQWYnYAbmqkeI7XpLpetI0ZbtxMtsztJn0z/uAotY63jFu4e9ba2wAV7VwrJDiVKspIO3LpUdDiLC+TesHFWoyrcTJmZIgLeRyNY+YGDTTcr8IOOtX8JcuNb/AJN+8Lly+qm5dsgqARkgyughtQJOlS+DY64+IKI737GSTddAmW5OiqwVQ0jU6adam+GMFcsWMl3T1sUt5s5tWyfTbLc4/wCKtTRsscb2jXsEjOtwr60DBW1kBtx3GnOjEYhbQl2Cjv8AoBzqq45xvy28q1Gf5mIkJIkCBux07CRvtVHw3E/xA9xfNzDK0+ogyNVDEnppA50aXubXV7xRbmEVm1y8lE/XX8qbteLLXzo6e4kDbU9NxTPFeBi4vmWHMEA5RrtzWecSIOuvaKzFy1HX1CSomNJDCDtzk6bDrVSQW1P42T5rXJDKWBRtNQAZXadNiNN9Z2qBbvtaYMjEFNJBn4evUZSdO0dqm8HINxEjOlwjMu6yTJg7giWPX0nvOiu+GEJlXYbaGCIE6cup33p70WleblrHDLci3fEhW0IYjTY7jsaosTgjYbI2jDnBIjWD3UCT1GvStEfCQn+boP8Abr8IUmc28Df3p/EcNw9oKcTdLQIU3Xj6KBE+2tLZ6VfhG85uFVk24OYckOkQep/PetVcthhB26VRt4mw1pSLSOVUkErbKIpG85gDvpoDVbivFxJIGS0Yn1JdbfaSwUDXqKerRtz4ss/6VkuWCEuM4AE6sACXBH4YE1acD8RJfORoW4Dl/wBrEfgP9qx2Muedbe/fNyfhS6cqoQflRpyiTyEba0wbluIZiLgOe20ocyaahlJWeXURV64G3r1jGkaNqOvOp6OGEg15r4e8U+oWb51OiMfinkrjfXka2OHv/MhkH7GnM7OKF3RUfD4oN2PSpFay7IUUUUwKKKKA8vxWFa03MEbGrXgPF5JS4YJ1B69q03FOFrcG1YfinC2tHb61zXHSl/xa0ykXbe43HUVQriVdyGEkkssD4QxiZ7GTPeneH8dZIW6Mw2nnFO8T4aGU3bMEEajsd4/xS0nPH2RuC8Kb/UNfDZbaglgDu53tntOvsRWluXSqAjV39KD3/c/SuMIp8hFO7Zc36n8qdBGdrjfCgIH6sf7fesM7utPB4p48eP2reP8AERgbARDNx5g85PxOapOH4y5dXyYtqhGVp0uXWJGYFzsMzASJ3AEmq3iHEkv32uOzk6qqj0qgBmS3MmIjbvXVuBo6kyVVRGViwaBkPJhmKzsJ12q8MdRh5vJM9yXpe2bitlNsMcx8vyj6czxlyAfLlAWSCRA2mK1HBOG+QnrCeaxJuOo3JJIEkTAED6VH4LwjIfMvKhuz6I9QtrHwpI0MliTuZ1Jq5nWil4vHZzUHiHFltOLao926VzeXbALBdszEkACdNajotriFtLn8RGtuYM5LltxoymPsRUo4EW7l2+kl2thcnIlA0fUzFZ3gONe5Yt2sKYuN/ExF5l0tM7FnEEeq4TIA6DWiKyt3q/4RBwu5cstZu4NnxTFgcU+UoJb03FuE5hCxCgcq3OGtFUVSSxVVUsd2IEEn3rsU1jcUtpCzHQbdz0otVjhMUPi/F0sA/M/JAQI0J9R5aAmNzBgVTcM8QPmPmwynX0x6RGhWNSOx17naq7FC4WLNmBZid2GaTpkI5/2A70wQdFPuNFgmeWYCG2kbGmm53Z7j1jLcZ5zK7eYhCghgQMwzbyIn2UVXzPPQn7HmYf35EaNvVpgcSbYiEe226Nng7agmYO/22OkTrOGS/Pl4eD8xdyVEcswkk6nTvT2NbV/D8c9tp1H41Ykg9CwbUbRIJ26QKlX8G2KcOlo2xuzPorNp6lA9R00OgB0q/XBWbIzZVULrmY6L3ljpWex/i/O/lYVZaSDdcEID0VNC3uYGo1NE56Xpa4XAWsGpdmAgQbjkKAOg5Afn1JqDjfF9tZFpHuHWWIKIIMHVhmOvQH3rKKLuJvEHzL11SVkery9SGj4UtkqQOW8gAiTXcH4kPOdTbvi2pOZLE6ZY8yBGqgs2ggwCZM1cwNf4njd28QrYny5V5S0oGvyg3FZmHy7HWfpULB8OxOJtO9pAjZ2g58rOFJBtu3xtqDqwWQR9ZvjTgiX8NbxOFu2wiBnGZwq3MwgOXY/zBGmY9RpVViMdYSVwhv3LhQFXTKgtOFAuMlx1JZXCpMKfhEETTnXBJHDLVrDELjUu2APSrHS162c+plXKYzZZDGBBgamry/g7OEU274sG0xOS662hkEaC4CwLHoyD3is3juPYu5aZrl7y0VPgtjKznIWhrmUwSF1Iyj1DTkKrDYd3Zrlu3nKs481gCJRwALly4SASARJaD2OofrvsLy1xwYVRas4l8RaiEmx6l3PxPlVgP6pA9qYxHHr9+w9trdm5mBIuO1uUUjQqiDcESDO5FSzwLE4iJULG0KWMSY3yJMR8LEAjTap+E8CrvcafdjB01lUCxOsjMRS3iOWSbAXQiiGa5c9Cj4GVxAEc2HPaBrO1WreJGwuLu+Uwe0WGdZ9JcKA7IeRzA9jWws+E7CqVhgCAGynISByLr6yOxY1IwvhvC2oyYe0I55QT7yZNHvBovCOL2sUme00xow+ZT0YVcYfGFdG1H51GSyq/CoHsAP0pSKmZavBrhHBEgzXVU1m6UMj6irJcUukmJ0Hv0rbHOUtH6KKK0J0VqDjsALg1FWMUhWszed8X4KUJIGlQcBinsHTUHdeVelYnChxqKynFuCxJUVnljozlq/mOcbEAge6mq/xRjPJwpExm9M6nfcwN9TRw28UORtjt27Uz4os+ZbTWAGE9tRrXPrltvcUeFwiXXzWbb3mKtlUhrVmVADZi5zMdtBG9auzwAKRcdvMc+WJyqAkHQIBssnb26VW4N7uGI0JXsJ0Jkx/itNhMT5kGI+YzI9gQRp1+laZOTDxTG7WGcD986oLnAbwZr6X/APzJYkEz5LW/lsMn4Y57ySai8eQ4u+bCvlazaF+2JgvfJ9Dd1XLr/XV9wXiS4i0twaHZ1O6ONGRu4NQrjK6qvwPiJrtxLIsMt4N/GRtFtIN3DxDA6ZY3q/t2gs5QBJzGABJO5PU96h8O4ctk3GBLNccu7tBY/hX+lRAAqeKFYy/JabuWFYgsoJXVSdYJ0MV3NBNCnF20GBDAEHcHasdxjBrh3gEZWEwWKzrsYI2jffXnrOzmq23wsec1662dtBbXZLaiYgTq2p9R66RTicptU8P4EbkPdzKOS7Ow5Fjuv/V7bVMx3F0sfwrKeZcUR5a6ImmnmMAcv9IBY8gaquL+JGvs9nBMPTpcvbidPTb+4BflOk6kZzB8OfEMiG6qRMC4gUZ59UA3DnaTMwZ0kgmtJj9nrR3H45rt4C8bl15KpbVSLSty8u2RJbSc5JgEmQKXhODS/eey+J8m8hZfKW2FILEscrEQxidpHMVaXMC3Cf8AzNxzftAZLggi4mdlGdJYg6iCNDqdTtVfx7GWMW63LOEuG8DK3i3k/CJ9RtklgMuxjnqNarf0Eo467wnEWbN24t3DXs5BKJbe1ljMYQAN8Q5SZPPei4z4jRMQ2Kwdg22ZGQ3rkKryRLi0SAG9MZmInXQxTeKwfm3Ddxt8M7CFYMOTH+Hat7nsNTqN5p3g3hq85yjNbSIyADzDOzPIy2Y7yTGi0ak5oUOLtvdKubhuOQcqsuZxcDBotovpgqW9KxJn3q9w/hy7eeUTydWzQA9zUKPhDZEPoU+plOmx1nccF8K2sODIEn4gs+r/APJcPrfc7kL/ALRV7btBQFUAAaAAAADsBSvk+hplsL4SBytebOV2zZbhUSDoCBbG34Cf9xq+w+AtpBCyRoGMswHQFth2GlTCKp+NeI7GE0uNL8kXVvr0rO5GtHFcjWvOcf8A+JLmRbREHLNLNHt1+lZ/F+J8Tfn+JcPYHy1+y6n6xSVp63juK2bH826idiwn/wBo1qix/jiwn8tLlzuYtp931/KvMRbubuy2++gJ9i0k/Q0gtWyd3unsCR//AFtQNNdjP/EZz/LW0n/vun8oFV13xhi7h9LkCPwqv51X2sE/K2lvu5JP5R/enmNtP5l4k9FhZ7aQaYKvHcW7HNcePeBXoXgbjDPlt3VTMRKv87ADmP76VgrGIJ0tW/8A9mH5nN/ivRvBHAWsg37l1bjusALBVRvE7zVeKX22WV4aylpKWutmeoiilqDJFNXbQYa09SUgzHFuD81qnxIzoyvppr9t63rpNUfFuFhgSP32NZZ4bXjlpk/D/FCP4GIGqmEciMw5Bp2atVaAAgAD2rG40ZGOYFl6SSeckTtHvrFT+FcXUELnJTbXdT37VnBY0Ni7buEsuVmQtbJ0zKZGZeo2GntXFnhqpfa8hZS6w6D4HYRDkfiAETVemDXO5sNkvBizT8Lhzmhx8ykkwdwZjmKl8FxL3Fc3BBF11y6HKFgRI3569DRYj9rkGu5qOrVS+LONjD2XVXyXmtXGtmJ+AAsddJCkkA/hPSpk2powKRqz/hbjTYtBcIGTy7UkT/OKlrqg81WUGnzZhyrQZpovFDgmNTWG8V+IGvWn8kxZByE7NdJB9UzIs9/mkbD4pPiLi/nt5SOq2FcJfcmPMIgmyh/DyY89uRrNWGS3cNzGhvIdhbWE9LeWRlGbTKi7ToSZjQGtMZ8hA4bds2wrvJCtczeVlVyrFTlJcj07CNT6RljU1uuNYbA4vCi67LaW3It3hCvacfIOpn5dZ/OoPjzBYNsDnt27QZiosFFCsWLCQI5RmkHpWJUQApM+X5r5Dyfy1uFwjCHOsbyIjQVX9XJLbi2MxOJsWUuMfJUKQHBD3ysQ97KGyrOg5TEmo2Ewd3EaWyyqrQtw6G22b1W8vlAs25Crr/SCaveGYW7jxF0Sm6A5gzK0GZgFU3EkSQIHM1u+HcMSyoAAkCBAAVR+FFGij9eZNFz0emd8O+EVs+pgVY89BcIO4lTFtT+FNdNWO1amzZVAFVQoGwAgfanag8U4rawy5rrhRyHMx0FZW2hMis/x7xXh8JIZs7jdFgx/UToPrWF8Q+PL2JJt4cFEOkicze53+0e9ZZbILestcb8C6we52H60j003FvHmIvyLP8NTyT4vrcI/QfWs1csGSbtwITqRJzH3HxH31qSqmPU3ljokFvq2w+n2rizeVP5Vsd3PqPuWOn6UzFjBiPRaJ/3vCL9uf5U6LZHx3IA5W/QPbMfVH3rlnd92J/p/+zaU3InQZjrt6yPcnQfalszyX0U+i0GPU5nJ92MCumx1yIBRAB20+iwB9a4Fh3GsAe8n8/TXTJbt6sc5HeQD0n+wpbIxle4Yl26n4F+pGprqxaW2ZUS3RR6fcsdT+lNYjFT8Ww+Ufppz7f8Aeoy3rjkDYHZBy7saqbCz8y4eaxInKdddu1b/AP8ACy458+WJUZQASYnXUD2ArzdHgQusHU9W2gdhXpvgkjD2Qp+Jjmb3Ow+grXxc5JybuaKiLixFFdKFlRRRUGWiiikCGmr1uRT1IaAx/HeHhdRWPxGBynMs85G+mpgfvn9/V8ThQ41FVOJ4Ah2rLLD6XKxnCeKlSvmaclbcgDkeq67fsavBXFM5QBJzGNQSfmB5gxv/AHrNcb4GVJI36/f7b0xwjiVyz8QOWYynn3HQ/rUE3Kmsx4ltpGHw6M6uLiC26w7IJVXVi06+U5b1DUL2q3TiKFM4JI6AEtP4co1mqDg1/wA7Hlz6XCXFdVko2VlW008myswIPRTAok+Q1GHvWrJt4ZdwgyqMuijSTt0J0/Caq/F/EmVVw9hst26D6/8A07Y0Z/c/CO5J+U05gCbl+85ICqyqo31QOpn2zHbqZPyrhuIXDjHuXlGZmYrZWT6kmLaDkCQofr6zyJpY48g7f4WUtzaHnpZUPcFqAdPlzncgA7bATAMVqOHeJcHi8FcN1FW3bQLcs/EADogSImSIGxmqDjfCLuFtFGNx7TeWto2SU8u+7eu5iOqzESCIgaVX8Yxq38TmtIFsIVWYOW55RVGuttqA8L2HfS+w5wVsG0bpUi3aBSzazCbavc1Ynm5GYk/7egq28M+G/PyvcBIgMgcRlQqBLjeDl0SddSdNC7wfCtjBbAtqtsN5mUwQzhQCzxHoQlhHzNpoAa9CweGFpQo15ljuzc2Pepyy0HOEwq2hCjcyTzY9SaeJpSa898Y+OwhaxhPU+zXOS9QvU96z7NaeMPGaYSbduHvdNwvv1PavLcfibmJfPfdmZtQo1J7Af9hXC2jJJMtuznWOw6n8q6Vt8o02LNrJ79T22p9GTywB6jlH4FOp7M+59hpShjGUAKPwgGY/pH967sWix9IM/jb/AOP/AB96bvX7VuQf4jcwPhnvy/6jS39AiICdix01Oo+w9I+tPMsfFC/1GfsP8A1BbGO+g9A6Lp+e9dWsPSvHYPu6HeX7Gcv5/wD1p1bjcoUdANvbnXPlhd9+n+elcPcgwDJ3nZUHX9/8Ut3IHLt3WNWbv079Paotx94IMbtoAOy/v7700bkgxOXm3zP/AIWuksyMzelBtpqeyj9n2rSTQNWrRYyNhzOyjn+96cVwAQmi/M5+J+w6CnLpkQRlQbJ17t1Pap/DOGZyGuCF5L196rGXK6hU/wAA4fJDsPSPhHXvWrs3iKgJpTyNXXjhMZpnbtdpxExRVUGopk9WopKKlRaKKKQLRRRSBK5IrukoCHjMIHEEVi+O8B5iRGxH1/zW/IqPiMOGGtTZsPLMHiHtMVYmdjPwsDspiNen5RsLzh98NeN2QrFQhHPXTM3Ij4B9J01Bl8a4HuyjXWDGonmKyzzYygzz9XIb8t/++9ZWaNf3XazhMWx+OL1yOhNv06zry17fWsvh+H3w0YRoyobylz6RIjTQgtmJgHsTsJ0VnGG+Llp2jzLZQHSA8FZHSdNOo71E4MLqXDkAZAEDWyfV5cEOEIiGDEGDvqNNKc6NWYjxq+IwBthh59x1s5lhf4bLmZ9zlMAr2JBqs4OvmqMPEAqHfTW3ZKgMoAHxZwVUGYLKfad4pf8A1d5PIRlS2i7E2Gl2GYmVkEBFH0OtX3gTCZy11t2Yvvm9Ksy2xPds76cwtF1IGu4NgRZTYBiBIGygfCi9lGnfU86sJpoGs7448Rf6Ox6P5r+lB06t9Kw7UpfHnjIpOGw/8w+l3/COg7153atwDHP4n69QD+p+1dJbMksfUdXbnrqR+ev2qRk20/pX+57U+gaW3prtyA0J/wAD99TXd0rbGa4QANlGv0Ufvv1rq/eFoSfU3Idf8Cqm5muNmYyfyA6DoKmfl+g6xWPe76R6E2yg6sP9x/sNPeubOHqRZw9TltBBJoueuINGMPhqea6F+HXv19q5u3SRrovt/b9/5bUEEzoI011PUnoKUxt7Nzd7mOp59YFR7usAgx8tsfEx6v27U+WLD0wAN3OgH9M70z5gHwTrux+Nvb8I71rOCdZQurwzfhHwr3Y1y91nI115ctP9o5DvXWHsF9vv8o/ye9W2Ewiptqep3qscdlab4fw0CGfVuQ5CrhDTKCpdiwTXThrHpF5dJUqxZJqXguGE8q0OB4RG9abSo1wBilrYrgRFFILelpKKky0UUUgKKKKDLRSUUgKQilooBm7aDb1muNcEDAwK1RFcOk0rNh5LfstY0YSsxPQdIP8A29tqfs3iGDB2QmAXAkxIPqU77ajettxfhAcGBWH4hgXtuTqRzXc89F5ayPt7zlZozXHbLvfLyM5tDKywVYgMpZSQYEZT7yK1fhC3lsCNSQk/S0k/nJ+tZOxiiVBG2pAM6EjlPI6H7Vp/Ct8G1l5qQI7QAPyUfellzDaNngSdhrXj3iHiJxeIa78qnJbB7c/716J4oxZt4W6V3y5fvpXldkQqzrox/Qfp+tZyKO+SAY+rdxyB9yfzpixjFLsvzATG06bL7VJuuQWGmuq9CVaQs9xUNsIlxswOVjqdpB766GiyUI5tFmk7mpCYTSTpTqqw+dm5bD7y1cPf11/uzfU/9qzspnfh2Ee+/wDx9ftUa9eg6As3Qde5/ftSFmI5KNyxIn6cv3vTZeB6IA/G2x65Rux/etXjgWyFspDOddYUe0bcz+55Ulx9fWCSdRbG/Y3Dy9qaZwNiSx+Y6sfbkv60trDE/F6R05n3q9EHJc669ABoPYf3NSsNg/xa9uU9zzp+zajQCP3zqdhsGW5VUx+wbtpU3D4YnlVlgeETyrRYDg/atZEqTBcKJ5VocBwjtVxhsAF5VNRIq4SNhsEFqYqxSgUtMi0UUU9hLopKWkBRRRQBRSUtICiiigCiiikYpDRRQDbLVRxThguDark1wwpB5VxThDWWLLO8xAj7D3pnA8RNp5X4gPUvIjmp+9ek8R4eLg2rBce4IyHMuhH2OvP8/vUXE1nxXFrisHd8v4gslTuCNde2m9ec2CfhEZ1MoDoHU7rPXT8qu8PiGUyJVtiORHMdxptVbxHABjmtrodTbB1Vj/6fOO3LvWetHEfzx8JhTtkc5GHZSdCPvQ9z7eytp2JNRziHAylge1xQ0f3/ACpguPwWZ7IQfzIFHBnjcXmxOuwI/RJ/SumbLEAJzlt/dVGp+kUyGuNooYf0gJ/0x/1UqYFj8RidwNZ9/wDkmlwDd2+s83bq0QPZdh9ftXXll9T9z+gG8fYVLtYQLsP7n/j6VLsYItsKeggWbAGw168/p0qfhsEW2FXWA4GTuK0uA4LHKtJiW2dwHBp3FaTAcG7VeYXhwXlU5LQFXIlCwvDwvKpyWwKcAoqgAKWliigFFLSClpkKKKKAlUUUUAUUUUAUUUUAUUUUgKKWigEpKKKRiuTRRQHLCoONwYca0UUBhvEHAI9Q0I1B9qojhyBrqee1JRWWRw1dszuAfcA/rXHkRsAPYCiio1FOWtTQmGmiimSzwXBp3rR4DgoHSlorWQqvMLw8LU5LQFFFWRwCugKKKAWikooDoUUUUAtFFFALRRRTJ//Z"/>
          <p:cNvSpPr>
            <a:spLocks noChangeAspect="1" noChangeArrowheads="1"/>
          </p:cNvSpPr>
          <p:nvPr/>
        </p:nvSpPr>
        <p:spPr bwMode="auto">
          <a:xfrm>
            <a:off x="1984375" y="-1287463"/>
            <a:ext cx="49911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data:image/jpeg;base64,/9j/4AAQSkZJRgABAQAAAQABAAD/2wCEAAkGBxQQEhUUEhMUFRUXFRYUFhQXGBQWFRYVFxQXFxcVFRgYHSggHhwlHBQXITEhJSkrLi4uFx8zODMsNygtLisBCgoKDg0OGhAQGiwkHyQsLCwsLCwsLCwsLCwsLCwsLCwsLCwsLCwsLCwsLCwsLCwsLCwsLCwsLCwsLCwsLCwsLP/AABEIALcBEwMBIgACEQEDEQH/xAAbAAABBQEBAAAAAAAAAAAAAAAAAQMEBQYCB//EAD8QAAIBAgQEBAQEBQMCBgMAAAECEQADBBIhMQVBUWEGEyJxMkKBkVKhsfAjM3LB0RRi4bLxByRTksLSc4Ki/8QAGQEAAwEBAQAAAAAAAAAAAAAAAAECAwQF/8QAJhEBAQACAgICAgAHAAAAAAAAAAECESExAxJBUSJxBBMyYZGhwf/aAAwDAQACEQMRAD8ATE4m7aumygW7eElG3yA7u/SOlXHB/DtsWy/mFr1zVr6n1T/t6AdKpeA27lpvMw4bEZ9L5YQC3M22P2in/DfE7eHW7nYoy3XZ7bbqpJI0/wAVyU3d6xcs6YpTcW2c1vESNP6xyMdKqzdsvdLK/wDprDtq5kPdY75fwjvU3iXEGuFL+KtXf9NmAt2VEzrpcuj9B+xouOcHGMseUCERoJIAkAawOlPZG8Z4dsXsN5Vv0Loyuu+YahieetQBxjE4RQmIRLjfCjK3qudIXeaMNiL9lzYt+XdbKFGUFVtjk10yRMchvVzwrgwtMblw+beO9w8v9qD5VoNCPDbuMCtiP4SnU2kjOezP/irvCYVLShEUKo0AFP0Gp2ZDXNdUUA0a5NPRXJWgGq6AoKVwbsd6NnJt0Vrg6VCv8S1yoC7dF2H9R2FVeN4lkE3HA7DYdp5mo95Fzx1eu461WYvi6IYGp6CsrjfEmfRDA/M0nD7ZcyFZvYGKPen6xZX3F1swUg9qs7GNZYnlz51Tu2IGiYdvclQPyoGCxLakAdgf70/al+LU2vEEfEKtsJjUuiVP0rzq9iHsmLlg7TOaRU+3xLLDAFOh5fetsfLZ2m4y9N/RVTwbjC3hB0b9faraumWWbjOzQooopkKKKKAKKKKAKKKKAKKKKAKKKKAzTcTsYRkw40hZMbIoG7HvWWOJdDcxr2c1q7cWBHw210Fx+cc9KabhTX77W0zvA8y+9wZRcb5bQ6Lp+5rrFvfu2VF+8uHuC5l/02gV0BAyjmexriiq2/D8el9RpuJg7Feo7VnRgS165awd26qkzecsWRCd1tz835CuW4fOKNvDO6goBeMkraBjS3OzMPtvWswODSwgS2IUfsknmaQccO4elhAlsQNyTqWPMseZp97p+UE/pUbieLFtRLBcxiTUC54jXKTaRmIbLrCJ3IY6H6UFllMez2I4w1s+pDHUaj9adwvGrb6TB6c/zqsxHFXcn02smUbm4TOu5CQRodO1Z9iZJU23AjNlb8lVgNe01UiP5mO3oaOG2M0tYjhfGShj1fFlCt8R6ZeorVNjthsefbt71OXDXH8ukxmjemjielQnuzz051w5YjQ5F5sd47Dl9azuX01mE+XWMx4XTVmOyLqT/gdzUG+xjNebIvK2p9R92/xTKYrUphUzt81w7T1LHenrPAMxzX2Nw9Nl/wCanmnbIocZxtn/AIWFtk9lGnuxqBb8I4jENmxDx2mY7ADSvQ7GFVBCqAOgAFO5Kcwvym57Z/hnhexZAyoCerVbpay7CKkhYpDWkxRs21ua4NunjSVRIeIwyvoyg8qobuEfDbANaJ1XpWoZaZdJ3E1UpKHh1lSy3LLRB9S8x1rcI0iaxeN4WyE3LLZTMxyPWal8K47JyNo45awfatcLILy1VLUexig3Y9KfrVJaKSlpgUUUUAUUUUAUUUUAUlLSUBjMJxyMS9p0gkBwZ9TKdso5x/envFIsvbtsUW5dLgWOvmcjPQbn2pzHcPs4xF11WClxDDp0INQ+AYQtfZmc3FsTaRmiS51uNA06D6GuFS74Lw0Ye3lnMxOZ3O7udya74nxNbAWQxZpCKBMmJ+g7mpLMAJJgc6w3GcUcR5pW8sGVtEkAZPmAP+4g69FpRn5c7jjx244jea//ADHDsFIUiAFZhmUKo11AjMd+1UuE4ibbEOSxaICyXGWCBE6DTaacu3bvpw1sl7pAViInbS2p7Dc07d4S2HK58pueX/LXdRzdiOXflW01I5cM/fj/AH/z9rPFXbnlPcuWWyHLmBdA5UkwcoQ+n1HWa44PcR2FpFeS2YqxLBiABq66gAHmsTXfAr94O1khbimDGoyLAkeoH0+/XkYrS8Ow1uyGFlQpYyTv+vIchWeWUxa4/wAPlllLLx/dGw+AFnMwym5ESdFt9/cdt/rS4G2W0WSObn5j1/4psA4lsqSMOp9T87rDcKek7movGeMsqvbwgUlEYs50RQu4B5nWufdyr0PxwxWWLx1uzC/HcOyDVifaubfDbl8zfOVeVpT/ANZ/xWWwFg2mF3NncifMM+sE6xPLt2rf8MxPm2w372B/v95rT0+0Xyb6OWcKqABQAByGlOEV1STVocEUVFucSti6LOYm4dcqhmyjq5AhR7xTmOw3m22QllzCMykqw7gigt/R1q5FZXDcWvWG8gq164sDyoJZk2F63ciMvUOdDIzbCtFgcWLykhXUgwyupVgemuh9xIp2FjnMkiK5iu6VqSjRrkrTGO4jasgeY0Tso1Y+yjU1X2uMtenybcwAfUwBIPMAb7jnTCzIqBxHhi3dfhMbjryqmueJrqtla2m8R6hr0157fep2D8Qo2jgofeV796rmEZwfEXsFUvBiDtcjXTr2rT4TH6CTIOxFQL1lLyiTmU6gg6GqHy7uDJKBntZtQTrB2jXSrmQb5WB1FLWe4dxIOJtt7rzHuKucPig2mxrXHKUtJFLSUVZClpKKAWiikoAopaSgMhilVALtkgFAcyrsyRtHap3h6zksIOZGdu7Ocx/WsxhF89YhSwBGX4TEco3rVcPebaf0gfbSuPKLc8TDtbcrGinKNRqB1rzu/auWxvocvPUaBtVnrOteguwuJctknZlMaGCOUc6y+QNbGnxAANCqZNvIFJmSZJ0jlSx4Y+S6sUXAbrWHOIKSfUEEiS7TDRz/AOa1vC7eRc4bzXuKFIAAlyWaFMSoAzekjaqpMAr2kay6lkVZQer1ZNZ5qd9O29aLg2E8m0Od25uTuojb6DfvTzyheLxS9EFrJNu2AHf13WElUX8IJ5bwPeu0sG76FJW387fMw/CD35nkO+zhtZ28pD6RrdfmT09/0qBx/GOUezhoXIs3bkwEQbgd4mubuu66xxQeOcfDN/pcOcqKrebcTZFVCcq/aPrVVgZS3fVycqWnUZolTdYWwDlGmsmPrTXDcL6MwSJB30JWSDvv767GrHgeGyuioBGdLz5h8QUEJppHxE9JIMV0Y4yPO81y8lll4a+/w4PYUM2chB61AGb0/EoHOP30c4BZKW4MaGAQZkAnWfrUxHLjYr35/Qf5qPxHiCYZVGVmLHJbtoJZjEwOUAbk0nRxIl4i8ttWdyFVQWYnYAbmqkeI7XpLpetI0ZbtxMtsztJn0z/uAotY63jFu4e9ba2wAV7VwrJDiVKspIO3LpUdDiLC+TesHFWoyrcTJmZIgLeRyNY+YGDTTcr8IOOtX8JcuNb/AJN+8Lly+qm5dsgqARkgyughtQJOlS+DY64+IKI737GSTddAmW5OiqwVQ0jU6adam+GMFcsWMl3T1sUt5s5tWyfTbLc4/wCKtTRsscb2jXsEjOtwr60DBW1kBtx3GnOjEYhbQl2Cjv8AoBzqq45xvy28q1Gf5mIkJIkCBux07CRvtVHw3E/xA9xfNzDK0+ogyNVDEnppA50aXubXV7xRbmEVm1y8lE/XX8qbteLLXzo6e4kDbU9NxTPFeBi4vmWHMEA5RrtzWecSIOuvaKzFy1HX1CSomNJDCDtzk6bDrVSQW1P42T5rXJDKWBRtNQAZXadNiNN9Z2qBbvtaYMjEFNJBn4evUZSdO0dqm8HINxEjOlwjMu6yTJg7giWPX0nvOiu+GEJlXYbaGCIE6cup33p70WleblrHDLci3fEhW0IYjTY7jsaosTgjYbI2jDnBIjWD3UCT1GvStEfCQn+boP8Abr8IUmc28Df3p/EcNw9oKcTdLQIU3Xj6KBE+2tLZ6VfhG85uFVk24OYckOkQep/PetVcthhB26VRt4mw1pSLSOVUkErbKIpG85gDvpoDVbivFxJIGS0Yn1JdbfaSwUDXqKerRtz4ss/6VkuWCEuM4AE6sACXBH4YE1acD8RJfORoW4Dl/wBrEfgP9qx2Muedbe/fNyfhS6cqoQflRpyiTyEba0wbluIZiLgOe20ocyaahlJWeXURV64G3r1jGkaNqOvOp6OGEg15r4e8U+oWb51OiMfinkrjfXka2OHv/MhkH7GnM7OKF3RUfD4oN2PSpFay7IUUUUwKKKKA8vxWFa03MEbGrXgPF5JS4YJ1B69q03FOFrcG1YfinC2tHb61zXHSl/xa0ykXbe43HUVQriVdyGEkkssD4QxiZ7GTPeneH8dZIW6Mw2nnFO8T4aGU3bMEEajsd4/xS0nPH2RuC8Kb/UNfDZbaglgDu53tntOvsRWluXSqAjV39KD3/c/SuMIp8hFO7Zc36n8qdBGdrjfCgIH6sf7fesM7utPB4p48eP2reP8AERgbARDNx5g85PxOapOH4y5dXyYtqhGVp0uXWJGYFzsMzASJ3AEmq3iHEkv32uOzk6qqj0qgBmS3MmIjbvXVuBo6kyVVRGViwaBkPJhmKzsJ12q8MdRh5vJM9yXpe2bitlNsMcx8vyj6czxlyAfLlAWSCRA2mK1HBOG+QnrCeaxJuOo3JJIEkTAED6VH4LwjIfMvKhuz6I9QtrHwpI0MliTuZ1Jq5nWil4vHZzUHiHFltOLao926VzeXbALBdszEkACdNajotriFtLn8RGtuYM5LltxoymPsRUo4EW7l2+kl2thcnIlA0fUzFZ3gONe5Yt2sKYuN/ExF5l0tM7FnEEeq4TIA6DWiKyt3q/4RBwu5cstZu4NnxTFgcU+UoJb03FuE5hCxCgcq3OGtFUVSSxVVUsd2IEEn3rsU1jcUtpCzHQbdz0otVjhMUPi/F0sA/M/JAQI0J9R5aAmNzBgVTcM8QPmPmwynX0x6RGhWNSOx17naq7FC4WLNmBZid2GaTpkI5/2A70wQdFPuNFgmeWYCG2kbGmm53Z7j1jLcZ5zK7eYhCghgQMwzbyIn2UVXzPPQn7HmYf35EaNvVpgcSbYiEe226Nng7agmYO/22OkTrOGS/Pl4eD8xdyVEcswkk6nTvT2NbV/D8c9tp1H41Ykg9CwbUbRIJ26QKlX8G2KcOlo2xuzPorNp6lA9R00OgB0q/XBWbIzZVULrmY6L3ljpWex/i/O/lYVZaSDdcEID0VNC3uYGo1NE56Xpa4XAWsGpdmAgQbjkKAOg5Afn1JqDjfF9tZFpHuHWWIKIIMHVhmOvQH3rKKLuJvEHzL11SVkery9SGj4UtkqQOW8gAiTXcH4kPOdTbvi2pOZLE6ZY8yBGqgs2ggwCZM1cwNf4njd28QrYny5V5S0oGvyg3FZmHy7HWfpULB8OxOJtO9pAjZ2g58rOFJBtu3xtqDqwWQR9ZvjTgiX8NbxOFu2wiBnGZwq3MwgOXY/zBGmY9RpVViMdYSVwhv3LhQFXTKgtOFAuMlx1JZXCpMKfhEETTnXBJHDLVrDELjUu2APSrHS162c+plXKYzZZDGBBgamry/g7OEU274sG0xOS662hkEaC4CwLHoyD3is3juPYu5aZrl7y0VPgtjKznIWhrmUwSF1Iyj1DTkKrDYd3Zrlu3nKs481gCJRwALly4SASARJaD2OofrvsLy1xwYVRas4l8RaiEmx6l3PxPlVgP6pA9qYxHHr9+w9trdm5mBIuO1uUUjQqiDcESDO5FSzwLE4iJULG0KWMSY3yJMR8LEAjTap+E8CrvcafdjB01lUCxOsjMRS3iOWSbAXQiiGa5c9Cj4GVxAEc2HPaBrO1WreJGwuLu+Uwe0WGdZ9JcKA7IeRzA9jWws+E7CqVhgCAGynISByLr6yOxY1IwvhvC2oyYe0I55QT7yZNHvBovCOL2sUme00xow+ZT0YVcYfGFdG1H51GSyq/CoHsAP0pSKmZavBrhHBEgzXVU1m6UMj6irJcUukmJ0Hv0rbHOUtH6KKK0J0VqDjsALg1FWMUhWszed8X4KUJIGlQcBinsHTUHdeVelYnChxqKynFuCxJUVnljozlq/mOcbEAge6mq/xRjPJwpExm9M6nfcwN9TRw28UORtjt27Uz4os+ZbTWAGE9tRrXPrltvcUeFwiXXzWbb3mKtlUhrVmVADZi5zMdtBG9auzwAKRcdvMc+WJyqAkHQIBssnb26VW4N7uGI0JXsJ0Jkx/itNhMT5kGI+YzI9gQRp1+laZOTDxTG7WGcD986oLnAbwZr6X/APzJYkEz5LW/lsMn4Y57ySai8eQ4u+bCvlazaF+2JgvfJ9Dd1XLr/XV9wXiS4i0twaHZ1O6ONGRu4NQrjK6qvwPiJrtxLIsMt4N/GRtFtIN3DxDA6ZY3q/t2gs5QBJzGABJO5PU96h8O4ctk3GBLNccu7tBY/hX+lRAAqeKFYy/JabuWFYgsoJXVSdYJ0MV3NBNCnF20GBDAEHcHasdxjBrh3gEZWEwWKzrsYI2jffXnrOzmq23wsec1662dtBbXZLaiYgTq2p9R66RTicptU8P4EbkPdzKOS7Ow5Fjuv/V7bVMx3F0sfwrKeZcUR5a6ImmnmMAcv9IBY8gaquL+JGvs9nBMPTpcvbidPTb+4BflOk6kZzB8OfEMiG6qRMC4gUZ59UA3DnaTMwZ0kgmtJj9nrR3H45rt4C8bl15KpbVSLSty8u2RJbSc5JgEmQKXhODS/eey+J8m8hZfKW2FILEscrEQxidpHMVaXMC3Cf8AzNxzftAZLggi4mdlGdJYg6iCNDqdTtVfx7GWMW63LOEuG8DK3i3k/CJ9RtklgMuxjnqNarf0Eo467wnEWbN24t3DXs5BKJbe1ljMYQAN8Q5SZPPei4z4jRMQ2Kwdg22ZGQ3rkKryRLi0SAG9MZmInXQxTeKwfm3Ddxt8M7CFYMOTH+Hat7nsNTqN5p3g3hq85yjNbSIyADzDOzPIy2Y7yTGi0ak5oUOLtvdKubhuOQcqsuZxcDBotovpgqW9KxJn3q9w/hy7eeUTydWzQA9zUKPhDZEPoU+plOmx1nccF8K2sODIEn4gs+r/APJcPrfc7kL/ALRV7btBQFUAAaAAAADsBSvk+hplsL4SBytebOV2zZbhUSDoCBbG34Cf9xq+w+AtpBCyRoGMswHQFth2GlTCKp+NeI7GE0uNL8kXVvr0rO5GtHFcjWvOcf8A+JLmRbREHLNLNHt1+lZ/F+J8Tfn+JcPYHy1+y6n6xSVp63juK2bH826idiwn/wBo1qix/jiwn8tLlzuYtp931/KvMRbubuy2++gJ9i0k/Q0gtWyd3unsCR//AFtQNNdjP/EZz/LW0n/vun8oFV13xhi7h9LkCPwqv51X2sE/K2lvu5JP5R/enmNtP5l4k9FhZ7aQaYKvHcW7HNcePeBXoXgbjDPlt3VTMRKv87ADmP76VgrGIJ0tW/8A9mH5nN/ivRvBHAWsg37l1bjusALBVRvE7zVeKX22WV4aylpKWutmeoiilqDJFNXbQYa09SUgzHFuD81qnxIzoyvppr9t63rpNUfFuFhgSP32NZZ4bXjlpk/D/FCP4GIGqmEciMw5Bp2atVaAAgAD2rG40ZGOYFl6SSeckTtHvrFT+FcXUELnJTbXdT37VnBY0Ni7buEsuVmQtbJ0zKZGZeo2GntXFnhqpfa8hZS6w6D4HYRDkfiAETVemDXO5sNkvBizT8Lhzmhx8ykkwdwZjmKl8FxL3Fc3BBF11y6HKFgRI3569DRYj9rkGu5qOrVS+LONjD2XVXyXmtXGtmJ+AAsddJCkkA/hPSpk2powKRqz/hbjTYtBcIGTy7UkT/OKlrqg81WUGnzZhyrQZpovFDgmNTWG8V+IGvWn8kxZByE7NdJB9UzIs9/mkbD4pPiLi/nt5SOq2FcJfcmPMIgmyh/DyY89uRrNWGS3cNzGhvIdhbWE9LeWRlGbTKi7ToSZjQGtMZ8hA4bds2wrvJCtczeVlVyrFTlJcj07CNT6RljU1uuNYbA4vCi67LaW3It3hCvacfIOpn5dZ/OoPjzBYNsDnt27QZiosFFCsWLCQI5RmkHpWJUQApM+X5r5Dyfy1uFwjCHOsbyIjQVX9XJLbi2MxOJsWUuMfJUKQHBD3ysQ97KGyrOg5TEmo2Ewd3EaWyyqrQtw6G22b1W8vlAs25Crr/SCaveGYW7jxF0Sm6A5gzK0GZgFU3EkSQIHM1u+HcMSyoAAkCBAAVR+FFGij9eZNFz0emd8O+EVs+pgVY89BcIO4lTFtT+FNdNWO1amzZVAFVQoGwAgfanag8U4rawy5rrhRyHMx0FZW2hMis/x7xXh8JIZs7jdFgx/UToPrWF8Q+PL2JJt4cFEOkicze53+0e9ZZbILestcb8C6we52H60j003FvHmIvyLP8NTyT4vrcI/QfWs1csGSbtwITqRJzH3HxH31qSqmPU3ljokFvq2w+n2rizeVP5Vsd3PqPuWOn6UzFjBiPRaJ/3vCL9uf5U6LZHx3IA5W/QPbMfVH3rlnd92J/p/+zaU3InQZjrt6yPcnQfalszyX0U+i0GPU5nJ92MCumx1yIBRAB20+iwB9a4Fh3GsAe8n8/TXTJbt6sc5HeQD0n+wpbIxle4Yl26n4F+pGprqxaW2ZUS3RR6fcsdT+lNYjFT8Ww+Ufppz7f8Aeoy3rjkDYHZBy7saqbCz8y4eaxInKdddu1b/AP8ACy458+WJUZQASYnXUD2ArzdHgQusHU9W2gdhXpvgkjD2Qp+Jjmb3Ow+grXxc5JybuaKiLixFFdKFlRRRUGWiiikCGmr1uRT1IaAx/HeHhdRWPxGBynMs85G+mpgfvn9/V8ThQ41FVOJ4Ah2rLLD6XKxnCeKlSvmaclbcgDkeq67fsavBXFM5QBJzGNQSfmB5gxv/AHrNcb4GVJI36/f7b0xwjiVyz8QOWYynn3HQ/rUE3Kmsx4ltpGHw6M6uLiC26w7IJVXVi06+U5b1DUL2q3TiKFM4JI6AEtP4co1mqDg1/wA7Hlz6XCXFdVko2VlW008myswIPRTAok+Q1GHvWrJt4ZdwgyqMuijSTt0J0/Caq/F/EmVVw9hst26D6/8A07Y0Z/c/CO5J+U05gCbl+85ICqyqo31QOpn2zHbqZPyrhuIXDjHuXlGZmYrZWT6kmLaDkCQofr6zyJpY48g7f4WUtzaHnpZUPcFqAdPlzncgA7bATAMVqOHeJcHi8FcN1FW3bQLcs/EADogSImSIGxmqDjfCLuFtFGNx7TeWto2SU8u+7eu5iOqzESCIgaVX8Yxq38TmtIFsIVWYOW55RVGuttqA8L2HfS+w5wVsG0bpUi3aBSzazCbavc1Ynm5GYk/7egq28M+G/PyvcBIgMgcRlQqBLjeDl0SddSdNC7wfCtjBbAtqtsN5mUwQzhQCzxHoQlhHzNpoAa9CweGFpQo15ljuzc2Pepyy0HOEwq2hCjcyTzY9SaeJpSa898Y+OwhaxhPU+zXOS9QvU96z7NaeMPGaYSbduHvdNwvv1PavLcfibmJfPfdmZtQo1J7Af9hXC2jJJMtuznWOw6n8q6Vt8o02LNrJ79T22p9GTywB6jlH4FOp7M+59hpShjGUAKPwgGY/pH967sWix9IM/jb/AOP/AB96bvX7VuQf4jcwPhnvy/6jS39AiICdix01Oo+w9I+tPMsfFC/1GfsP8A1BbGO+g9A6Lp+e9dWsPSvHYPu6HeX7Gcv5/wD1p1bjcoUdANvbnXPlhd9+n+elcPcgwDJ3nZUHX9/8Ut3IHLt3WNWbv079Paotx94IMbtoAOy/v7700bkgxOXm3zP/AIWuksyMzelBtpqeyj9n2rSTQNWrRYyNhzOyjn+96cVwAQmi/M5+J+w6CnLpkQRlQbJ17t1Pap/DOGZyGuCF5L196rGXK6hU/wAA4fJDsPSPhHXvWrs3iKgJpTyNXXjhMZpnbtdpxExRVUGopk9WopKKlRaKKKQLRRRSBK5IrukoCHjMIHEEVi+O8B5iRGxH1/zW/IqPiMOGGtTZsPLMHiHtMVYmdjPwsDspiNen5RsLzh98NeN2QrFQhHPXTM3Ij4B9J01Bl8a4HuyjXWDGonmKyzzYygzz9XIb8t/++9ZWaNf3XazhMWx+OL1yOhNv06zry17fWsvh+H3w0YRoyobylz6RIjTQgtmJgHsTsJ0VnGG+Llp2jzLZQHSA8FZHSdNOo71E4MLqXDkAZAEDWyfV5cEOEIiGDEGDvqNNKc6NWYjxq+IwBthh59x1s5lhf4bLmZ9zlMAr2JBqs4OvmqMPEAqHfTW3ZKgMoAHxZwVUGYLKfad4pf8A1d5PIRlS2i7E2Gl2GYmVkEBFH0OtX3gTCZy11t2Yvvm9Ksy2xPds76cwtF1IGu4NgRZTYBiBIGygfCi9lGnfU86sJpoGs7448Rf6Ox6P5r+lB06t9Kw7UpfHnjIpOGw/8w+l3/COg7153atwDHP4n69QD+p+1dJbMksfUdXbnrqR+ev2qRk20/pX+57U+gaW3prtyA0J/wAD99TXd0rbGa4QANlGv0Ufvv1rq/eFoSfU3Idf8Cqm5muNmYyfyA6DoKmfl+g6xWPe76R6E2yg6sP9x/sNPeubOHqRZw9TltBBJoueuINGMPhqea6F+HXv19q5u3SRrovt/b9/5bUEEzoI011PUnoKUxt7Nzd7mOp59YFR7usAgx8tsfEx6v27U+WLD0wAN3OgH9M70z5gHwTrux+Nvb8I71rOCdZQurwzfhHwr3Y1y91nI115ctP9o5DvXWHsF9vv8o/ye9W2Ewiptqep3qscdlab4fw0CGfVuQ5CrhDTKCpdiwTXThrHpF5dJUqxZJqXguGE8q0OB4RG9abSo1wBilrYrgRFFILelpKKky0UUUgKKKKDLRSUUgKQilooBm7aDb1muNcEDAwK1RFcOk0rNh5LfstY0YSsxPQdIP8A29tqfs3iGDB2QmAXAkxIPqU77ajettxfhAcGBWH4hgXtuTqRzXc89F5ayPt7zlZozXHbLvfLyM5tDKywVYgMpZSQYEZT7yK1fhC3lsCNSQk/S0k/nJ+tZOxiiVBG2pAM6EjlPI6H7Vp/Ct8G1l5qQI7QAPyUfellzDaNngSdhrXj3iHiJxeIa78qnJbB7c/716J4oxZt4W6V3y5fvpXldkQqzrox/Qfp+tZyKO+SAY+rdxyB9yfzpixjFLsvzATG06bL7VJuuQWGmuq9CVaQs9xUNsIlxswOVjqdpB766GiyUI5tFmk7mpCYTSTpTqqw+dm5bD7y1cPf11/uzfU/9qzspnfh2Ee+/wDx9ftUa9eg6As3Qde5/ftSFmI5KNyxIn6cv3vTZeB6IA/G2x65Rux/etXjgWyFspDOddYUe0bcz+55Ulx9fWCSdRbG/Y3Dy9qaZwNiSx+Y6sfbkv60trDE/F6R05n3q9EHJc669ABoPYf3NSsNg/xa9uU9zzp+zajQCP3zqdhsGW5VUx+wbtpU3D4YnlVlgeETyrRYDg/atZEqTBcKJ5VocBwjtVxhsAF5VNRIq4SNhsEFqYqxSgUtMi0UUU9hLopKWkBRRRQBRSUtICiiigCiiikYpDRRQDbLVRxThguDark1wwpB5VxThDWWLLO8xAj7D3pnA8RNp5X4gPUvIjmp+9ek8R4eLg2rBce4IyHMuhH2OvP8/vUXE1nxXFrisHd8v4gslTuCNde2m9ec2CfhEZ1MoDoHU7rPXT8qu8PiGUyJVtiORHMdxptVbxHABjmtrodTbB1Vj/6fOO3LvWetHEfzx8JhTtkc5GHZSdCPvQ9z7eytp2JNRziHAylge1xQ0f3/ACpguPwWZ7IQfzIFHBnjcXmxOuwI/RJ/SumbLEAJzlt/dVGp+kUyGuNooYf0gJ/0x/1UqYFj8RidwNZ9/wDkmlwDd2+s83bq0QPZdh9ftXXll9T9z+gG8fYVLtYQLsP7n/j6VLsYItsKeggWbAGw168/p0qfhsEW2FXWA4GTuK0uA4LHKtJiW2dwHBp3FaTAcG7VeYXhwXlU5LQFXIlCwvDwvKpyWwKcAoqgAKWliigFFLSClpkKKKKAlUUUUAUUUUAUUUUAUUUUgKKWigEpKKKRiuTRRQHLCoONwYca0UUBhvEHAI9Q0I1B9qojhyBrqee1JRWWRw1dszuAfcA/rXHkRsAPYCiio1FOWtTQmGmiimSzwXBp3rR4DgoHSlorWQqvMLw8LU5LQFFFWRwCugKKKAWikooDoUUUUAtFFFALRRRTJ//Z"/>
          <p:cNvSpPr>
            <a:spLocks noChangeAspect="1" noChangeArrowheads="1"/>
          </p:cNvSpPr>
          <p:nvPr/>
        </p:nvSpPr>
        <p:spPr bwMode="auto">
          <a:xfrm>
            <a:off x="2136775" y="-1135063"/>
            <a:ext cx="49911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://howtosavemoney.guru/wp-content/uploads/2014/11/Cash-Paym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295400"/>
            <a:ext cx="34322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pjagency.com/images/sitewide-assets/house-c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1"/>
            <a:ext cx="3442138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590800"/>
            <a:ext cx="419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Psalm 42:1-3</a:t>
            </a:r>
          </a:p>
          <a:p>
            <a:endParaRPr lang="en-US" sz="4400" b="1" dirty="0">
              <a:solidFill>
                <a:srgbClr val="654B44"/>
              </a:solidFill>
              <a:latin typeface="Source Sans Pro Semibold" panose="020B06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Psalm 63:1-3</a:t>
            </a:r>
          </a:p>
          <a:p>
            <a:endParaRPr lang="en-US" sz="4400" b="1" dirty="0">
              <a:solidFill>
                <a:srgbClr val="654B44"/>
              </a:solidFill>
              <a:latin typeface="Source Sans Pro Semibold" panose="020B06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Psalm 84</a:t>
            </a:r>
          </a:p>
        </p:txBody>
      </p:sp>
      <p:pic>
        <p:nvPicPr>
          <p:cNvPr id="5" name="Picture 2" descr="man%20standing%20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6377"/>
            <a:ext cx="3692016" cy="61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551608" y="1752601"/>
            <a:ext cx="457200" cy="457200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1800000" rev="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Man Yearns for a Relationship with God</a:t>
            </a:r>
          </a:p>
        </p:txBody>
      </p:sp>
    </p:spTree>
    <p:extLst>
      <p:ext uri="{BB962C8B-B14F-4D97-AF65-F5344CB8AC3E}">
        <p14:creationId xmlns:p14="http://schemas.microsoft.com/office/powerpoint/2010/main" val="24269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Jesus’s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54B44"/>
                </a:solidFill>
              </a:rPr>
              <a:t>Satisfies the hungering and thirsting heart (Matt. 5:6)</a:t>
            </a:r>
          </a:p>
          <a:p>
            <a:r>
              <a:rPr lang="en-US" dirty="0">
                <a:solidFill>
                  <a:srgbClr val="654B44"/>
                </a:solidFill>
              </a:rPr>
              <a:t>Provides water that leaves one never thirsting again (John 4:13-14)</a:t>
            </a:r>
          </a:p>
          <a:p>
            <a:r>
              <a:rPr lang="en-US" dirty="0">
                <a:solidFill>
                  <a:srgbClr val="654B44"/>
                </a:solidFill>
              </a:rPr>
              <a:t>Provides the bread of life that satisfies one’s hunger (John 6:35)</a:t>
            </a:r>
          </a:p>
          <a:p>
            <a:r>
              <a:rPr lang="en-US" dirty="0">
                <a:solidFill>
                  <a:srgbClr val="654B44"/>
                </a:solidFill>
              </a:rPr>
              <a:t>Gives abundant life (John 10:10)</a:t>
            </a:r>
          </a:p>
        </p:txBody>
      </p:sp>
    </p:spTree>
    <p:extLst>
      <p:ext uri="{BB962C8B-B14F-4D97-AF65-F5344CB8AC3E}">
        <p14:creationId xmlns:p14="http://schemas.microsoft.com/office/powerpoint/2010/main" val="694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smithblog.com/wp-content/uploads/2014/08/lonelin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0820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04800"/>
            <a:ext cx="7696200" cy="1815882"/>
          </a:xfrm>
          <a:prstGeom prst="rect">
            <a:avLst/>
          </a:prstGeom>
          <a:solidFill>
            <a:srgbClr val="F3E1B9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“…knowing that you were not redeemed with corruptible things, like silver or gold, </a:t>
            </a:r>
            <a:r>
              <a:rPr lang="en-US" sz="2800" dirty="0">
                <a:solidFill>
                  <a:srgbClr val="654B44"/>
                </a:solidFill>
                <a:latin typeface="Source Sans Pro Black" panose="020B0803030403020204" pitchFamily="34" charset="0"/>
              </a:rPr>
              <a:t>from your aimless conduct</a:t>
            </a:r>
            <a:r>
              <a:rPr lang="en-US" sz="280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 received by tradition from your fathers” (1 Peter 1:18).</a:t>
            </a:r>
          </a:p>
        </p:txBody>
      </p:sp>
    </p:spTree>
    <p:extLst>
      <p:ext uri="{BB962C8B-B14F-4D97-AF65-F5344CB8AC3E}">
        <p14:creationId xmlns:p14="http://schemas.microsoft.com/office/powerpoint/2010/main" val="248838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n%20standing%20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609599"/>
            <a:ext cx="3733800" cy="61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0668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“…and </a:t>
            </a:r>
            <a:r>
              <a:rPr lang="en-US" sz="4800" dirty="0">
                <a:solidFill>
                  <a:srgbClr val="654B44"/>
                </a:solidFill>
                <a:latin typeface="Source Sans Pro Black" panose="020B0803030403020204" pitchFamily="34" charset="0"/>
              </a:rPr>
              <a:t>you are complete in Him</a:t>
            </a:r>
            <a:r>
              <a:rPr lang="en-US" sz="4800" dirty="0">
                <a:solidFill>
                  <a:srgbClr val="654B44"/>
                </a:solidFill>
                <a:latin typeface="Source Sans Pro Semibold" panose="020B0603030403020204" pitchFamily="34" charset="0"/>
              </a:rPr>
              <a:t>, who is the head of all principality and power” (Col. 2:10).</a:t>
            </a:r>
          </a:p>
        </p:txBody>
      </p:sp>
    </p:spTree>
    <p:extLst>
      <p:ext uri="{BB962C8B-B14F-4D97-AF65-F5344CB8AC3E}">
        <p14:creationId xmlns:p14="http://schemas.microsoft.com/office/powerpoint/2010/main" val="3618282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237</TotalTime>
  <Words>389</Words>
  <Application>Microsoft Office PowerPoint</Application>
  <PresentationFormat>Widescreen</PresentationFormat>
  <Paragraphs>56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Source Sans Pro Black</vt:lpstr>
      <vt:lpstr>Source Sans Pro Semibold</vt:lpstr>
      <vt:lpstr>Verdana</vt:lpstr>
      <vt:lpstr>Wingdings 2</vt:lpstr>
      <vt:lpstr>Solstice</vt:lpstr>
      <vt:lpstr>PowerPoint Presentation</vt:lpstr>
      <vt:lpstr>The Feeling of Emptiness</vt:lpstr>
      <vt:lpstr>PowerPoint Presentation</vt:lpstr>
      <vt:lpstr>Bible Characters Who Felt Empty</vt:lpstr>
      <vt:lpstr>The Search For Gratification</vt:lpstr>
      <vt:lpstr>Man Yearns for a Relationship with God</vt:lpstr>
      <vt:lpstr>Jesus’s Gospel</vt:lpstr>
      <vt:lpstr>PowerPoint Presentation</vt:lpstr>
      <vt:lpstr>PowerPoint Presentation</vt:lpstr>
      <vt:lpstr>Proverbs 3:13-18</vt:lpstr>
      <vt:lpstr> Conclusion</vt:lpstr>
      <vt:lpstr>When I Feel Empty</vt:lpstr>
      <vt:lpstr>God Wants A Relationship With You</vt:lpstr>
      <vt:lpstr>Which Best Pictures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Feeling of Emptiness</dc:title>
  <dc:creator>Mike</dc:creator>
  <cp:lastModifiedBy>Mike Willis</cp:lastModifiedBy>
  <cp:revision>12</cp:revision>
  <dcterms:created xsi:type="dcterms:W3CDTF">2014-12-24T14:48:47Z</dcterms:created>
  <dcterms:modified xsi:type="dcterms:W3CDTF">2022-09-11T11:06:30Z</dcterms:modified>
</cp:coreProperties>
</file>