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2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9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3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3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3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052F0-C6C9-4D54-9BB0-331C654EC182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8AFD-0F97-4506-ACC4-0565F962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2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reading the word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576" y="152400"/>
            <a:ext cx="90428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Overcoming Rejection &amp; Fear </a:t>
            </a:r>
          </a:p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In Sharing The Gospel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91440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John 9:13-23</a:t>
            </a:r>
          </a:p>
        </p:txBody>
      </p:sp>
    </p:spTree>
    <p:extLst>
      <p:ext uri="{BB962C8B-B14F-4D97-AF65-F5344CB8AC3E}">
        <p14:creationId xmlns:p14="http://schemas.microsoft.com/office/powerpoint/2010/main" val="129662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reading the word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587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576" y="152400"/>
            <a:ext cx="90428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Overcoming Rejection &amp; Fear </a:t>
            </a:r>
          </a:p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In Sharing The Gospel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1924598"/>
            <a:ext cx="9093437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Recognize Fear Comes From Satan!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782670"/>
            <a:ext cx="916859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 Not Take Rejection Personal!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576" y="3657600"/>
            <a:ext cx="9168594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Responsible For Sowing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 The Reaction!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247842"/>
            <a:ext cx="9193175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Learn To Trust God More!</a:t>
            </a:r>
          </a:p>
        </p:txBody>
      </p:sp>
    </p:spTree>
    <p:extLst>
      <p:ext uri="{BB962C8B-B14F-4D97-AF65-F5344CB8AC3E}">
        <p14:creationId xmlns:p14="http://schemas.microsoft.com/office/powerpoint/2010/main" val="288394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5528"/>
            <a:ext cx="4495800" cy="575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039" y="157316"/>
            <a:ext cx="6705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415" cmpd="sng">
                  <a:solidFill>
                    <a:schemeClr val="bg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Practical Steps </a:t>
            </a:r>
          </a:p>
          <a:p>
            <a:pPr algn="ctr"/>
            <a:r>
              <a:rPr lang="en-US" sz="5400" b="1" dirty="0">
                <a:ln w="18415" cmpd="sng">
                  <a:solidFill>
                    <a:schemeClr val="bg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To Building:</a:t>
            </a:r>
            <a:endParaRPr lang="en-US" sz="5400" b="1" cap="none" spc="0" dirty="0">
              <a:ln w="18415" cmpd="sng">
                <a:solidFill>
                  <a:schemeClr val="bg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54102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Share Christ In A Way That Will Not Require Face to Face Interaction.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0999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Identify Yourself &amp; Give Material.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4748" y="454717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Talk To Other Christians.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28262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Let The World See Who You Are!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4748" y="6019800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Remember To Have Faith. </a:t>
            </a:r>
          </a:p>
        </p:txBody>
      </p:sp>
    </p:spTree>
    <p:extLst>
      <p:ext uri="{BB962C8B-B14F-4D97-AF65-F5344CB8AC3E}">
        <p14:creationId xmlns:p14="http://schemas.microsoft.com/office/powerpoint/2010/main" val="405340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boy_reading_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0"/>
            <a:ext cx="5613400" cy="50292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52400" y="457200"/>
            <a:ext cx="5867400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God’s Plan for Your Salvation: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4196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Based on God’s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GRACE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-- Eph. 2:8</a:t>
            </a:r>
          </a:p>
          <a:p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Hear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the Word of God --John 20:30-31</a:t>
            </a:r>
          </a:p>
          <a:p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Believe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In Your Heart -- Acts 8:37</a:t>
            </a:r>
          </a:p>
          <a:p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Repent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Of Your Sins --Luke 13:3, 5</a:t>
            </a:r>
          </a:p>
          <a:p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Confess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faith in Jesus -- Matt. 10:32-33</a:t>
            </a:r>
          </a:p>
          <a:p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Be Baptized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Into Christ -- Acts 22:16</a:t>
            </a:r>
          </a:p>
          <a:p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Be Faithful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Until Death --Rev. 2:10</a:t>
            </a:r>
          </a:p>
        </p:txBody>
      </p:sp>
    </p:spTree>
    <p:extLst>
      <p:ext uri="{BB962C8B-B14F-4D97-AF65-F5344CB8AC3E}">
        <p14:creationId xmlns:p14="http://schemas.microsoft.com/office/powerpoint/2010/main" val="3854848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reading the word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587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576" y="152400"/>
            <a:ext cx="90428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Overcoming Rejection &amp; Fear </a:t>
            </a:r>
          </a:p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In Sharing The Gospel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1924598"/>
            <a:ext cx="9093437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Recognize Fear Comes From Satan!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2782670"/>
            <a:ext cx="551099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Nehemiah 4:1-14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3657600"/>
            <a:ext cx="586740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Remember The Lord!</a:t>
            </a:r>
          </a:p>
        </p:txBody>
      </p:sp>
    </p:spTree>
    <p:extLst>
      <p:ext uri="{BB962C8B-B14F-4D97-AF65-F5344CB8AC3E}">
        <p14:creationId xmlns:p14="http://schemas.microsoft.com/office/powerpoint/2010/main" val="301633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525"/>
            <a:ext cx="9144000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40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reading the word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587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576" y="152400"/>
            <a:ext cx="90428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Overcoming Rejection &amp; Fear </a:t>
            </a:r>
          </a:p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In Sharing The Gospel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1924598"/>
            <a:ext cx="9093437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Recognize Fear Comes From Satan!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782670"/>
            <a:ext cx="916859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 Not Take Rejection Personal!</a:t>
            </a:r>
          </a:p>
        </p:txBody>
      </p:sp>
    </p:spTree>
    <p:extLst>
      <p:ext uri="{BB962C8B-B14F-4D97-AF65-F5344CB8AC3E}">
        <p14:creationId xmlns:p14="http://schemas.microsoft.com/office/powerpoint/2010/main" val="309915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35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reading the word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587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576" y="152400"/>
            <a:ext cx="90428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Overcoming Rejection &amp; Fear </a:t>
            </a:r>
          </a:p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In Sharing The Gospel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1924598"/>
            <a:ext cx="9093437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Recognize Fear Comes From Satan!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782670"/>
            <a:ext cx="916859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 Not Take Rejection Personal!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576" y="3657600"/>
            <a:ext cx="9168594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Responsible For Sowing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 The Reaction!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8205" y="5247842"/>
            <a:ext cx="433497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Luke 8:5-8</a:t>
            </a:r>
          </a:p>
        </p:txBody>
      </p:sp>
    </p:spTree>
    <p:extLst>
      <p:ext uri="{BB962C8B-B14F-4D97-AF65-F5344CB8AC3E}">
        <p14:creationId xmlns:p14="http://schemas.microsoft.com/office/powerpoint/2010/main" val="406213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Isaiah 55: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686800" cy="61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57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reading the word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587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576" y="152400"/>
            <a:ext cx="90428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Overcoming Rejection &amp; Fear </a:t>
            </a:r>
          </a:p>
          <a:p>
            <a:pPr algn="ctr"/>
            <a:r>
              <a:rPr lang="en-US" sz="44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man Old Style" panose="02050604050505020204" pitchFamily="18" charset="0"/>
              </a:rPr>
              <a:t>In Sharing The Gospel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1924598"/>
            <a:ext cx="9093437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Recognize Fear Comes From Satan!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782670"/>
            <a:ext cx="916859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 Not Take Rejection Personal!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576" y="3657600"/>
            <a:ext cx="9168594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Responsible For Sowing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 The Reaction!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247842"/>
            <a:ext cx="919317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Learn To Trust God More!</a:t>
            </a:r>
          </a:p>
        </p:txBody>
      </p:sp>
    </p:spTree>
    <p:extLst>
      <p:ext uri="{BB962C8B-B14F-4D97-AF65-F5344CB8AC3E}">
        <p14:creationId xmlns:p14="http://schemas.microsoft.com/office/powerpoint/2010/main" val="116188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Proverbs 3:5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18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249</Words>
  <Application>Microsoft Macintosh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Rounded MT Bold</vt:lpstr>
      <vt:lpstr>Bookman Old Style</vt:lpstr>
      <vt:lpstr>Calibri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</dc:creator>
  <cp:lastModifiedBy>Andrew Scott Willis</cp:lastModifiedBy>
  <cp:revision>8</cp:revision>
  <dcterms:created xsi:type="dcterms:W3CDTF">2019-11-09T01:54:43Z</dcterms:created>
  <dcterms:modified xsi:type="dcterms:W3CDTF">2022-10-16T11:21:57Z</dcterms:modified>
</cp:coreProperties>
</file>