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7" r:id="rId2"/>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69" r:id="rId17"/>
    <p:sldId id="272" r:id="rId18"/>
    <p:sldId id="271" r:id="rId19"/>
    <p:sldId id="273" r:id="rId20"/>
    <p:sldId id="277" r:id="rId21"/>
    <p:sldId id="274" r:id="rId22"/>
    <p:sldId id="275" r:id="rId23"/>
    <p:sldId id="276" r:id="rId24"/>
    <p:sldId id="283" r:id="rId25"/>
    <p:sldId id="284" r:id="rId26"/>
    <p:sldId id="278" r:id="rId27"/>
    <p:sldId id="296" r:id="rId28"/>
    <p:sldId id="279" r:id="rId29"/>
    <p:sldId id="280" r:id="rId30"/>
    <p:sldId id="281" r:id="rId31"/>
    <p:sldId id="282"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a:srgbClr val="C4CCD7"/>
    <a:srgbClr val="ECE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F500D-9559-456B-A221-9CD3AE2F719C}" v="287" dt="2022-09-29T13:52:27.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illis" userId="5776f565-9b58-4956-833f-f95731c013c2" providerId="ADAL" clId="{8C4F500D-9559-456B-A221-9CD3AE2F719C}"/>
    <pc:docChg chg="undo custSel addSld delSld modSld modMainMaster modNotesMaster">
      <pc:chgData name="Mike Willis" userId="5776f565-9b58-4956-833f-f95731c013c2" providerId="ADAL" clId="{8C4F500D-9559-456B-A221-9CD3AE2F719C}" dt="2022-09-29T13:52:39.638" v="501" actId="27636"/>
      <pc:docMkLst>
        <pc:docMk/>
      </pc:docMkLst>
      <pc:sldChg chg="modSp mod modNotes">
        <pc:chgData name="Mike Willis" userId="5776f565-9b58-4956-833f-f95731c013c2" providerId="ADAL" clId="{8C4F500D-9559-456B-A221-9CD3AE2F719C}" dt="2022-09-29T13:02:39.101" v="63" actId="207"/>
        <pc:sldMkLst>
          <pc:docMk/>
          <pc:sldMk cId="337116969" sldId="256"/>
        </pc:sldMkLst>
        <pc:spChg chg="mod">
          <ac:chgData name="Mike Willis" userId="5776f565-9b58-4956-833f-f95731c013c2" providerId="ADAL" clId="{8C4F500D-9559-456B-A221-9CD3AE2F719C}" dt="2022-09-29T12:59:00.705" v="19"/>
          <ac:spMkLst>
            <pc:docMk/>
            <pc:sldMk cId="337116969" sldId="256"/>
            <ac:spMk id="2" creationId="{00000000-0000-0000-0000-000000000000}"/>
          </ac:spMkLst>
        </pc:spChg>
        <pc:spChg chg="mod">
          <ac:chgData name="Mike Willis" userId="5776f565-9b58-4956-833f-f95731c013c2" providerId="ADAL" clId="{8C4F500D-9559-456B-A221-9CD3AE2F719C}" dt="2022-09-29T13:02:39.101" v="63" actId="207"/>
          <ac:spMkLst>
            <pc:docMk/>
            <pc:sldMk cId="337116969" sldId="256"/>
            <ac:spMk id="3" creationId="{00000000-0000-0000-0000-000000000000}"/>
          </ac:spMkLst>
        </pc:spChg>
      </pc:sldChg>
      <pc:sldChg chg="modSp mod modNotes">
        <pc:chgData name="Mike Willis" userId="5776f565-9b58-4956-833f-f95731c013c2" providerId="ADAL" clId="{8C4F500D-9559-456B-A221-9CD3AE2F719C}" dt="2022-09-29T13:03:12.709" v="73" actId="2711"/>
        <pc:sldMkLst>
          <pc:docMk/>
          <pc:sldMk cId="3137066594" sldId="257"/>
        </pc:sldMkLst>
        <pc:spChg chg="mod">
          <ac:chgData name="Mike Willis" userId="5776f565-9b58-4956-833f-f95731c013c2" providerId="ADAL" clId="{8C4F500D-9559-456B-A221-9CD3AE2F719C}" dt="2022-09-29T13:03:01.988" v="71" actId="20577"/>
          <ac:spMkLst>
            <pc:docMk/>
            <pc:sldMk cId="3137066594" sldId="257"/>
            <ac:spMk id="2" creationId="{00000000-0000-0000-0000-000000000000}"/>
          </ac:spMkLst>
        </pc:spChg>
        <pc:spChg chg="mod">
          <ac:chgData name="Mike Willis" userId="5776f565-9b58-4956-833f-f95731c013c2" providerId="ADAL" clId="{8C4F500D-9559-456B-A221-9CD3AE2F719C}" dt="2022-09-29T13:03:12.709" v="73" actId="2711"/>
          <ac:spMkLst>
            <pc:docMk/>
            <pc:sldMk cId="3137066594" sldId="257"/>
            <ac:spMk id="3" creationId="{00000000-0000-0000-0000-000000000000}"/>
          </ac:spMkLst>
        </pc:spChg>
      </pc:sldChg>
      <pc:sldChg chg="modSp mod modNotes">
        <pc:chgData name="Mike Willis" userId="5776f565-9b58-4956-833f-f95731c013c2" providerId="ADAL" clId="{8C4F500D-9559-456B-A221-9CD3AE2F719C}" dt="2022-09-29T13:03:37.816" v="76" actId="207"/>
        <pc:sldMkLst>
          <pc:docMk/>
          <pc:sldMk cId="2790991653" sldId="258"/>
        </pc:sldMkLst>
        <pc:spChg chg="mod">
          <ac:chgData name="Mike Willis" userId="5776f565-9b58-4956-833f-f95731c013c2" providerId="ADAL" clId="{8C4F500D-9559-456B-A221-9CD3AE2F719C}" dt="2022-09-29T12:59:00.705" v="19"/>
          <ac:spMkLst>
            <pc:docMk/>
            <pc:sldMk cId="2790991653" sldId="258"/>
            <ac:spMk id="2" creationId="{00000000-0000-0000-0000-000000000000}"/>
          </ac:spMkLst>
        </pc:spChg>
        <pc:spChg chg="mod">
          <ac:chgData name="Mike Willis" userId="5776f565-9b58-4956-833f-f95731c013c2" providerId="ADAL" clId="{8C4F500D-9559-456B-A221-9CD3AE2F719C}" dt="2022-09-29T13:03:37.816" v="76" actId="207"/>
          <ac:spMkLst>
            <pc:docMk/>
            <pc:sldMk cId="2790991653" sldId="258"/>
            <ac:spMk id="3" creationId="{00000000-0000-0000-0000-000000000000}"/>
          </ac:spMkLst>
        </pc:spChg>
      </pc:sldChg>
      <pc:sldChg chg="modSp mod modNotes">
        <pc:chgData name="Mike Willis" userId="5776f565-9b58-4956-833f-f95731c013c2" providerId="ADAL" clId="{8C4F500D-9559-456B-A221-9CD3AE2F719C}" dt="2022-09-29T13:03:54.175" v="78" actId="207"/>
        <pc:sldMkLst>
          <pc:docMk/>
          <pc:sldMk cId="3294413966" sldId="259"/>
        </pc:sldMkLst>
        <pc:spChg chg="mod">
          <ac:chgData name="Mike Willis" userId="5776f565-9b58-4956-833f-f95731c013c2" providerId="ADAL" clId="{8C4F500D-9559-456B-A221-9CD3AE2F719C}" dt="2022-09-29T13:03:54.175" v="78" actId="207"/>
          <ac:spMkLst>
            <pc:docMk/>
            <pc:sldMk cId="3294413966" sldId="259"/>
            <ac:spMk id="2" creationId="{00000000-0000-0000-0000-000000000000}"/>
          </ac:spMkLst>
        </pc:spChg>
        <pc:picChg chg="mod">
          <ac:chgData name="Mike Willis" userId="5776f565-9b58-4956-833f-f95731c013c2" providerId="ADAL" clId="{8C4F500D-9559-456B-A221-9CD3AE2F719C}" dt="2022-09-29T12:57:12.571" v="0"/>
          <ac:picMkLst>
            <pc:docMk/>
            <pc:sldMk cId="3294413966" sldId="259"/>
            <ac:picMk id="1026" creationId="{00000000-0000-0000-0000-000000000000}"/>
          </ac:picMkLst>
        </pc:picChg>
      </pc:sldChg>
      <pc:sldChg chg="modSp mod modNotes">
        <pc:chgData name="Mike Willis" userId="5776f565-9b58-4956-833f-f95731c013c2" providerId="ADAL" clId="{8C4F500D-9559-456B-A221-9CD3AE2F719C}" dt="2022-09-29T13:04:18.104" v="80" actId="2711"/>
        <pc:sldMkLst>
          <pc:docMk/>
          <pc:sldMk cId="1772254387" sldId="260"/>
        </pc:sldMkLst>
        <pc:spChg chg="mod">
          <ac:chgData name="Mike Willis" userId="5776f565-9b58-4956-833f-f95731c013c2" providerId="ADAL" clId="{8C4F500D-9559-456B-A221-9CD3AE2F719C}" dt="2022-09-29T13:04:18.104" v="80" actId="2711"/>
          <ac:spMkLst>
            <pc:docMk/>
            <pc:sldMk cId="1772254387" sldId="260"/>
            <ac:spMk id="2" creationId="{00000000-0000-0000-0000-000000000000}"/>
          </ac:spMkLst>
        </pc:spChg>
        <pc:picChg chg="mod">
          <ac:chgData name="Mike Willis" userId="5776f565-9b58-4956-833f-f95731c013c2" providerId="ADAL" clId="{8C4F500D-9559-456B-A221-9CD3AE2F719C}" dt="2022-09-29T12:57:12.571" v="0"/>
          <ac:picMkLst>
            <pc:docMk/>
            <pc:sldMk cId="1772254387" sldId="260"/>
            <ac:picMk id="2050" creationId="{00000000-0000-0000-0000-000000000000}"/>
          </ac:picMkLst>
        </pc:picChg>
      </pc:sldChg>
      <pc:sldChg chg="modSp mod modNotes">
        <pc:chgData name="Mike Willis" userId="5776f565-9b58-4956-833f-f95731c013c2" providerId="ADAL" clId="{8C4F500D-9559-456B-A221-9CD3AE2F719C}" dt="2022-09-29T13:06:45.513" v="107" actId="14"/>
        <pc:sldMkLst>
          <pc:docMk/>
          <pc:sldMk cId="3201131501" sldId="261"/>
        </pc:sldMkLst>
        <pc:spChg chg="mod">
          <ac:chgData name="Mike Willis" userId="5776f565-9b58-4956-833f-f95731c013c2" providerId="ADAL" clId="{8C4F500D-9559-456B-A221-9CD3AE2F719C}" dt="2022-09-29T12:59:00.705" v="19"/>
          <ac:spMkLst>
            <pc:docMk/>
            <pc:sldMk cId="3201131501" sldId="261"/>
            <ac:spMk id="2" creationId="{00000000-0000-0000-0000-000000000000}"/>
          </ac:spMkLst>
        </pc:spChg>
        <pc:spChg chg="mod">
          <ac:chgData name="Mike Willis" userId="5776f565-9b58-4956-833f-f95731c013c2" providerId="ADAL" clId="{8C4F500D-9559-456B-A221-9CD3AE2F719C}" dt="2022-09-29T13:06:45.513" v="107" actId="14"/>
          <ac:spMkLst>
            <pc:docMk/>
            <pc:sldMk cId="3201131501" sldId="261"/>
            <ac:spMk id="3" creationId="{00000000-0000-0000-0000-000000000000}"/>
          </ac:spMkLst>
        </pc:spChg>
      </pc:sldChg>
      <pc:sldChg chg="modSp mod modAnim modNotes">
        <pc:chgData name="Mike Willis" userId="5776f565-9b58-4956-833f-f95731c013c2" providerId="ADAL" clId="{8C4F500D-9559-456B-A221-9CD3AE2F719C}" dt="2022-09-29T13:29:16.391" v="359"/>
        <pc:sldMkLst>
          <pc:docMk/>
          <pc:sldMk cId="2390841571" sldId="262"/>
        </pc:sldMkLst>
        <pc:spChg chg="mod">
          <ac:chgData name="Mike Willis" userId="5776f565-9b58-4956-833f-f95731c013c2" providerId="ADAL" clId="{8C4F500D-9559-456B-A221-9CD3AE2F719C}" dt="2022-09-29T12:59:00.705" v="19"/>
          <ac:spMkLst>
            <pc:docMk/>
            <pc:sldMk cId="2390841571" sldId="262"/>
            <ac:spMk id="2" creationId="{00000000-0000-0000-0000-000000000000}"/>
          </ac:spMkLst>
        </pc:spChg>
        <pc:spChg chg="mod">
          <ac:chgData name="Mike Willis" userId="5776f565-9b58-4956-833f-f95731c013c2" providerId="ADAL" clId="{8C4F500D-9559-456B-A221-9CD3AE2F719C}" dt="2022-09-29T13:00:54.030" v="46" actId="27636"/>
          <ac:spMkLst>
            <pc:docMk/>
            <pc:sldMk cId="2390841571" sldId="262"/>
            <ac:spMk id="3" creationId="{00000000-0000-0000-0000-000000000000}"/>
          </ac:spMkLst>
        </pc:spChg>
      </pc:sldChg>
      <pc:sldChg chg="modSp mod modNotes">
        <pc:chgData name="Mike Willis" userId="5776f565-9b58-4956-833f-f95731c013c2" providerId="ADAL" clId="{8C4F500D-9559-456B-A221-9CD3AE2F719C}" dt="2022-09-29T13:08:45.400" v="135" actId="1076"/>
        <pc:sldMkLst>
          <pc:docMk/>
          <pc:sldMk cId="94645719" sldId="263"/>
        </pc:sldMkLst>
        <pc:spChg chg="mod">
          <ac:chgData name="Mike Willis" userId="5776f565-9b58-4956-833f-f95731c013c2" providerId="ADAL" clId="{8C4F500D-9559-456B-A221-9CD3AE2F719C}" dt="2022-09-29T13:08:45.400" v="135" actId="1076"/>
          <ac:spMkLst>
            <pc:docMk/>
            <pc:sldMk cId="94645719" sldId="263"/>
            <ac:spMk id="2" creationId="{00000000-0000-0000-0000-000000000000}"/>
          </ac:spMkLst>
        </pc:spChg>
        <pc:picChg chg="mod">
          <ac:chgData name="Mike Willis" userId="5776f565-9b58-4956-833f-f95731c013c2" providerId="ADAL" clId="{8C4F500D-9559-456B-A221-9CD3AE2F719C}" dt="2022-09-29T13:08:38.439" v="134" actId="1037"/>
          <ac:picMkLst>
            <pc:docMk/>
            <pc:sldMk cId="94645719" sldId="263"/>
            <ac:picMk id="3074" creationId="{00000000-0000-0000-0000-000000000000}"/>
          </ac:picMkLst>
        </pc:picChg>
      </pc:sldChg>
      <pc:sldChg chg="modSp mod modNotes">
        <pc:chgData name="Mike Willis" userId="5776f565-9b58-4956-833f-f95731c013c2" providerId="ADAL" clId="{8C4F500D-9559-456B-A221-9CD3AE2F719C}" dt="2022-09-29T12:59:01.177" v="22" actId="27636"/>
        <pc:sldMkLst>
          <pc:docMk/>
          <pc:sldMk cId="53143522" sldId="264"/>
        </pc:sldMkLst>
        <pc:spChg chg="mod">
          <ac:chgData name="Mike Willis" userId="5776f565-9b58-4956-833f-f95731c013c2" providerId="ADAL" clId="{8C4F500D-9559-456B-A221-9CD3AE2F719C}" dt="2022-09-29T12:59:00.705" v="19"/>
          <ac:spMkLst>
            <pc:docMk/>
            <pc:sldMk cId="53143522" sldId="264"/>
            <ac:spMk id="2" creationId="{00000000-0000-0000-0000-000000000000}"/>
          </ac:spMkLst>
        </pc:spChg>
        <pc:spChg chg="mod">
          <ac:chgData name="Mike Willis" userId="5776f565-9b58-4956-833f-f95731c013c2" providerId="ADAL" clId="{8C4F500D-9559-456B-A221-9CD3AE2F719C}" dt="2022-09-29T12:59:01.177" v="22" actId="27636"/>
          <ac:spMkLst>
            <pc:docMk/>
            <pc:sldMk cId="53143522" sldId="264"/>
            <ac:spMk id="3" creationId="{00000000-0000-0000-0000-000000000000}"/>
          </ac:spMkLst>
        </pc:spChg>
      </pc:sldChg>
      <pc:sldChg chg="modSp mod modNotes">
        <pc:chgData name="Mike Willis" userId="5776f565-9b58-4956-833f-f95731c013c2" providerId="ADAL" clId="{8C4F500D-9559-456B-A221-9CD3AE2F719C}" dt="2022-09-29T13:09:28.051" v="139"/>
        <pc:sldMkLst>
          <pc:docMk/>
          <pc:sldMk cId="1728894492" sldId="265"/>
        </pc:sldMkLst>
        <pc:spChg chg="mod">
          <ac:chgData name="Mike Willis" userId="5776f565-9b58-4956-833f-f95731c013c2" providerId="ADAL" clId="{8C4F500D-9559-456B-A221-9CD3AE2F719C}" dt="2022-09-29T12:59:00.705" v="19"/>
          <ac:spMkLst>
            <pc:docMk/>
            <pc:sldMk cId="1728894492" sldId="265"/>
            <ac:spMk id="2" creationId="{00000000-0000-0000-0000-000000000000}"/>
          </ac:spMkLst>
        </pc:spChg>
        <pc:spChg chg="mod">
          <ac:chgData name="Mike Willis" userId="5776f565-9b58-4956-833f-f95731c013c2" providerId="ADAL" clId="{8C4F500D-9559-456B-A221-9CD3AE2F719C}" dt="2022-09-29T13:09:28.051" v="139"/>
          <ac:spMkLst>
            <pc:docMk/>
            <pc:sldMk cId="1728894492" sldId="265"/>
            <ac:spMk id="3" creationId="{00000000-0000-0000-0000-000000000000}"/>
          </ac:spMkLst>
        </pc:spChg>
      </pc:sldChg>
      <pc:sldChg chg="addSp delSp modSp mod setBg modNotes">
        <pc:chgData name="Mike Willis" userId="5776f565-9b58-4956-833f-f95731c013c2" providerId="ADAL" clId="{8C4F500D-9559-456B-A221-9CD3AE2F719C}" dt="2022-09-29T13:14:23.737" v="195" actId="207"/>
        <pc:sldMkLst>
          <pc:docMk/>
          <pc:sldMk cId="354286946" sldId="266"/>
        </pc:sldMkLst>
        <pc:spChg chg="add mod">
          <ac:chgData name="Mike Willis" userId="5776f565-9b58-4956-833f-f95731c013c2" providerId="ADAL" clId="{8C4F500D-9559-456B-A221-9CD3AE2F719C}" dt="2022-09-29T13:14:23.737" v="195" actId="207"/>
          <ac:spMkLst>
            <pc:docMk/>
            <pc:sldMk cId="354286946" sldId="266"/>
            <ac:spMk id="2" creationId="{77C909D1-51E8-5043-20D7-4B3357945F87}"/>
          </ac:spMkLst>
        </pc:spChg>
        <pc:picChg chg="add mod">
          <ac:chgData name="Mike Willis" userId="5776f565-9b58-4956-833f-f95731c013c2" providerId="ADAL" clId="{8C4F500D-9559-456B-A221-9CD3AE2F719C}" dt="2022-09-29T13:13:15.388" v="142" actId="26606"/>
          <ac:picMkLst>
            <pc:docMk/>
            <pc:sldMk cId="354286946" sldId="266"/>
            <ac:picMk id="1026" creationId="{F6E97E30-DD75-7A2C-B07F-42467B030E7D}"/>
          </ac:picMkLst>
        </pc:picChg>
        <pc:picChg chg="del mod">
          <ac:chgData name="Mike Willis" userId="5776f565-9b58-4956-833f-f95731c013c2" providerId="ADAL" clId="{8C4F500D-9559-456B-A221-9CD3AE2F719C}" dt="2022-09-29T13:13:09.002" v="140" actId="478"/>
          <ac:picMkLst>
            <pc:docMk/>
            <pc:sldMk cId="354286946" sldId="266"/>
            <ac:picMk id="4098" creationId="{00000000-0000-0000-0000-000000000000}"/>
          </ac:picMkLst>
        </pc:picChg>
      </pc:sldChg>
      <pc:sldChg chg="modSp mod modNotes">
        <pc:chgData name="Mike Willis" userId="5776f565-9b58-4956-833f-f95731c013c2" providerId="ADAL" clId="{8C4F500D-9559-456B-A221-9CD3AE2F719C}" dt="2022-09-29T13:15:44.871" v="205" actId="2711"/>
        <pc:sldMkLst>
          <pc:docMk/>
          <pc:sldMk cId="3384144294" sldId="267"/>
        </pc:sldMkLst>
        <pc:spChg chg="mod">
          <ac:chgData name="Mike Willis" userId="5776f565-9b58-4956-833f-f95731c013c2" providerId="ADAL" clId="{8C4F500D-9559-456B-A221-9CD3AE2F719C}" dt="2022-09-29T12:59:00.705" v="19"/>
          <ac:spMkLst>
            <pc:docMk/>
            <pc:sldMk cId="3384144294" sldId="267"/>
            <ac:spMk id="2" creationId="{00000000-0000-0000-0000-000000000000}"/>
          </ac:spMkLst>
        </pc:spChg>
        <pc:spChg chg="mod">
          <ac:chgData name="Mike Willis" userId="5776f565-9b58-4956-833f-f95731c013c2" providerId="ADAL" clId="{8C4F500D-9559-456B-A221-9CD3AE2F719C}" dt="2022-09-29T13:15:44.871" v="205" actId="2711"/>
          <ac:spMkLst>
            <pc:docMk/>
            <pc:sldMk cId="3384144294" sldId="267"/>
            <ac:spMk id="3" creationId="{00000000-0000-0000-0000-000000000000}"/>
          </ac:spMkLst>
        </pc:spChg>
      </pc:sldChg>
      <pc:sldChg chg="modSp mod modNotes">
        <pc:chgData name="Mike Willis" userId="5776f565-9b58-4956-833f-f95731c013c2" providerId="ADAL" clId="{8C4F500D-9559-456B-A221-9CD3AE2F719C}" dt="2022-09-29T13:19:13.546" v="268" actId="313"/>
        <pc:sldMkLst>
          <pc:docMk/>
          <pc:sldMk cId="538764650" sldId="268"/>
        </pc:sldMkLst>
        <pc:spChg chg="mod">
          <ac:chgData name="Mike Willis" userId="5776f565-9b58-4956-833f-f95731c013c2" providerId="ADAL" clId="{8C4F500D-9559-456B-A221-9CD3AE2F719C}" dt="2022-09-29T12:59:00.705" v="19"/>
          <ac:spMkLst>
            <pc:docMk/>
            <pc:sldMk cId="538764650" sldId="268"/>
            <ac:spMk id="2" creationId="{00000000-0000-0000-0000-000000000000}"/>
          </ac:spMkLst>
        </pc:spChg>
        <pc:spChg chg="mod">
          <ac:chgData name="Mike Willis" userId="5776f565-9b58-4956-833f-f95731c013c2" providerId="ADAL" clId="{8C4F500D-9559-456B-A221-9CD3AE2F719C}" dt="2022-09-29T13:19:13.546" v="268" actId="313"/>
          <ac:spMkLst>
            <pc:docMk/>
            <pc:sldMk cId="538764650" sldId="268"/>
            <ac:spMk id="3" creationId="{00000000-0000-0000-0000-000000000000}"/>
          </ac:spMkLst>
        </pc:spChg>
      </pc:sldChg>
      <pc:sldChg chg="modSp mod modNotes">
        <pc:chgData name="Mike Willis" userId="5776f565-9b58-4956-833f-f95731c013c2" providerId="ADAL" clId="{8C4F500D-9559-456B-A221-9CD3AE2F719C}" dt="2022-09-29T13:40:58.438" v="363" actId="313"/>
        <pc:sldMkLst>
          <pc:docMk/>
          <pc:sldMk cId="1639260154" sldId="269"/>
        </pc:sldMkLst>
        <pc:spChg chg="mod">
          <ac:chgData name="Mike Willis" userId="5776f565-9b58-4956-833f-f95731c013c2" providerId="ADAL" clId="{8C4F500D-9559-456B-A221-9CD3AE2F719C}" dt="2022-09-29T12:59:00.705" v="19"/>
          <ac:spMkLst>
            <pc:docMk/>
            <pc:sldMk cId="1639260154" sldId="269"/>
            <ac:spMk id="2" creationId="{00000000-0000-0000-0000-000000000000}"/>
          </ac:spMkLst>
        </pc:spChg>
        <pc:spChg chg="mod">
          <ac:chgData name="Mike Willis" userId="5776f565-9b58-4956-833f-f95731c013c2" providerId="ADAL" clId="{8C4F500D-9559-456B-A221-9CD3AE2F719C}" dt="2022-09-29T13:40:58.438" v="363" actId="313"/>
          <ac:spMkLst>
            <pc:docMk/>
            <pc:sldMk cId="1639260154" sldId="269"/>
            <ac:spMk id="3" creationId="{00000000-0000-0000-0000-000000000000}"/>
          </ac:spMkLst>
        </pc:spChg>
      </pc:sldChg>
      <pc:sldChg chg="modSp mod modNotes">
        <pc:chgData name="Mike Willis" userId="5776f565-9b58-4956-833f-f95731c013c2" providerId="ADAL" clId="{8C4F500D-9559-456B-A221-9CD3AE2F719C}" dt="2022-09-29T13:18:59.721" v="264" actId="207"/>
        <pc:sldMkLst>
          <pc:docMk/>
          <pc:sldMk cId="925468397" sldId="270"/>
        </pc:sldMkLst>
        <pc:spChg chg="mod">
          <ac:chgData name="Mike Willis" userId="5776f565-9b58-4956-833f-f95731c013c2" providerId="ADAL" clId="{8C4F500D-9559-456B-A221-9CD3AE2F719C}" dt="2022-09-29T13:18:59.721" v="264" actId="207"/>
          <ac:spMkLst>
            <pc:docMk/>
            <pc:sldMk cId="925468397" sldId="270"/>
            <ac:spMk id="2" creationId="{00000000-0000-0000-0000-000000000000}"/>
          </ac:spMkLst>
        </pc:spChg>
        <pc:picChg chg="mod">
          <ac:chgData name="Mike Willis" userId="5776f565-9b58-4956-833f-f95731c013c2" providerId="ADAL" clId="{8C4F500D-9559-456B-A221-9CD3AE2F719C}" dt="2022-09-29T13:16:42.344" v="211" actId="14100"/>
          <ac:picMkLst>
            <pc:docMk/>
            <pc:sldMk cId="925468397" sldId="270"/>
            <ac:picMk id="5122" creationId="{00000000-0000-0000-0000-000000000000}"/>
          </ac:picMkLst>
        </pc:picChg>
      </pc:sldChg>
      <pc:sldChg chg="modSp mod modAnim modNotes">
        <pc:chgData name="Mike Willis" userId="5776f565-9b58-4956-833f-f95731c013c2" providerId="ADAL" clId="{8C4F500D-9559-456B-A221-9CD3AE2F719C}" dt="2022-09-29T13:42:47.976" v="399"/>
        <pc:sldMkLst>
          <pc:docMk/>
          <pc:sldMk cId="447165653" sldId="271"/>
        </pc:sldMkLst>
        <pc:spChg chg="mod">
          <ac:chgData name="Mike Willis" userId="5776f565-9b58-4956-833f-f95731c013c2" providerId="ADAL" clId="{8C4F500D-9559-456B-A221-9CD3AE2F719C}" dt="2022-09-29T12:59:00.705" v="19"/>
          <ac:spMkLst>
            <pc:docMk/>
            <pc:sldMk cId="447165653" sldId="271"/>
            <ac:spMk id="2" creationId="{00000000-0000-0000-0000-000000000000}"/>
          </ac:spMkLst>
        </pc:spChg>
        <pc:spChg chg="mod">
          <ac:chgData name="Mike Willis" userId="5776f565-9b58-4956-833f-f95731c013c2" providerId="ADAL" clId="{8C4F500D-9559-456B-A221-9CD3AE2F719C}" dt="2022-09-29T13:42:11.838" v="397" actId="15"/>
          <ac:spMkLst>
            <pc:docMk/>
            <pc:sldMk cId="447165653" sldId="271"/>
            <ac:spMk id="3" creationId="{00000000-0000-0000-0000-000000000000}"/>
          </ac:spMkLst>
        </pc:spChg>
      </pc:sldChg>
      <pc:sldChg chg="modSp mod modNotes">
        <pc:chgData name="Mike Willis" userId="5776f565-9b58-4956-833f-f95731c013c2" providerId="ADAL" clId="{8C4F500D-9559-456B-A221-9CD3AE2F719C}" dt="2022-09-29T13:20:08.405" v="278" actId="20577"/>
        <pc:sldMkLst>
          <pc:docMk/>
          <pc:sldMk cId="1063048980" sldId="272"/>
        </pc:sldMkLst>
        <pc:spChg chg="mod">
          <ac:chgData name="Mike Willis" userId="5776f565-9b58-4956-833f-f95731c013c2" providerId="ADAL" clId="{8C4F500D-9559-456B-A221-9CD3AE2F719C}" dt="2022-09-29T12:59:00.705" v="19"/>
          <ac:spMkLst>
            <pc:docMk/>
            <pc:sldMk cId="1063048980" sldId="272"/>
            <ac:spMk id="2" creationId="{00000000-0000-0000-0000-000000000000}"/>
          </ac:spMkLst>
        </pc:spChg>
        <pc:spChg chg="mod">
          <ac:chgData name="Mike Willis" userId="5776f565-9b58-4956-833f-f95731c013c2" providerId="ADAL" clId="{8C4F500D-9559-456B-A221-9CD3AE2F719C}" dt="2022-09-29T13:20:08.405" v="278" actId="20577"/>
          <ac:spMkLst>
            <pc:docMk/>
            <pc:sldMk cId="1063048980" sldId="272"/>
            <ac:spMk id="3" creationId="{00000000-0000-0000-0000-000000000000}"/>
          </ac:spMkLst>
        </pc:spChg>
      </pc:sldChg>
      <pc:sldChg chg="modSp mod modNotes">
        <pc:chgData name="Mike Willis" userId="5776f565-9b58-4956-833f-f95731c013c2" providerId="ADAL" clId="{8C4F500D-9559-456B-A221-9CD3AE2F719C}" dt="2022-09-29T13:20:30.248" v="280" actId="207"/>
        <pc:sldMkLst>
          <pc:docMk/>
          <pc:sldMk cId="2164600910" sldId="273"/>
        </pc:sldMkLst>
        <pc:spChg chg="mod">
          <ac:chgData name="Mike Willis" userId="5776f565-9b58-4956-833f-f95731c013c2" providerId="ADAL" clId="{8C4F500D-9559-456B-A221-9CD3AE2F719C}" dt="2022-09-29T12:59:00.705" v="19"/>
          <ac:spMkLst>
            <pc:docMk/>
            <pc:sldMk cId="2164600910" sldId="273"/>
            <ac:spMk id="2" creationId="{00000000-0000-0000-0000-000000000000}"/>
          </ac:spMkLst>
        </pc:spChg>
        <pc:spChg chg="mod">
          <ac:chgData name="Mike Willis" userId="5776f565-9b58-4956-833f-f95731c013c2" providerId="ADAL" clId="{8C4F500D-9559-456B-A221-9CD3AE2F719C}" dt="2022-09-29T13:20:30.248" v="280" actId="207"/>
          <ac:spMkLst>
            <pc:docMk/>
            <pc:sldMk cId="2164600910" sldId="273"/>
            <ac:spMk id="3" creationId="{00000000-0000-0000-0000-000000000000}"/>
          </ac:spMkLst>
        </pc:spChg>
      </pc:sldChg>
      <pc:sldChg chg="modSp mod modAnim modNotes">
        <pc:chgData name="Mike Willis" userId="5776f565-9b58-4956-833f-f95731c013c2" providerId="ADAL" clId="{8C4F500D-9559-456B-A221-9CD3AE2F719C}" dt="2022-09-29T13:43:55.105" v="400"/>
        <pc:sldMkLst>
          <pc:docMk/>
          <pc:sldMk cId="2841567232" sldId="274"/>
        </pc:sldMkLst>
        <pc:spChg chg="mod">
          <ac:chgData name="Mike Willis" userId="5776f565-9b58-4956-833f-f95731c013c2" providerId="ADAL" clId="{8C4F500D-9559-456B-A221-9CD3AE2F719C}" dt="2022-09-29T12:59:00.705" v="19"/>
          <ac:spMkLst>
            <pc:docMk/>
            <pc:sldMk cId="2841567232" sldId="274"/>
            <ac:spMk id="2" creationId="{00000000-0000-0000-0000-000000000000}"/>
          </ac:spMkLst>
        </pc:spChg>
        <pc:spChg chg="mod">
          <ac:chgData name="Mike Willis" userId="5776f565-9b58-4956-833f-f95731c013c2" providerId="ADAL" clId="{8C4F500D-9559-456B-A221-9CD3AE2F719C}" dt="2022-09-29T13:00:54.117" v="48" actId="27636"/>
          <ac:spMkLst>
            <pc:docMk/>
            <pc:sldMk cId="2841567232" sldId="274"/>
            <ac:spMk id="3" creationId="{00000000-0000-0000-0000-000000000000}"/>
          </ac:spMkLst>
        </pc:spChg>
      </pc:sldChg>
      <pc:sldChg chg="modSp mod modAnim modNotes">
        <pc:chgData name="Mike Willis" userId="5776f565-9b58-4956-833f-f95731c013c2" providerId="ADAL" clId="{8C4F500D-9559-456B-A221-9CD3AE2F719C}" dt="2022-09-29T13:44:48.239" v="402"/>
        <pc:sldMkLst>
          <pc:docMk/>
          <pc:sldMk cId="4082397573" sldId="275"/>
        </pc:sldMkLst>
        <pc:spChg chg="mod">
          <ac:chgData name="Mike Willis" userId="5776f565-9b58-4956-833f-f95731c013c2" providerId="ADAL" clId="{8C4F500D-9559-456B-A221-9CD3AE2F719C}" dt="2022-09-29T12:59:00.705" v="19"/>
          <ac:spMkLst>
            <pc:docMk/>
            <pc:sldMk cId="4082397573" sldId="275"/>
            <ac:spMk id="2" creationId="{00000000-0000-0000-0000-000000000000}"/>
          </ac:spMkLst>
        </pc:spChg>
        <pc:spChg chg="mod">
          <ac:chgData name="Mike Willis" userId="5776f565-9b58-4956-833f-f95731c013c2" providerId="ADAL" clId="{8C4F500D-9559-456B-A221-9CD3AE2F719C}" dt="2022-09-29T13:00:54.144" v="49" actId="27636"/>
          <ac:spMkLst>
            <pc:docMk/>
            <pc:sldMk cId="4082397573" sldId="275"/>
            <ac:spMk id="3" creationId="{00000000-0000-0000-0000-000000000000}"/>
          </ac:spMkLst>
        </pc:spChg>
      </pc:sldChg>
      <pc:sldChg chg="modSp mod modAnim modNotes">
        <pc:chgData name="Mike Willis" userId="5776f565-9b58-4956-833f-f95731c013c2" providerId="ADAL" clId="{8C4F500D-9559-456B-A221-9CD3AE2F719C}" dt="2022-09-29T13:45:30.155" v="403"/>
        <pc:sldMkLst>
          <pc:docMk/>
          <pc:sldMk cId="4137342946" sldId="276"/>
        </pc:sldMkLst>
        <pc:spChg chg="mod">
          <ac:chgData name="Mike Willis" userId="5776f565-9b58-4956-833f-f95731c013c2" providerId="ADAL" clId="{8C4F500D-9559-456B-A221-9CD3AE2F719C}" dt="2022-09-29T12:59:00.705" v="19"/>
          <ac:spMkLst>
            <pc:docMk/>
            <pc:sldMk cId="4137342946" sldId="276"/>
            <ac:spMk id="2" creationId="{00000000-0000-0000-0000-000000000000}"/>
          </ac:spMkLst>
        </pc:spChg>
        <pc:spChg chg="mod">
          <ac:chgData name="Mike Willis" userId="5776f565-9b58-4956-833f-f95731c013c2" providerId="ADAL" clId="{8C4F500D-9559-456B-A221-9CD3AE2F719C}" dt="2022-09-29T12:59:00.705" v="19"/>
          <ac:spMkLst>
            <pc:docMk/>
            <pc:sldMk cId="4137342946" sldId="276"/>
            <ac:spMk id="3" creationId="{00000000-0000-0000-0000-000000000000}"/>
          </ac:spMkLst>
        </pc:spChg>
      </pc:sldChg>
      <pc:sldChg chg="modSp mod modNotes">
        <pc:chgData name="Mike Willis" userId="5776f565-9b58-4956-833f-f95731c013c2" providerId="ADAL" clId="{8C4F500D-9559-456B-A221-9CD3AE2F719C}" dt="2022-09-29T13:21:10.614" v="290" actId="2711"/>
        <pc:sldMkLst>
          <pc:docMk/>
          <pc:sldMk cId="115444568" sldId="277"/>
        </pc:sldMkLst>
        <pc:spChg chg="mod">
          <ac:chgData name="Mike Willis" userId="5776f565-9b58-4956-833f-f95731c013c2" providerId="ADAL" clId="{8C4F500D-9559-456B-A221-9CD3AE2F719C}" dt="2022-09-29T12:59:00.705" v="19"/>
          <ac:spMkLst>
            <pc:docMk/>
            <pc:sldMk cId="115444568" sldId="277"/>
            <ac:spMk id="2" creationId="{00000000-0000-0000-0000-000000000000}"/>
          </ac:spMkLst>
        </pc:spChg>
        <pc:spChg chg="mod">
          <ac:chgData name="Mike Willis" userId="5776f565-9b58-4956-833f-f95731c013c2" providerId="ADAL" clId="{8C4F500D-9559-456B-A221-9CD3AE2F719C}" dt="2022-09-29T13:21:10.614" v="290" actId="2711"/>
          <ac:spMkLst>
            <pc:docMk/>
            <pc:sldMk cId="115444568" sldId="277"/>
            <ac:spMk id="3" creationId="{00000000-0000-0000-0000-000000000000}"/>
          </ac:spMkLst>
        </pc:spChg>
      </pc:sldChg>
      <pc:sldChg chg="modSp modNotes">
        <pc:chgData name="Mike Willis" userId="5776f565-9b58-4956-833f-f95731c013c2" providerId="ADAL" clId="{8C4F500D-9559-456B-A221-9CD3AE2F719C}" dt="2022-09-29T12:59:00.705" v="19"/>
        <pc:sldMkLst>
          <pc:docMk/>
          <pc:sldMk cId="773925890" sldId="278"/>
        </pc:sldMkLst>
        <pc:spChg chg="mod">
          <ac:chgData name="Mike Willis" userId="5776f565-9b58-4956-833f-f95731c013c2" providerId="ADAL" clId="{8C4F500D-9559-456B-A221-9CD3AE2F719C}" dt="2022-09-29T12:59:00.705" v="19"/>
          <ac:spMkLst>
            <pc:docMk/>
            <pc:sldMk cId="773925890" sldId="278"/>
            <ac:spMk id="2" creationId="{00000000-0000-0000-0000-000000000000}"/>
          </ac:spMkLst>
        </pc:spChg>
        <pc:spChg chg="mod">
          <ac:chgData name="Mike Willis" userId="5776f565-9b58-4956-833f-f95731c013c2" providerId="ADAL" clId="{8C4F500D-9559-456B-A221-9CD3AE2F719C}" dt="2022-09-29T12:59:00.705" v="19"/>
          <ac:spMkLst>
            <pc:docMk/>
            <pc:sldMk cId="773925890" sldId="278"/>
            <ac:spMk id="3" creationId="{00000000-0000-0000-0000-000000000000}"/>
          </ac:spMkLst>
        </pc:spChg>
      </pc:sldChg>
      <pc:sldChg chg="modSp mod modNotes">
        <pc:chgData name="Mike Willis" userId="5776f565-9b58-4956-833f-f95731c013c2" providerId="ADAL" clId="{8C4F500D-9559-456B-A221-9CD3AE2F719C}" dt="2022-09-29T13:24:06.555" v="328" actId="20577"/>
        <pc:sldMkLst>
          <pc:docMk/>
          <pc:sldMk cId="2512835579" sldId="279"/>
        </pc:sldMkLst>
        <pc:spChg chg="mod">
          <ac:chgData name="Mike Willis" userId="5776f565-9b58-4956-833f-f95731c013c2" providerId="ADAL" clId="{8C4F500D-9559-456B-A221-9CD3AE2F719C}" dt="2022-09-29T12:59:00.705" v="19"/>
          <ac:spMkLst>
            <pc:docMk/>
            <pc:sldMk cId="2512835579" sldId="279"/>
            <ac:spMk id="2" creationId="{00000000-0000-0000-0000-000000000000}"/>
          </ac:spMkLst>
        </pc:spChg>
        <pc:spChg chg="mod">
          <ac:chgData name="Mike Willis" userId="5776f565-9b58-4956-833f-f95731c013c2" providerId="ADAL" clId="{8C4F500D-9559-456B-A221-9CD3AE2F719C}" dt="2022-09-29T13:24:06.555" v="328" actId="20577"/>
          <ac:spMkLst>
            <pc:docMk/>
            <pc:sldMk cId="2512835579" sldId="279"/>
            <ac:spMk id="3" creationId="{00000000-0000-0000-0000-000000000000}"/>
          </ac:spMkLst>
        </pc:spChg>
      </pc:sldChg>
      <pc:sldChg chg="modSp mod modNotes">
        <pc:chgData name="Mike Willis" userId="5776f565-9b58-4956-833f-f95731c013c2" providerId="ADAL" clId="{8C4F500D-9559-456B-A221-9CD3AE2F719C}" dt="2022-09-29T12:59:00.705" v="19"/>
        <pc:sldMkLst>
          <pc:docMk/>
          <pc:sldMk cId="1653790433" sldId="280"/>
        </pc:sldMkLst>
        <pc:spChg chg="mod">
          <ac:chgData name="Mike Willis" userId="5776f565-9b58-4956-833f-f95731c013c2" providerId="ADAL" clId="{8C4F500D-9559-456B-A221-9CD3AE2F719C}" dt="2022-09-29T12:59:00.705" v="19"/>
          <ac:spMkLst>
            <pc:docMk/>
            <pc:sldMk cId="1653790433" sldId="280"/>
            <ac:spMk id="2" creationId="{00000000-0000-0000-0000-000000000000}"/>
          </ac:spMkLst>
        </pc:spChg>
        <pc:spChg chg="mod">
          <ac:chgData name="Mike Willis" userId="5776f565-9b58-4956-833f-f95731c013c2" providerId="ADAL" clId="{8C4F500D-9559-456B-A221-9CD3AE2F719C}" dt="2022-09-29T12:59:00.705" v="19"/>
          <ac:spMkLst>
            <pc:docMk/>
            <pc:sldMk cId="1653790433" sldId="280"/>
            <ac:spMk id="3" creationId="{00000000-0000-0000-0000-000000000000}"/>
          </ac:spMkLst>
        </pc:spChg>
      </pc:sldChg>
      <pc:sldChg chg="modSp mod modNotes">
        <pc:chgData name="Mike Willis" userId="5776f565-9b58-4956-833f-f95731c013c2" providerId="ADAL" clId="{8C4F500D-9559-456B-A221-9CD3AE2F719C}" dt="2022-09-29T12:59:01.441" v="26" actId="27636"/>
        <pc:sldMkLst>
          <pc:docMk/>
          <pc:sldMk cId="1098563992" sldId="281"/>
        </pc:sldMkLst>
        <pc:spChg chg="mod">
          <ac:chgData name="Mike Willis" userId="5776f565-9b58-4956-833f-f95731c013c2" providerId="ADAL" clId="{8C4F500D-9559-456B-A221-9CD3AE2F719C}" dt="2022-09-29T12:59:00.705" v="19"/>
          <ac:spMkLst>
            <pc:docMk/>
            <pc:sldMk cId="1098563992" sldId="281"/>
            <ac:spMk id="2" creationId="{00000000-0000-0000-0000-000000000000}"/>
          </ac:spMkLst>
        </pc:spChg>
        <pc:spChg chg="mod">
          <ac:chgData name="Mike Willis" userId="5776f565-9b58-4956-833f-f95731c013c2" providerId="ADAL" clId="{8C4F500D-9559-456B-A221-9CD3AE2F719C}" dt="2022-09-29T12:59:01.441" v="26" actId="27636"/>
          <ac:spMkLst>
            <pc:docMk/>
            <pc:sldMk cId="1098563992" sldId="281"/>
            <ac:spMk id="3" creationId="{00000000-0000-0000-0000-000000000000}"/>
          </ac:spMkLst>
        </pc:spChg>
      </pc:sldChg>
      <pc:sldChg chg="modSp mod modNotes">
        <pc:chgData name="Mike Willis" userId="5776f565-9b58-4956-833f-f95731c013c2" providerId="ADAL" clId="{8C4F500D-9559-456B-A221-9CD3AE2F719C}" dt="2022-09-29T13:24:42.266" v="330" actId="20577"/>
        <pc:sldMkLst>
          <pc:docMk/>
          <pc:sldMk cId="157904795" sldId="282"/>
        </pc:sldMkLst>
        <pc:spChg chg="mod">
          <ac:chgData name="Mike Willis" userId="5776f565-9b58-4956-833f-f95731c013c2" providerId="ADAL" clId="{8C4F500D-9559-456B-A221-9CD3AE2F719C}" dt="2022-09-29T12:59:00.705" v="19"/>
          <ac:spMkLst>
            <pc:docMk/>
            <pc:sldMk cId="157904795" sldId="282"/>
            <ac:spMk id="2" creationId="{00000000-0000-0000-0000-000000000000}"/>
          </ac:spMkLst>
        </pc:spChg>
        <pc:spChg chg="mod">
          <ac:chgData name="Mike Willis" userId="5776f565-9b58-4956-833f-f95731c013c2" providerId="ADAL" clId="{8C4F500D-9559-456B-A221-9CD3AE2F719C}" dt="2022-09-29T13:24:42.266" v="330" actId="20577"/>
          <ac:spMkLst>
            <pc:docMk/>
            <pc:sldMk cId="157904795" sldId="282"/>
            <ac:spMk id="3" creationId="{00000000-0000-0000-0000-000000000000}"/>
          </ac:spMkLst>
        </pc:spChg>
      </pc:sldChg>
      <pc:sldChg chg="modSp modAnim modNotes">
        <pc:chgData name="Mike Willis" userId="5776f565-9b58-4956-833f-f95731c013c2" providerId="ADAL" clId="{8C4F500D-9559-456B-A221-9CD3AE2F719C}" dt="2022-09-29T13:46:06.892" v="406"/>
        <pc:sldMkLst>
          <pc:docMk/>
          <pc:sldMk cId="236528623" sldId="283"/>
        </pc:sldMkLst>
        <pc:spChg chg="mod">
          <ac:chgData name="Mike Willis" userId="5776f565-9b58-4956-833f-f95731c013c2" providerId="ADAL" clId="{8C4F500D-9559-456B-A221-9CD3AE2F719C}" dt="2022-09-29T12:59:00.705" v="19"/>
          <ac:spMkLst>
            <pc:docMk/>
            <pc:sldMk cId="236528623" sldId="283"/>
            <ac:spMk id="2" creationId="{00000000-0000-0000-0000-000000000000}"/>
          </ac:spMkLst>
        </pc:spChg>
        <pc:spChg chg="mod">
          <ac:chgData name="Mike Willis" userId="5776f565-9b58-4956-833f-f95731c013c2" providerId="ADAL" clId="{8C4F500D-9559-456B-A221-9CD3AE2F719C}" dt="2022-09-29T12:59:00.705" v="19"/>
          <ac:spMkLst>
            <pc:docMk/>
            <pc:sldMk cId="236528623" sldId="283"/>
            <ac:spMk id="3" creationId="{00000000-0000-0000-0000-000000000000}"/>
          </ac:spMkLst>
        </pc:spChg>
      </pc:sldChg>
      <pc:sldChg chg="modSp mod modAnim modNotes">
        <pc:chgData name="Mike Willis" userId="5776f565-9b58-4956-833f-f95731c013c2" providerId="ADAL" clId="{8C4F500D-9559-456B-A221-9CD3AE2F719C}" dt="2022-09-29T13:46:32.789" v="407"/>
        <pc:sldMkLst>
          <pc:docMk/>
          <pc:sldMk cId="436378831" sldId="284"/>
        </pc:sldMkLst>
        <pc:spChg chg="mod">
          <ac:chgData name="Mike Willis" userId="5776f565-9b58-4956-833f-f95731c013c2" providerId="ADAL" clId="{8C4F500D-9559-456B-A221-9CD3AE2F719C}" dt="2022-09-29T12:59:00.705" v="19"/>
          <ac:spMkLst>
            <pc:docMk/>
            <pc:sldMk cId="436378831" sldId="284"/>
            <ac:spMk id="2" creationId="{00000000-0000-0000-0000-000000000000}"/>
          </ac:spMkLst>
        </pc:spChg>
        <pc:spChg chg="mod">
          <ac:chgData name="Mike Willis" userId="5776f565-9b58-4956-833f-f95731c013c2" providerId="ADAL" clId="{8C4F500D-9559-456B-A221-9CD3AE2F719C}" dt="2022-09-29T13:23:04.427" v="293"/>
          <ac:spMkLst>
            <pc:docMk/>
            <pc:sldMk cId="436378831" sldId="284"/>
            <ac:spMk id="3" creationId="{00000000-0000-0000-0000-000000000000}"/>
          </ac:spMkLst>
        </pc:spChg>
      </pc:sldChg>
      <pc:sldChg chg="modSp mod modAnim modNotes">
        <pc:chgData name="Mike Willis" userId="5776f565-9b58-4956-833f-f95731c013c2" providerId="ADAL" clId="{8C4F500D-9559-456B-A221-9CD3AE2F719C}" dt="2022-09-29T13:50:05.962" v="424" actId="20577"/>
        <pc:sldMkLst>
          <pc:docMk/>
          <pc:sldMk cId="1804744037" sldId="285"/>
        </pc:sldMkLst>
        <pc:spChg chg="mod">
          <ac:chgData name="Mike Willis" userId="5776f565-9b58-4956-833f-f95731c013c2" providerId="ADAL" clId="{8C4F500D-9559-456B-A221-9CD3AE2F719C}" dt="2022-09-29T13:25:13.788" v="334" actId="14100"/>
          <ac:spMkLst>
            <pc:docMk/>
            <pc:sldMk cId="1804744037" sldId="285"/>
            <ac:spMk id="2" creationId="{00000000-0000-0000-0000-000000000000}"/>
          </ac:spMkLst>
        </pc:spChg>
        <pc:spChg chg="mod">
          <ac:chgData name="Mike Willis" userId="5776f565-9b58-4956-833f-f95731c013c2" providerId="ADAL" clId="{8C4F500D-9559-456B-A221-9CD3AE2F719C}" dt="2022-09-29T13:50:05.962" v="424" actId="20577"/>
          <ac:spMkLst>
            <pc:docMk/>
            <pc:sldMk cId="1804744037" sldId="285"/>
            <ac:spMk id="3" creationId="{00000000-0000-0000-0000-000000000000}"/>
          </ac:spMkLst>
        </pc:spChg>
      </pc:sldChg>
      <pc:sldChg chg="modSp modNotes">
        <pc:chgData name="Mike Willis" userId="5776f565-9b58-4956-833f-f95731c013c2" providerId="ADAL" clId="{8C4F500D-9559-456B-A221-9CD3AE2F719C}" dt="2022-09-29T12:59:00.705" v="19"/>
        <pc:sldMkLst>
          <pc:docMk/>
          <pc:sldMk cId="4187153051" sldId="286"/>
        </pc:sldMkLst>
        <pc:spChg chg="mod">
          <ac:chgData name="Mike Willis" userId="5776f565-9b58-4956-833f-f95731c013c2" providerId="ADAL" clId="{8C4F500D-9559-456B-A221-9CD3AE2F719C}" dt="2022-09-29T12:59:00.705" v="19"/>
          <ac:spMkLst>
            <pc:docMk/>
            <pc:sldMk cId="4187153051" sldId="286"/>
            <ac:spMk id="2" creationId="{00000000-0000-0000-0000-000000000000}"/>
          </ac:spMkLst>
        </pc:spChg>
        <pc:spChg chg="mod">
          <ac:chgData name="Mike Willis" userId="5776f565-9b58-4956-833f-f95731c013c2" providerId="ADAL" clId="{8C4F500D-9559-456B-A221-9CD3AE2F719C}" dt="2022-09-29T12:59:00.705" v="19"/>
          <ac:spMkLst>
            <pc:docMk/>
            <pc:sldMk cId="4187153051" sldId="286"/>
            <ac:spMk id="3" creationId="{00000000-0000-0000-0000-000000000000}"/>
          </ac:spMkLst>
        </pc:spChg>
      </pc:sldChg>
      <pc:sldChg chg="modSp mod modNotes">
        <pc:chgData name="Mike Willis" userId="5776f565-9b58-4956-833f-f95731c013c2" providerId="ADAL" clId="{8C4F500D-9559-456B-A221-9CD3AE2F719C}" dt="2022-09-29T13:25:46.472" v="338" actId="27636"/>
        <pc:sldMkLst>
          <pc:docMk/>
          <pc:sldMk cId="3667442689" sldId="287"/>
        </pc:sldMkLst>
        <pc:spChg chg="mod">
          <ac:chgData name="Mike Willis" userId="5776f565-9b58-4956-833f-f95731c013c2" providerId="ADAL" clId="{8C4F500D-9559-456B-A221-9CD3AE2F719C}" dt="2022-09-29T12:59:00.705" v="19"/>
          <ac:spMkLst>
            <pc:docMk/>
            <pc:sldMk cId="3667442689" sldId="287"/>
            <ac:spMk id="2" creationId="{00000000-0000-0000-0000-000000000000}"/>
          </ac:spMkLst>
        </pc:spChg>
        <pc:spChg chg="mod">
          <ac:chgData name="Mike Willis" userId="5776f565-9b58-4956-833f-f95731c013c2" providerId="ADAL" clId="{8C4F500D-9559-456B-A221-9CD3AE2F719C}" dt="2022-09-29T13:25:46.472" v="338" actId="27636"/>
          <ac:spMkLst>
            <pc:docMk/>
            <pc:sldMk cId="3667442689" sldId="287"/>
            <ac:spMk id="3" creationId="{00000000-0000-0000-0000-000000000000}"/>
          </ac:spMkLst>
        </pc:spChg>
      </pc:sldChg>
      <pc:sldChg chg="modSp mod modNotes">
        <pc:chgData name="Mike Willis" userId="5776f565-9b58-4956-833f-f95731c013c2" providerId="ADAL" clId="{8C4F500D-9559-456B-A221-9CD3AE2F719C}" dt="2022-09-29T13:25:54.472" v="340" actId="27636"/>
        <pc:sldMkLst>
          <pc:docMk/>
          <pc:sldMk cId="3882812779" sldId="288"/>
        </pc:sldMkLst>
        <pc:spChg chg="mod">
          <ac:chgData name="Mike Willis" userId="5776f565-9b58-4956-833f-f95731c013c2" providerId="ADAL" clId="{8C4F500D-9559-456B-A221-9CD3AE2F719C}" dt="2022-09-29T12:59:00.705" v="19"/>
          <ac:spMkLst>
            <pc:docMk/>
            <pc:sldMk cId="3882812779" sldId="288"/>
            <ac:spMk id="2" creationId="{00000000-0000-0000-0000-000000000000}"/>
          </ac:spMkLst>
        </pc:spChg>
        <pc:spChg chg="mod">
          <ac:chgData name="Mike Willis" userId="5776f565-9b58-4956-833f-f95731c013c2" providerId="ADAL" clId="{8C4F500D-9559-456B-A221-9CD3AE2F719C}" dt="2022-09-29T13:25:54.472" v="340" actId="27636"/>
          <ac:spMkLst>
            <pc:docMk/>
            <pc:sldMk cId="3882812779" sldId="288"/>
            <ac:spMk id="3" creationId="{00000000-0000-0000-0000-000000000000}"/>
          </ac:spMkLst>
        </pc:spChg>
      </pc:sldChg>
      <pc:sldChg chg="modSp mod modNotes">
        <pc:chgData name="Mike Willis" userId="5776f565-9b58-4956-833f-f95731c013c2" providerId="ADAL" clId="{8C4F500D-9559-456B-A221-9CD3AE2F719C}" dt="2022-09-29T13:00:54.355" v="53" actId="27636"/>
        <pc:sldMkLst>
          <pc:docMk/>
          <pc:sldMk cId="2972776646" sldId="289"/>
        </pc:sldMkLst>
        <pc:spChg chg="mod">
          <ac:chgData name="Mike Willis" userId="5776f565-9b58-4956-833f-f95731c013c2" providerId="ADAL" clId="{8C4F500D-9559-456B-A221-9CD3AE2F719C}" dt="2022-09-29T12:59:00.705" v="19"/>
          <ac:spMkLst>
            <pc:docMk/>
            <pc:sldMk cId="2972776646" sldId="289"/>
            <ac:spMk id="2" creationId="{00000000-0000-0000-0000-000000000000}"/>
          </ac:spMkLst>
        </pc:spChg>
        <pc:spChg chg="mod">
          <ac:chgData name="Mike Willis" userId="5776f565-9b58-4956-833f-f95731c013c2" providerId="ADAL" clId="{8C4F500D-9559-456B-A221-9CD3AE2F719C}" dt="2022-09-29T13:00:54.355" v="53" actId="27636"/>
          <ac:spMkLst>
            <pc:docMk/>
            <pc:sldMk cId="2972776646" sldId="289"/>
            <ac:spMk id="3" creationId="{00000000-0000-0000-0000-000000000000}"/>
          </ac:spMkLst>
        </pc:spChg>
      </pc:sldChg>
      <pc:sldChg chg="modSp mod modAnim modNotes">
        <pc:chgData name="Mike Willis" userId="5776f565-9b58-4956-833f-f95731c013c2" providerId="ADAL" clId="{8C4F500D-9559-456B-A221-9CD3AE2F719C}" dt="2022-09-29T13:52:39.638" v="501" actId="27636"/>
        <pc:sldMkLst>
          <pc:docMk/>
          <pc:sldMk cId="4059768810" sldId="290"/>
        </pc:sldMkLst>
        <pc:spChg chg="mod">
          <ac:chgData name="Mike Willis" userId="5776f565-9b58-4956-833f-f95731c013c2" providerId="ADAL" clId="{8C4F500D-9559-456B-A221-9CD3AE2F719C}" dt="2022-09-29T12:59:00.705" v="19"/>
          <ac:spMkLst>
            <pc:docMk/>
            <pc:sldMk cId="4059768810" sldId="290"/>
            <ac:spMk id="2" creationId="{00000000-0000-0000-0000-000000000000}"/>
          </ac:spMkLst>
        </pc:spChg>
        <pc:spChg chg="mod">
          <ac:chgData name="Mike Willis" userId="5776f565-9b58-4956-833f-f95731c013c2" providerId="ADAL" clId="{8C4F500D-9559-456B-A221-9CD3AE2F719C}" dt="2022-09-29T13:52:39.638" v="501" actId="27636"/>
          <ac:spMkLst>
            <pc:docMk/>
            <pc:sldMk cId="4059768810" sldId="290"/>
            <ac:spMk id="3" creationId="{00000000-0000-0000-0000-000000000000}"/>
          </ac:spMkLst>
        </pc:spChg>
      </pc:sldChg>
      <pc:sldChg chg="modSp mod modNotes">
        <pc:chgData name="Mike Willis" userId="5776f565-9b58-4956-833f-f95731c013c2" providerId="ADAL" clId="{8C4F500D-9559-456B-A221-9CD3AE2F719C}" dt="2022-09-29T13:00:54.405" v="55" actId="27636"/>
        <pc:sldMkLst>
          <pc:docMk/>
          <pc:sldMk cId="2467294399" sldId="291"/>
        </pc:sldMkLst>
        <pc:spChg chg="mod">
          <ac:chgData name="Mike Willis" userId="5776f565-9b58-4956-833f-f95731c013c2" providerId="ADAL" clId="{8C4F500D-9559-456B-A221-9CD3AE2F719C}" dt="2022-09-29T12:59:00.705" v="19"/>
          <ac:spMkLst>
            <pc:docMk/>
            <pc:sldMk cId="2467294399" sldId="291"/>
            <ac:spMk id="2" creationId="{00000000-0000-0000-0000-000000000000}"/>
          </ac:spMkLst>
        </pc:spChg>
        <pc:spChg chg="mod">
          <ac:chgData name="Mike Willis" userId="5776f565-9b58-4956-833f-f95731c013c2" providerId="ADAL" clId="{8C4F500D-9559-456B-A221-9CD3AE2F719C}" dt="2022-09-29T13:00:54.405" v="55" actId="27636"/>
          <ac:spMkLst>
            <pc:docMk/>
            <pc:sldMk cId="2467294399" sldId="291"/>
            <ac:spMk id="3" creationId="{00000000-0000-0000-0000-000000000000}"/>
          </ac:spMkLst>
        </pc:spChg>
      </pc:sldChg>
      <pc:sldChg chg="modSp modNotes">
        <pc:chgData name="Mike Willis" userId="5776f565-9b58-4956-833f-f95731c013c2" providerId="ADAL" clId="{8C4F500D-9559-456B-A221-9CD3AE2F719C}" dt="2022-09-29T12:59:00.705" v="19"/>
        <pc:sldMkLst>
          <pc:docMk/>
          <pc:sldMk cId="3243712279" sldId="292"/>
        </pc:sldMkLst>
        <pc:spChg chg="mod">
          <ac:chgData name="Mike Willis" userId="5776f565-9b58-4956-833f-f95731c013c2" providerId="ADAL" clId="{8C4F500D-9559-456B-A221-9CD3AE2F719C}" dt="2022-09-29T12:59:00.705" v="19"/>
          <ac:spMkLst>
            <pc:docMk/>
            <pc:sldMk cId="3243712279" sldId="292"/>
            <ac:spMk id="2" creationId="{00000000-0000-0000-0000-000000000000}"/>
          </ac:spMkLst>
        </pc:spChg>
        <pc:spChg chg="mod">
          <ac:chgData name="Mike Willis" userId="5776f565-9b58-4956-833f-f95731c013c2" providerId="ADAL" clId="{8C4F500D-9559-456B-A221-9CD3AE2F719C}" dt="2022-09-29T12:59:00.705" v="19"/>
          <ac:spMkLst>
            <pc:docMk/>
            <pc:sldMk cId="3243712279" sldId="292"/>
            <ac:spMk id="3" creationId="{00000000-0000-0000-0000-000000000000}"/>
          </ac:spMkLst>
        </pc:spChg>
      </pc:sldChg>
      <pc:sldChg chg="modSp mod modNotes">
        <pc:chgData name="Mike Willis" userId="5776f565-9b58-4956-833f-f95731c013c2" providerId="ADAL" clId="{8C4F500D-9559-456B-A221-9CD3AE2F719C}" dt="2022-09-29T12:59:01.729" v="33" actId="27636"/>
        <pc:sldMkLst>
          <pc:docMk/>
          <pc:sldMk cId="2224089531" sldId="293"/>
        </pc:sldMkLst>
        <pc:spChg chg="mod">
          <ac:chgData name="Mike Willis" userId="5776f565-9b58-4956-833f-f95731c013c2" providerId="ADAL" clId="{8C4F500D-9559-456B-A221-9CD3AE2F719C}" dt="2022-09-29T12:59:00.705" v="19"/>
          <ac:spMkLst>
            <pc:docMk/>
            <pc:sldMk cId="2224089531" sldId="293"/>
            <ac:spMk id="2" creationId="{00000000-0000-0000-0000-000000000000}"/>
          </ac:spMkLst>
        </pc:spChg>
        <pc:spChg chg="mod">
          <ac:chgData name="Mike Willis" userId="5776f565-9b58-4956-833f-f95731c013c2" providerId="ADAL" clId="{8C4F500D-9559-456B-A221-9CD3AE2F719C}" dt="2022-09-29T12:59:01.729" v="33" actId="27636"/>
          <ac:spMkLst>
            <pc:docMk/>
            <pc:sldMk cId="2224089531" sldId="293"/>
            <ac:spMk id="3" creationId="{00000000-0000-0000-0000-000000000000}"/>
          </ac:spMkLst>
        </pc:spChg>
      </pc:sldChg>
      <pc:sldChg chg="modSp mod modNotes">
        <pc:chgData name="Mike Willis" userId="5776f565-9b58-4956-833f-f95731c013c2" providerId="ADAL" clId="{8C4F500D-9559-456B-A221-9CD3AE2F719C}" dt="2022-09-29T13:27:04.205" v="355" actId="207"/>
        <pc:sldMkLst>
          <pc:docMk/>
          <pc:sldMk cId="224349463" sldId="294"/>
        </pc:sldMkLst>
        <pc:spChg chg="mod">
          <ac:chgData name="Mike Willis" userId="5776f565-9b58-4956-833f-f95731c013c2" providerId="ADAL" clId="{8C4F500D-9559-456B-A221-9CD3AE2F719C}" dt="2022-09-29T13:27:04.205" v="355" actId="207"/>
          <ac:spMkLst>
            <pc:docMk/>
            <pc:sldMk cId="224349463" sldId="294"/>
            <ac:spMk id="2" creationId="{00000000-0000-0000-0000-000000000000}"/>
          </ac:spMkLst>
        </pc:spChg>
        <pc:spChg chg="mod">
          <ac:chgData name="Mike Willis" userId="5776f565-9b58-4956-833f-f95731c013c2" providerId="ADAL" clId="{8C4F500D-9559-456B-A221-9CD3AE2F719C}" dt="2022-09-29T12:59:00.705" v="19"/>
          <ac:spMkLst>
            <pc:docMk/>
            <pc:sldMk cId="224349463" sldId="294"/>
            <ac:spMk id="3" creationId="{00000000-0000-0000-0000-000000000000}"/>
          </ac:spMkLst>
        </pc:spChg>
      </pc:sldChg>
      <pc:sldChg chg="modSp modNotes">
        <pc:chgData name="Mike Willis" userId="5776f565-9b58-4956-833f-f95731c013c2" providerId="ADAL" clId="{8C4F500D-9559-456B-A221-9CD3AE2F719C}" dt="2022-09-29T13:27:32.306" v="358"/>
        <pc:sldMkLst>
          <pc:docMk/>
          <pc:sldMk cId="1500390597" sldId="295"/>
        </pc:sldMkLst>
        <pc:spChg chg="mod">
          <ac:chgData name="Mike Willis" userId="5776f565-9b58-4956-833f-f95731c013c2" providerId="ADAL" clId="{8C4F500D-9559-456B-A221-9CD3AE2F719C}" dt="2022-09-29T12:59:00.705" v="19"/>
          <ac:spMkLst>
            <pc:docMk/>
            <pc:sldMk cId="1500390597" sldId="295"/>
            <ac:spMk id="2" creationId="{00000000-0000-0000-0000-000000000000}"/>
          </ac:spMkLst>
        </pc:spChg>
        <pc:spChg chg="mod">
          <ac:chgData name="Mike Willis" userId="5776f565-9b58-4956-833f-f95731c013c2" providerId="ADAL" clId="{8C4F500D-9559-456B-A221-9CD3AE2F719C}" dt="2022-09-29T13:27:32.306" v="358"/>
          <ac:spMkLst>
            <pc:docMk/>
            <pc:sldMk cId="1500390597" sldId="295"/>
            <ac:spMk id="3" creationId="{00000000-0000-0000-0000-000000000000}"/>
          </ac:spMkLst>
        </pc:spChg>
      </pc:sldChg>
      <pc:sldChg chg="modSp modNotes">
        <pc:chgData name="Mike Willis" userId="5776f565-9b58-4956-833f-f95731c013c2" providerId="ADAL" clId="{8C4F500D-9559-456B-A221-9CD3AE2F719C}" dt="2022-09-29T12:59:00.705" v="19"/>
        <pc:sldMkLst>
          <pc:docMk/>
          <pc:sldMk cId="551594456" sldId="296"/>
        </pc:sldMkLst>
        <pc:spChg chg="mod">
          <ac:chgData name="Mike Willis" userId="5776f565-9b58-4956-833f-f95731c013c2" providerId="ADAL" clId="{8C4F500D-9559-456B-A221-9CD3AE2F719C}" dt="2022-09-29T12:59:00.705" v="19"/>
          <ac:spMkLst>
            <pc:docMk/>
            <pc:sldMk cId="551594456" sldId="296"/>
            <ac:spMk id="2" creationId="{00000000-0000-0000-0000-000000000000}"/>
          </ac:spMkLst>
        </pc:spChg>
        <pc:spChg chg="mod">
          <ac:chgData name="Mike Willis" userId="5776f565-9b58-4956-833f-f95731c013c2" providerId="ADAL" clId="{8C4F500D-9559-456B-A221-9CD3AE2F719C}" dt="2022-09-29T12:59:00.705" v="19"/>
          <ac:spMkLst>
            <pc:docMk/>
            <pc:sldMk cId="551594456" sldId="296"/>
            <ac:spMk id="3" creationId="{00000000-0000-0000-0000-000000000000}"/>
          </ac:spMkLst>
        </pc:spChg>
      </pc:sldChg>
      <pc:sldChg chg="modNotes">
        <pc:chgData name="Mike Willis" userId="5776f565-9b58-4956-833f-f95731c013c2" providerId="ADAL" clId="{8C4F500D-9559-456B-A221-9CD3AE2F719C}" dt="2022-09-29T12:57:12.571" v="0"/>
        <pc:sldMkLst>
          <pc:docMk/>
          <pc:sldMk cId="119957299" sldId="297"/>
        </pc:sldMkLst>
      </pc:sldChg>
      <pc:sldChg chg="modSp new del mod">
        <pc:chgData name="Mike Willis" userId="5776f565-9b58-4956-833f-f95731c013c2" providerId="ADAL" clId="{8C4F500D-9559-456B-A221-9CD3AE2F719C}" dt="2022-09-29T13:06:54.567" v="108" actId="47"/>
        <pc:sldMkLst>
          <pc:docMk/>
          <pc:sldMk cId="428040390" sldId="298"/>
        </pc:sldMkLst>
        <pc:spChg chg="mod">
          <ac:chgData name="Mike Willis" userId="5776f565-9b58-4956-833f-f95731c013c2" providerId="ADAL" clId="{8C4F500D-9559-456B-A221-9CD3AE2F719C}" dt="2022-09-29T13:05:30.788" v="104" actId="20577"/>
          <ac:spMkLst>
            <pc:docMk/>
            <pc:sldMk cId="428040390" sldId="298"/>
            <ac:spMk id="2" creationId="{13D9A83D-7DF6-0156-3F61-3519956B78E6}"/>
          </ac:spMkLst>
        </pc:spChg>
      </pc:sldChg>
      <pc:sldMasterChg chg="modSp modSldLayout">
        <pc:chgData name="Mike Willis" userId="5776f565-9b58-4956-833f-f95731c013c2" providerId="ADAL" clId="{8C4F500D-9559-456B-A221-9CD3AE2F719C}" dt="2022-09-29T12:57:12.571" v="0"/>
        <pc:sldMasterMkLst>
          <pc:docMk/>
          <pc:sldMasterMk cId="4093148019" sldId="2147483648"/>
        </pc:sldMasterMkLst>
        <pc:spChg chg="mod">
          <ac:chgData name="Mike Willis" userId="5776f565-9b58-4956-833f-f95731c013c2" providerId="ADAL" clId="{8C4F500D-9559-456B-A221-9CD3AE2F719C}" dt="2022-09-29T12:57:12.571" v="0"/>
          <ac:spMkLst>
            <pc:docMk/>
            <pc:sldMasterMk cId="4093148019" sldId="2147483648"/>
            <ac:spMk id="2"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ac:spMk id="3"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ac:spMk id="4"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ac:spMk id="5"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ac:spMk id="6" creationId="{00000000-0000-0000-0000-000000000000}"/>
          </ac:spMkLst>
        </pc:spChg>
        <pc:sldLayoutChg chg="modSp">
          <pc:chgData name="Mike Willis" userId="5776f565-9b58-4956-833f-f95731c013c2" providerId="ADAL" clId="{8C4F500D-9559-456B-A221-9CD3AE2F719C}" dt="2022-09-29T12:57:12.571" v="0"/>
          <pc:sldLayoutMkLst>
            <pc:docMk/>
            <pc:sldMasterMk cId="4093148019" sldId="2147483648"/>
            <pc:sldLayoutMk cId="385557274" sldId="2147483649"/>
          </pc:sldLayoutMkLst>
          <pc:spChg chg="mod">
            <ac:chgData name="Mike Willis" userId="5776f565-9b58-4956-833f-f95731c013c2" providerId="ADAL" clId="{8C4F500D-9559-456B-A221-9CD3AE2F719C}" dt="2022-09-29T12:57:12.571" v="0"/>
            <ac:spMkLst>
              <pc:docMk/>
              <pc:sldMasterMk cId="4093148019" sldId="2147483648"/>
              <pc:sldLayoutMk cId="385557274" sldId="2147483649"/>
              <ac:spMk id="2"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385557274" sldId="2147483649"/>
              <ac:spMk id="3" creationId="{00000000-0000-0000-0000-000000000000}"/>
            </ac:spMkLst>
          </pc:spChg>
        </pc:sldLayoutChg>
        <pc:sldLayoutChg chg="modSp">
          <pc:chgData name="Mike Willis" userId="5776f565-9b58-4956-833f-f95731c013c2" providerId="ADAL" clId="{8C4F500D-9559-456B-A221-9CD3AE2F719C}" dt="2022-09-29T12:57:12.571" v="0"/>
          <pc:sldLayoutMkLst>
            <pc:docMk/>
            <pc:sldMasterMk cId="4093148019" sldId="2147483648"/>
            <pc:sldLayoutMk cId="2049144480" sldId="2147483651"/>
          </pc:sldLayoutMkLst>
          <pc:spChg chg="mod">
            <ac:chgData name="Mike Willis" userId="5776f565-9b58-4956-833f-f95731c013c2" providerId="ADAL" clId="{8C4F500D-9559-456B-A221-9CD3AE2F719C}" dt="2022-09-29T12:57:12.571" v="0"/>
            <ac:spMkLst>
              <pc:docMk/>
              <pc:sldMasterMk cId="4093148019" sldId="2147483648"/>
              <pc:sldLayoutMk cId="2049144480" sldId="2147483651"/>
              <ac:spMk id="2"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2049144480" sldId="2147483651"/>
              <ac:spMk id="3" creationId="{00000000-0000-0000-0000-000000000000}"/>
            </ac:spMkLst>
          </pc:spChg>
        </pc:sldLayoutChg>
        <pc:sldLayoutChg chg="modSp">
          <pc:chgData name="Mike Willis" userId="5776f565-9b58-4956-833f-f95731c013c2" providerId="ADAL" clId="{8C4F500D-9559-456B-A221-9CD3AE2F719C}" dt="2022-09-29T12:57:12.571" v="0"/>
          <pc:sldLayoutMkLst>
            <pc:docMk/>
            <pc:sldMasterMk cId="4093148019" sldId="2147483648"/>
            <pc:sldLayoutMk cId="4126219589" sldId="2147483652"/>
          </pc:sldLayoutMkLst>
          <pc:spChg chg="mod">
            <ac:chgData name="Mike Willis" userId="5776f565-9b58-4956-833f-f95731c013c2" providerId="ADAL" clId="{8C4F500D-9559-456B-A221-9CD3AE2F719C}" dt="2022-09-29T12:57:12.571" v="0"/>
            <ac:spMkLst>
              <pc:docMk/>
              <pc:sldMasterMk cId="4093148019" sldId="2147483648"/>
              <pc:sldLayoutMk cId="4126219589" sldId="2147483652"/>
              <ac:spMk id="3"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4126219589" sldId="2147483652"/>
              <ac:spMk id="4" creationId="{00000000-0000-0000-0000-000000000000}"/>
            </ac:spMkLst>
          </pc:spChg>
        </pc:sldLayoutChg>
        <pc:sldLayoutChg chg="modSp">
          <pc:chgData name="Mike Willis" userId="5776f565-9b58-4956-833f-f95731c013c2" providerId="ADAL" clId="{8C4F500D-9559-456B-A221-9CD3AE2F719C}" dt="2022-09-29T12:57:12.571" v="0"/>
          <pc:sldLayoutMkLst>
            <pc:docMk/>
            <pc:sldMasterMk cId="4093148019" sldId="2147483648"/>
            <pc:sldLayoutMk cId="624337995" sldId="2147483653"/>
          </pc:sldLayoutMkLst>
          <pc:spChg chg="mod">
            <ac:chgData name="Mike Willis" userId="5776f565-9b58-4956-833f-f95731c013c2" providerId="ADAL" clId="{8C4F500D-9559-456B-A221-9CD3AE2F719C}" dt="2022-09-29T12:57:12.571" v="0"/>
            <ac:spMkLst>
              <pc:docMk/>
              <pc:sldMasterMk cId="4093148019" sldId="2147483648"/>
              <pc:sldLayoutMk cId="624337995" sldId="2147483653"/>
              <ac:spMk id="3"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624337995" sldId="2147483653"/>
              <ac:spMk id="4"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624337995" sldId="2147483653"/>
              <ac:spMk id="5"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624337995" sldId="2147483653"/>
              <ac:spMk id="6" creationId="{00000000-0000-0000-0000-000000000000}"/>
            </ac:spMkLst>
          </pc:spChg>
        </pc:sldLayoutChg>
        <pc:sldLayoutChg chg="modSp">
          <pc:chgData name="Mike Willis" userId="5776f565-9b58-4956-833f-f95731c013c2" providerId="ADAL" clId="{8C4F500D-9559-456B-A221-9CD3AE2F719C}" dt="2022-09-29T12:57:12.571" v="0"/>
          <pc:sldLayoutMkLst>
            <pc:docMk/>
            <pc:sldMasterMk cId="4093148019" sldId="2147483648"/>
            <pc:sldLayoutMk cId="1295666290" sldId="2147483656"/>
          </pc:sldLayoutMkLst>
          <pc:spChg chg="mod">
            <ac:chgData name="Mike Willis" userId="5776f565-9b58-4956-833f-f95731c013c2" providerId="ADAL" clId="{8C4F500D-9559-456B-A221-9CD3AE2F719C}" dt="2022-09-29T12:57:12.571" v="0"/>
            <ac:spMkLst>
              <pc:docMk/>
              <pc:sldMasterMk cId="4093148019" sldId="2147483648"/>
              <pc:sldLayoutMk cId="1295666290" sldId="2147483656"/>
              <ac:spMk id="2"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1295666290" sldId="2147483656"/>
              <ac:spMk id="3"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1295666290" sldId="2147483656"/>
              <ac:spMk id="4" creationId="{00000000-0000-0000-0000-000000000000}"/>
            </ac:spMkLst>
          </pc:spChg>
        </pc:sldLayoutChg>
        <pc:sldLayoutChg chg="modSp">
          <pc:chgData name="Mike Willis" userId="5776f565-9b58-4956-833f-f95731c013c2" providerId="ADAL" clId="{8C4F500D-9559-456B-A221-9CD3AE2F719C}" dt="2022-09-29T12:57:12.571" v="0"/>
          <pc:sldLayoutMkLst>
            <pc:docMk/>
            <pc:sldMasterMk cId="4093148019" sldId="2147483648"/>
            <pc:sldLayoutMk cId="441024010" sldId="2147483657"/>
          </pc:sldLayoutMkLst>
          <pc:spChg chg="mod">
            <ac:chgData name="Mike Willis" userId="5776f565-9b58-4956-833f-f95731c013c2" providerId="ADAL" clId="{8C4F500D-9559-456B-A221-9CD3AE2F719C}" dt="2022-09-29T12:57:12.571" v="0"/>
            <ac:spMkLst>
              <pc:docMk/>
              <pc:sldMasterMk cId="4093148019" sldId="2147483648"/>
              <pc:sldLayoutMk cId="441024010" sldId="2147483657"/>
              <ac:spMk id="2"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441024010" sldId="2147483657"/>
              <ac:spMk id="3"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441024010" sldId="2147483657"/>
              <ac:spMk id="4" creationId="{00000000-0000-0000-0000-000000000000}"/>
            </ac:spMkLst>
          </pc:spChg>
        </pc:sldLayoutChg>
        <pc:sldLayoutChg chg="modSp">
          <pc:chgData name="Mike Willis" userId="5776f565-9b58-4956-833f-f95731c013c2" providerId="ADAL" clId="{8C4F500D-9559-456B-A221-9CD3AE2F719C}" dt="2022-09-29T12:57:12.571" v="0"/>
          <pc:sldLayoutMkLst>
            <pc:docMk/>
            <pc:sldMasterMk cId="4093148019" sldId="2147483648"/>
            <pc:sldLayoutMk cId="855090899" sldId="2147483659"/>
          </pc:sldLayoutMkLst>
          <pc:spChg chg="mod">
            <ac:chgData name="Mike Willis" userId="5776f565-9b58-4956-833f-f95731c013c2" providerId="ADAL" clId="{8C4F500D-9559-456B-A221-9CD3AE2F719C}" dt="2022-09-29T12:57:12.571" v="0"/>
            <ac:spMkLst>
              <pc:docMk/>
              <pc:sldMasterMk cId="4093148019" sldId="2147483648"/>
              <pc:sldLayoutMk cId="855090899" sldId="2147483659"/>
              <ac:spMk id="2" creationId="{00000000-0000-0000-0000-000000000000}"/>
            </ac:spMkLst>
          </pc:spChg>
          <pc:spChg chg="mod">
            <ac:chgData name="Mike Willis" userId="5776f565-9b58-4956-833f-f95731c013c2" providerId="ADAL" clId="{8C4F500D-9559-456B-A221-9CD3AE2F719C}" dt="2022-09-29T12:57:12.571" v="0"/>
            <ac:spMkLst>
              <pc:docMk/>
              <pc:sldMasterMk cId="4093148019" sldId="2147483648"/>
              <pc:sldLayoutMk cId="855090899" sldId="2147483659"/>
              <ac:spMk id="3" creationId="{00000000-0000-0000-0000-000000000000}"/>
            </ac:spMkLst>
          </pc:spChg>
        </pc:sldLayoutChg>
      </pc:sldMasterChg>
      <pc:sldMasterChg chg="modSp modSldLayout">
        <pc:chgData name="Mike Willis" userId="5776f565-9b58-4956-833f-f95731c013c2" providerId="ADAL" clId="{8C4F500D-9559-456B-A221-9CD3AE2F719C}" dt="2022-09-29T13:06:21.622" v="105" actId="12"/>
        <pc:sldMasterMkLst>
          <pc:docMk/>
          <pc:sldMasterMk cId="296226263" sldId="2147483660"/>
        </pc:sldMasterMkLst>
        <pc:spChg chg="mod">
          <ac:chgData name="Mike Willis" userId="5776f565-9b58-4956-833f-f95731c013c2" providerId="ADAL" clId="{8C4F500D-9559-456B-A221-9CD3AE2F719C}" dt="2022-09-29T13:01:05.408" v="56" actId="207"/>
          <ac:spMkLst>
            <pc:docMk/>
            <pc:sldMasterMk cId="296226263" sldId="2147483660"/>
            <ac:spMk id="2" creationId="{00000000-0000-0000-0000-000000000000}"/>
          </ac:spMkLst>
        </pc:spChg>
        <pc:spChg chg="mod">
          <ac:chgData name="Mike Willis" userId="5776f565-9b58-4956-833f-f95731c013c2" providerId="ADAL" clId="{8C4F500D-9559-456B-A221-9CD3AE2F719C}" dt="2022-09-29T13:06:21.622" v="105" actId="12"/>
          <ac:spMkLst>
            <pc:docMk/>
            <pc:sldMasterMk cId="296226263" sldId="2147483660"/>
            <ac:spMk id="3" creationId="{00000000-0000-0000-0000-000000000000}"/>
          </ac:spMkLst>
        </pc:spChg>
        <pc:sldLayoutChg chg="delSp modSp mod">
          <pc:chgData name="Mike Willis" userId="5776f565-9b58-4956-833f-f95731c013c2" providerId="ADAL" clId="{8C4F500D-9559-456B-A221-9CD3AE2F719C}" dt="2022-09-29T13:02:10.561" v="61" actId="478"/>
          <pc:sldLayoutMkLst>
            <pc:docMk/>
            <pc:sldMasterMk cId="296226263" sldId="2147483660"/>
            <pc:sldLayoutMk cId="599819417" sldId="2147483667"/>
          </pc:sldLayoutMkLst>
          <pc:spChg chg="del">
            <ac:chgData name="Mike Willis" userId="5776f565-9b58-4956-833f-f95731c013c2" providerId="ADAL" clId="{8C4F500D-9559-456B-A221-9CD3AE2F719C}" dt="2022-09-29T13:02:01.201" v="57" actId="478"/>
            <ac:spMkLst>
              <pc:docMk/>
              <pc:sldMasterMk cId="296226263" sldId="2147483660"/>
              <pc:sldLayoutMk cId="599819417" sldId="2147483667"/>
              <ac:spMk id="5" creationId="{00000000-0000-0000-0000-000000000000}"/>
            </ac:spMkLst>
          </pc:spChg>
          <pc:spChg chg="del">
            <ac:chgData name="Mike Willis" userId="5776f565-9b58-4956-833f-f95731c013c2" providerId="ADAL" clId="{8C4F500D-9559-456B-A221-9CD3AE2F719C}" dt="2022-09-29T13:02:03.238" v="58" actId="478"/>
            <ac:spMkLst>
              <pc:docMk/>
              <pc:sldMasterMk cId="296226263" sldId="2147483660"/>
              <pc:sldLayoutMk cId="599819417" sldId="2147483667"/>
              <ac:spMk id="6" creationId="{00000000-0000-0000-0000-000000000000}"/>
            </ac:spMkLst>
          </pc:spChg>
          <pc:spChg chg="del mod">
            <ac:chgData name="Mike Willis" userId="5776f565-9b58-4956-833f-f95731c013c2" providerId="ADAL" clId="{8C4F500D-9559-456B-A221-9CD3AE2F719C}" dt="2022-09-29T13:02:08.326" v="60" actId="478"/>
            <ac:spMkLst>
              <pc:docMk/>
              <pc:sldMasterMk cId="296226263" sldId="2147483660"/>
              <pc:sldLayoutMk cId="599819417" sldId="2147483667"/>
              <ac:spMk id="7" creationId="{00000000-0000-0000-0000-000000000000}"/>
            </ac:spMkLst>
          </pc:spChg>
          <pc:spChg chg="del">
            <ac:chgData name="Mike Willis" userId="5776f565-9b58-4956-833f-f95731c013c2" providerId="ADAL" clId="{8C4F500D-9559-456B-A221-9CD3AE2F719C}" dt="2022-09-29T13:02:10.561" v="61" actId="478"/>
            <ac:spMkLst>
              <pc:docMk/>
              <pc:sldMasterMk cId="296226263" sldId="2147483660"/>
              <pc:sldLayoutMk cId="599819417" sldId="2147483667"/>
              <ac:spMk id="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378A5-5DEF-47A6-8742-394D8D983C61}" type="datetimeFigureOut">
              <a:rPr lang="en-US" smtClean="0"/>
              <a:t>10/2/2022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60F51-C958-4474-910F-008B1099F8DD}" type="slidenum">
              <a:rPr lang="en-US" smtClean="0"/>
              <a:t>‹#›</a:t>
            </a:fld>
            <a:endParaRPr lang="en-US"/>
          </a:p>
        </p:txBody>
      </p:sp>
    </p:spTree>
    <p:extLst>
      <p:ext uri="{BB962C8B-B14F-4D97-AF65-F5344CB8AC3E}">
        <p14:creationId xmlns:p14="http://schemas.microsoft.com/office/powerpoint/2010/main" val="297571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a:t>
            </a:fld>
            <a:endParaRPr lang="en-US"/>
          </a:p>
        </p:txBody>
      </p:sp>
    </p:spTree>
    <p:extLst>
      <p:ext uri="{BB962C8B-B14F-4D97-AF65-F5344CB8AC3E}">
        <p14:creationId xmlns:p14="http://schemas.microsoft.com/office/powerpoint/2010/main" val="399864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10</a:t>
            </a:fld>
            <a:endParaRPr lang="en-US"/>
          </a:p>
        </p:txBody>
      </p:sp>
    </p:spTree>
    <p:extLst>
      <p:ext uri="{BB962C8B-B14F-4D97-AF65-F5344CB8AC3E}">
        <p14:creationId xmlns:p14="http://schemas.microsoft.com/office/powerpoint/2010/main" val="190327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11</a:t>
            </a:fld>
            <a:endParaRPr lang="en-US"/>
          </a:p>
        </p:txBody>
      </p:sp>
    </p:spTree>
    <p:extLst>
      <p:ext uri="{BB962C8B-B14F-4D97-AF65-F5344CB8AC3E}">
        <p14:creationId xmlns:p14="http://schemas.microsoft.com/office/powerpoint/2010/main" val="399361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12</a:t>
            </a:fld>
            <a:endParaRPr lang="en-US"/>
          </a:p>
        </p:txBody>
      </p:sp>
    </p:spTree>
    <p:extLst>
      <p:ext uri="{BB962C8B-B14F-4D97-AF65-F5344CB8AC3E}">
        <p14:creationId xmlns:p14="http://schemas.microsoft.com/office/powerpoint/2010/main" val="3930801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13</a:t>
            </a:fld>
            <a:endParaRPr lang="en-US"/>
          </a:p>
        </p:txBody>
      </p:sp>
    </p:spTree>
    <p:extLst>
      <p:ext uri="{BB962C8B-B14F-4D97-AF65-F5344CB8AC3E}">
        <p14:creationId xmlns:p14="http://schemas.microsoft.com/office/powerpoint/2010/main" val="42698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14</a:t>
            </a:fld>
            <a:endParaRPr lang="en-US"/>
          </a:p>
        </p:txBody>
      </p:sp>
    </p:spTree>
    <p:extLst>
      <p:ext uri="{BB962C8B-B14F-4D97-AF65-F5344CB8AC3E}">
        <p14:creationId xmlns:p14="http://schemas.microsoft.com/office/powerpoint/2010/main" val="288763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15</a:t>
            </a:fld>
            <a:endParaRPr lang="en-US"/>
          </a:p>
        </p:txBody>
      </p:sp>
    </p:spTree>
    <p:extLst>
      <p:ext uri="{BB962C8B-B14F-4D97-AF65-F5344CB8AC3E}">
        <p14:creationId xmlns:p14="http://schemas.microsoft.com/office/powerpoint/2010/main" val="3207470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16</a:t>
            </a:fld>
            <a:endParaRPr lang="en-US"/>
          </a:p>
        </p:txBody>
      </p:sp>
    </p:spTree>
    <p:extLst>
      <p:ext uri="{BB962C8B-B14F-4D97-AF65-F5344CB8AC3E}">
        <p14:creationId xmlns:p14="http://schemas.microsoft.com/office/powerpoint/2010/main" val="320747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17</a:t>
            </a:fld>
            <a:endParaRPr lang="en-US"/>
          </a:p>
        </p:txBody>
      </p:sp>
    </p:spTree>
    <p:extLst>
      <p:ext uri="{BB962C8B-B14F-4D97-AF65-F5344CB8AC3E}">
        <p14:creationId xmlns:p14="http://schemas.microsoft.com/office/powerpoint/2010/main" val="3220871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18</a:t>
            </a:fld>
            <a:endParaRPr lang="en-US"/>
          </a:p>
        </p:txBody>
      </p:sp>
    </p:spTree>
    <p:extLst>
      <p:ext uri="{BB962C8B-B14F-4D97-AF65-F5344CB8AC3E}">
        <p14:creationId xmlns:p14="http://schemas.microsoft.com/office/powerpoint/2010/main" val="410991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19</a:t>
            </a:fld>
            <a:endParaRPr lang="en-US"/>
          </a:p>
        </p:txBody>
      </p:sp>
    </p:spTree>
    <p:extLst>
      <p:ext uri="{BB962C8B-B14F-4D97-AF65-F5344CB8AC3E}">
        <p14:creationId xmlns:p14="http://schemas.microsoft.com/office/powerpoint/2010/main" val="11276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a:t>
            </a:fld>
            <a:endParaRPr lang="en-US"/>
          </a:p>
        </p:txBody>
      </p:sp>
    </p:spTree>
    <p:extLst>
      <p:ext uri="{BB962C8B-B14F-4D97-AF65-F5344CB8AC3E}">
        <p14:creationId xmlns:p14="http://schemas.microsoft.com/office/powerpoint/2010/main" val="73671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20</a:t>
            </a:fld>
            <a:endParaRPr lang="en-US"/>
          </a:p>
        </p:txBody>
      </p:sp>
    </p:spTree>
    <p:extLst>
      <p:ext uri="{BB962C8B-B14F-4D97-AF65-F5344CB8AC3E}">
        <p14:creationId xmlns:p14="http://schemas.microsoft.com/office/powerpoint/2010/main" val="422864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21</a:t>
            </a:fld>
            <a:endParaRPr lang="en-US"/>
          </a:p>
        </p:txBody>
      </p:sp>
    </p:spTree>
    <p:extLst>
      <p:ext uri="{BB962C8B-B14F-4D97-AF65-F5344CB8AC3E}">
        <p14:creationId xmlns:p14="http://schemas.microsoft.com/office/powerpoint/2010/main" val="3435577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22</a:t>
            </a:fld>
            <a:endParaRPr lang="en-US"/>
          </a:p>
        </p:txBody>
      </p:sp>
    </p:spTree>
    <p:extLst>
      <p:ext uri="{BB962C8B-B14F-4D97-AF65-F5344CB8AC3E}">
        <p14:creationId xmlns:p14="http://schemas.microsoft.com/office/powerpoint/2010/main" val="2162526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23</a:t>
            </a:fld>
            <a:endParaRPr lang="en-US"/>
          </a:p>
        </p:txBody>
      </p:sp>
    </p:spTree>
    <p:extLst>
      <p:ext uri="{BB962C8B-B14F-4D97-AF65-F5344CB8AC3E}">
        <p14:creationId xmlns:p14="http://schemas.microsoft.com/office/powerpoint/2010/main" val="85822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24</a:t>
            </a:fld>
            <a:endParaRPr lang="en-US"/>
          </a:p>
        </p:txBody>
      </p:sp>
    </p:spTree>
    <p:extLst>
      <p:ext uri="{BB962C8B-B14F-4D97-AF65-F5344CB8AC3E}">
        <p14:creationId xmlns:p14="http://schemas.microsoft.com/office/powerpoint/2010/main" val="560664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25</a:t>
            </a:fld>
            <a:endParaRPr lang="en-US"/>
          </a:p>
        </p:txBody>
      </p:sp>
    </p:spTree>
    <p:extLst>
      <p:ext uri="{BB962C8B-B14F-4D97-AF65-F5344CB8AC3E}">
        <p14:creationId xmlns:p14="http://schemas.microsoft.com/office/powerpoint/2010/main" val="3221531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26</a:t>
            </a:fld>
            <a:endParaRPr lang="en-US"/>
          </a:p>
        </p:txBody>
      </p:sp>
    </p:spTree>
    <p:extLst>
      <p:ext uri="{BB962C8B-B14F-4D97-AF65-F5344CB8AC3E}">
        <p14:creationId xmlns:p14="http://schemas.microsoft.com/office/powerpoint/2010/main" val="1397411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27</a:t>
            </a:fld>
            <a:endParaRPr lang="en-US"/>
          </a:p>
        </p:txBody>
      </p:sp>
    </p:spTree>
    <p:extLst>
      <p:ext uri="{BB962C8B-B14F-4D97-AF65-F5344CB8AC3E}">
        <p14:creationId xmlns:p14="http://schemas.microsoft.com/office/powerpoint/2010/main" val="2559473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28</a:t>
            </a:fld>
            <a:endParaRPr lang="en-US"/>
          </a:p>
        </p:txBody>
      </p:sp>
    </p:spTree>
    <p:extLst>
      <p:ext uri="{BB962C8B-B14F-4D97-AF65-F5344CB8AC3E}">
        <p14:creationId xmlns:p14="http://schemas.microsoft.com/office/powerpoint/2010/main" val="2976283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29</a:t>
            </a:fld>
            <a:endParaRPr lang="en-US"/>
          </a:p>
        </p:txBody>
      </p:sp>
    </p:spTree>
    <p:extLst>
      <p:ext uri="{BB962C8B-B14F-4D97-AF65-F5344CB8AC3E}">
        <p14:creationId xmlns:p14="http://schemas.microsoft.com/office/powerpoint/2010/main" val="202265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a:t>
            </a:fld>
            <a:endParaRPr lang="en-US"/>
          </a:p>
        </p:txBody>
      </p:sp>
    </p:spTree>
    <p:extLst>
      <p:ext uri="{BB962C8B-B14F-4D97-AF65-F5344CB8AC3E}">
        <p14:creationId xmlns:p14="http://schemas.microsoft.com/office/powerpoint/2010/main" val="389338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30</a:t>
            </a:fld>
            <a:endParaRPr lang="en-US"/>
          </a:p>
        </p:txBody>
      </p:sp>
    </p:spTree>
    <p:extLst>
      <p:ext uri="{BB962C8B-B14F-4D97-AF65-F5344CB8AC3E}">
        <p14:creationId xmlns:p14="http://schemas.microsoft.com/office/powerpoint/2010/main" val="746446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31</a:t>
            </a:fld>
            <a:endParaRPr lang="en-US"/>
          </a:p>
        </p:txBody>
      </p:sp>
    </p:spTree>
    <p:extLst>
      <p:ext uri="{BB962C8B-B14F-4D97-AF65-F5344CB8AC3E}">
        <p14:creationId xmlns:p14="http://schemas.microsoft.com/office/powerpoint/2010/main" val="1796022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32</a:t>
            </a:fld>
            <a:endParaRPr lang="en-US"/>
          </a:p>
        </p:txBody>
      </p:sp>
    </p:spTree>
    <p:extLst>
      <p:ext uri="{BB962C8B-B14F-4D97-AF65-F5344CB8AC3E}">
        <p14:creationId xmlns:p14="http://schemas.microsoft.com/office/powerpoint/2010/main" val="880336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33</a:t>
            </a:fld>
            <a:endParaRPr lang="en-US"/>
          </a:p>
        </p:txBody>
      </p:sp>
    </p:spTree>
    <p:extLst>
      <p:ext uri="{BB962C8B-B14F-4D97-AF65-F5344CB8AC3E}">
        <p14:creationId xmlns:p14="http://schemas.microsoft.com/office/powerpoint/2010/main" val="1139854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34</a:t>
            </a:fld>
            <a:endParaRPr lang="en-US"/>
          </a:p>
        </p:txBody>
      </p:sp>
    </p:spTree>
    <p:extLst>
      <p:ext uri="{BB962C8B-B14F-4D97-AF65-F5344CB8AC3E}">
        <p14:creationId xmlns:p14="http://schemas.microsoft.com/office/powerpoint/2010/main" val="4172039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35</a:t>
            </a:fld>
            <a:endParaRPr lang="en-US"/>
          </a:p>
        </p:txBody>
      </p:sp>
    </p:spTree>
    <p:extLst>
      <p:ext uri="{BB962C8B-B14F-4D97-AF65-F5344CB8AC3E}">
        <p14:creationId xmlns:p14="http://schemas.microsoft.com/office/powerpoint/2010/main" val="2664179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36</a:t>
            </a:fld>
            <a:endParaRPr lang="en-US"/>
          </a:p>
        </p:txBody>
      </p:sp>
    </p:spTree>
    <p:extLst>
      <p:ext uri="{BB962C8B-B14F-4D97-AF65-F5344CB8AC3E}">
        <p14:creationId xmlns:p14="http://schemas.microsoft.com/office/powerpoint/2010/main" val="1209598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37</a:t>
            </a:fld>
            <a:endParaRPr lang="en-US"/>
          </a:p>
        </p:txBody>
      </p:sp>
    </p:spTree>
    <p:extLst>
      <p:ext uri="{BB962C8B-B14F-4D97-AF65-F5344CB8AC3E}">
        <p14:creationId xmlns:p14="http://schemas.microsoft.com/office/powerpoint/2010/main" val="1423550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38</a:t>
            </a:fld>
            <a:endParaRPr lang="en-US"/>
          </a:p>
        </p:txBody>
      </p:sp>
    </p:spTree>
    <p:extLst>
      <p:ext uri="{BB962C8B-B14F-4D97-AF65-F5344CB8AC3E}">
        <p14:creationId xmlns:p14="http://schemas.microsoft.com/office/powerpoint/2010/main" val="2907370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39</a:t>
            </a:fld>
            <a:endParaRPr lang="en-US"/>
          </a:p>
        </p:txBody>
      </p:sp>
    </p:spTree>
    <p:extLst>
      <p:ext uri="{BB962C8B-B14F-4D97-AF65-F5344CB8AC3E}">
        <p14:creationId xmlns:p14="http://schemas.microsoft.com/office/powerpoint/2010/main" val="234102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4</a:t>
            </a:fld>
            <a:endParaRPr lang="en-US"/>
          </a:p>
        </p:txBody>
      </p:sp>
    </p:spTree>
    <p:extLst>
      <p:ext uri="{BB962C8B-B14F-4D97-AF65-F5344CB8AC3E}">
        <p14:creationId xmlns:p14="http://schemas.microsoft.com/office/powerpoint/2010/main" val="2149936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40</a:t>
            </a:fld>
            <a:endParaRPr lang="en-US"/>
          </a:p>
        </p:txBody>
      </p:sp>
    </p:spTree>
    <p:extLst>
      <p:ext uri="{BB962C8B-B14F-4D97-AF65-F5344CB8AC3E}">
        <p14:creationId xmlns:p14="http://schemas.microsoft.com/office/powerpoint/2010/main" val="4226725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41</a:t>
            </a:fld>
            <a:endParaRPr lang="en-US"/>
          </a:p>
        </p:txBody>
      </p:sp>
    </p:spTree>
    <p:extLst>
      <p:ext uri="{BB962C8B-B14F-4D97-AF65-F5344CB8AC3E}">
        <p14:creationId xmlns:p14="http://schemas.microsoft.com/office/powerpoint/2010/main" val="234712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42</a:t>
            </a:fld>
            <a:endParaRPr lang="en-US"/>
          </a:p>
        </p:txBody>
      </p:sp>
    </p:spTree>
    <p:extLst>
      <p:ext uri="{BB962C8B-B14F-4D97-AF65-F5344CB8AC3E}">
        <p14:creationId xmlns:p14="http://schemas.microsoft.com/office/powerpoint/2010/main" val="84404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5</a:t>
            </a:fld>
            <a:endParaRPr lang="en-US"/>
          </a:p>
        </p:txBody>
      </p:sp>
    </p:spTree>
    <p:extLst>
      <p:ext uri="{BB962C8B-B14F-4D97-AF65-F5344CB8AC3E}">
        <p14:creationId xmlns:p14="http://schemas.microsoft.com/office/powerpoint/2010/main" val="194796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6</a:t>
            </a:fld>
            <a:endParaRPr lang="en-US"/>
          </a:p>
        </p:txBody>
      </p:sp>
    </p:spTree>
    <p:extLst>
      <p:ext uri="{BB962C8B-B14F-4D97-AF65-F5344CB8AC3E}">
        <p14:creationId xmlns:p14="http://schemas.microsoft.com/office/powerpoint/2010/main" val="239217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7</a:t>
            </a:fld>
            <a:endParaRPr lang="en-US"/>
          </a:p>
        </p:txBody>
      </p:sp>
    </p:spTree>
    <p:extLst>
      <p:ext uri="{BB962C8B-B14F-4D97-AF65-F5344CB8AC3E}">
        <p14:creationId xmlns:p14="http://schemas.microsoft.com/office/powerpoint/2010/main" val="428672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8</a:t>
            </a:fld>
            <a:endParaRPr lang="en-US"/>
          </a:p>
        </p:txBody>
      </p:sp>
    </p:spTree>
    <p:extLst>
      <p:ext uri="{BB962C8B-B14F-4D97-AF65-F5344CB8AC3E}">
        <p14:creationId xmlns:p14="http://schemas.microsoft.com/office/powerpoint/2010/main" val="83175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60F51-C958-4474-910F-008B1099F8DD}" type="slidenum">
              <a:rPr lang="en-US" smtClean="0"/>
              <a:t>9</a:t>
            </a:fld>
            <a:endParaRPr lang="en-US"/>
          </a:p>
        </p:txBody>
      </p:sp>
    </p:spTree>
    <p:extLst>
      <p:ext uri="{BB962C8B-B14F-4D97-AF65-F5344CB8AC3E}">
        <p14:creationId xmlns:p14="http://schemas.microsoft.com/office/powerpoint/2010/main" val="238678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4D6345-7A99-473C-9DFB-31594E6BC76B}"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4486-44B9-4C11-97FD-F83A8139A0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6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D6345-7A99-473C-9DFB-31594E6BC76B}"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4486-44B9-4C11-97FD-F83A8139A0D3}" type="slidenum">
              <a:rPr lang="en-US" smtClean="0"/>
              <a:t>‹#›</a:t>
            </a:fld>
            <a:endParaRPr lang="en-US"/>
          </a:p>
        </p:txBody>
      </p:sp>
    </p:spTree>
    <p:extLst>
      <p:ext uri="{BB962C8B-B14F-4D97-AF65-F5344CB8AC3E}">
        <p14:creationId xmlns:p14="http://schemas.microsoft.com/office/powerpoint/2010/main" val="210336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D6345-7A99-473C-9DFB-31594E6BC76B}"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4486-44B9-4C11-97FD-F83A8139A0D3}" type="slidenum">
              <a:rPr lang="en-US" smtClean="0"/>
              <a:t>‹#›</a:t>
            </a:fld>
            <a:endParaRPr lang="en-US"/>
          </a:p>
        </p:txBody>
      </p:sp>
    </p:spTree>
    <p:extLst>
      <p:ext uri="{BB962C8B-B14F-4D97-AF65-F5344CB8AC3E}">
        <p14:creationId xmlns:p14="http://schemas.microsoft.com/office/powerpoint/2010/main" val="373180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D6345-7A99-473C-9DFB-31594E6BC76B}"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4486-44B9-4C11-97FD-F83A8139A0D3}" type="slidenum">
              <a:rPr lang="en-US" smtClean="0"/>
              <a:t>‹#›</a:t>
            </a:fld>
            <a:endParaRPr lang="en-US"/>
          </a:p>
        </p:txBody>
      </p:sp>
    </p:spTree>
    <p:extLst>
      <p:ext uri="{BB962C8B-B14F-4D97-AF65-F5344CB8AC3E}">
        <p14:creationId xmlns:p14="http://schemas.microsoft.com/office/powerpoint/2010/main" val="37169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D6345-7A99-473C-9DFB-31594E6BC76B}"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4486-44B9-4C11-97FD-F83A8139A0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45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4D6345-7A99-473C-9DFB-31594E6BC76B}"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54486-44B9-4C11-97FD-F83A8139A0D3}" type="slidenum">
              <a:rPr lang="en-US" smtClean="0"/>
              <a:t>‹#›</a:t>
            </a:fld>
            <a:endParaRPr lang="en-US"/>
          </a:p>
        </p:txBody>
      </p:sp>
    </p:spTree>
    <p:extLst>
      <p:ext uri="{BB962C8B-B14F-4D97-AF65-F5344CB8AC3E}">
        <p14:creationId xmlns:p14="http://schemas.microsoft.com/office/powerpoint/2010/main" val="225070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4D6345-7A99-473C-9DFB-31594E6BC76B}" type="datetimeFigureOut">
              <a:rPr lang="en-US" smtClean="0"/>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54486-44B9-4C11-97FD-F83A8139A0D3}" type="slidenum">
              <a:rPr lang="en-US" smtClean="0"/>
              <a:t>‹#›</a:t>
            </a:fld>
            <a:endParaRPr lang="en-US"/>
          </a:p>
        </p:txBody>
      </p:sp>
    </p:spTree>
    <p:extLst>
      <p:ext uri="{BB962C8B-B14F-4D97-AF65-F5344CB8AC3E}">
        <p14:creationId xmlns:p14="http://schemas.microsoft.com/office/powerpoint/2010/main" val="340530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4D6345-7A99-473C-9DFB-31594E6BC76B}" type="datetimeFigureOut">
              <a:rPr lang="en-US" smtClean="0"/>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54486-44B9-4C11-97FD-F83A8139A0D3}" type="slidenum">
              <a:rPr lang="en-US" smtClean="0"/>
              <a:t>‹#›</a:t>
            </a:fld>
            <a:endParaRPr lang="en-US"/>
          </a:p>
        </p:txBody>
      </p:sp>
    </p:spTree>
    <p:extLst>
      <p:ext uri="{BB962C8B-B14F-4D97-AF65-F5344CB8AC3E}">
        <p14:creationId xmlns:p14="http://schemas.microsoft.com/office/powerpoint/2010/main" val="86154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3154486-44B9-4C11-97FD-F83A8139A0D3}" type="slidenum">
              <a:rPr lang="en-US" smtClean="0"/>
              <a:t>‹#›</a:t>
            </a:fld>
            <a:endParaRPr lang="en-US"/>
          </a:p>
        </p:txBody>
      </p:sp>
    </p:spTree>
    <p:extLst>
      <p:ext uri="{BB962C8B-B14F-4D97-AF65-F5344CB8AC3E}">
        <p14:creationId xmlns:p14="http://schemas.microsoft.com/office/powerpoint/2010/main" val="59981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4D6345-7A99-473C-9DFB-31594E6BC76B}" type="datetimeFigureOut">
              <a:rPr lang="en-US" smtClean="0"/>
              <a:t>10/2/2022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154486-44B9-4C11-97FD-F83A8139A0D3}" type="slidenum">
              <a:rPr lang="en-US" smtClean="0"/>
              <a:t>‹#›</a:t>
            </a:fld>
            <a:endParaRPr lang="en-US"/>
          </a:p>
        </p:txBody>
      </p:sp>
    </p:spTree>
    <p:extLst>
      <p:ext uri="{BB962C8B-B14F-4D97-AF65-F5344CB8AC3E}">
        <p14:creationId xmlns:p14="http://schemas.microsoft.com/office/powerpoint/2010/main" val="74787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4D6345-7A99-473C-9DFB-31594E6BC76B}"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54486-44B9-4C11-97FD-F83A8139A0D3}" type="slidenum">
              <a:rPr lang="en-US" smtClean="0"/>
              <a:t>‹#›</a:t>
            </a:fld>
            <a:endParaRPr lang="en-US"/>
          </a:p>
        </p:txBody>
      </p:sp>
    </p:spTree>
    <p:extLst>
      <p:ext uri="{BB962C8B-B14F-4D97-AF65-F5344CB8AC3E}">
        <p14:creationId xmlns:p14="http://schemas.microsoft.com/office/powerpoint/2010/main" val="220700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4D6345-7A99-473C-9DFB-31594E6BC76B}" type="datetimeFigureOut">
              <a:rPr lang="en-US" smtClean="0"/>
              <a:t>10/2/2022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154486-44B9-4C11-97FD-F83A8139A0D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2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rgbClr val="BD582C"/>
          </a:solidFill>
          <a:latin typeface="Source Sans Pro Semibold" panose="020B0603030403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lumMod val="75000"/>
              <a:lumOff val="25000"/>
            </a:schemeClr>
          </a:solidFill>
          <a:latin typeface="Source Sans Pro Semibold" panose="020B0603030403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Source Sans Pro Semibold" panose="020B0603030403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lumMod val="75000"/>
              <a:lumOff val="25000"/>
            </a:schemeClr>
          </a:solidFill>
          <a:latin typeface="Source Sans Pro Semibold" panose="020B0603030403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Source Sans Pro Semibold" panose="020B0603030403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Source Sans Pro Semibold" panose="020B0603030403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Tabernacle</a:t>
            </a:r>
          </a:p>
        </p:txBody>
      </p:sp>
      <p:sp>
        <p:nvSpPr>
          <p:cNvPr id="3" name="Content Placeholder 2"/>
          <p:cNvSpPr>
            <a:spLocks noGrp="1"/>
          </p:cNvSpPr>
          <p:nvPr>
            <p:ph idx="1"/>
          </p:nvPr>
        </p:nvSpPr>
        <p:spPr/>
        <p:txBody>
          <a:bodyPr>
            <a:normAutofit fontScale="92500" lnSpcReduction="20000"/>
          </a:bodyPr>
          <a:lstStyle/>
          <a:p>
            <a:r>
              <a:rPr lang="en-US" dirty="0"/>
              <a:t>The construction of the Tabernacle (Exod. 25-40)</a:t>
            </a:r>
          </a:p>
          <a:p>
            <a:pPr lvl="1"/>
            <a:r>
              <a:rPr lang="en-US" dirty="0"/>
              <a:t>The tent</a:t>
            </a:r>
          </a:p>
          <a:p>
            <a:pPr lvl="1"/>
            <a:r>
              <a:rPr lang="en-US" dirty="0"/>
              <a:t>The ark of the covenant</a:t>
            </a:r>
          </a:p>
          <a:p>
            <a:pPr lvl="1"/>
            <a:r>
              <a:rPr lang="en-US" dirty="0"/>
              <a:t>The mercy seat</a:t>
            </a:r>
          </a:p>
          <a:p>
            <a:pPr lvl="1"/>
            <a:r>
              <a:rPr lang="en-US" dirty="0"/>
              <a:t>The altar of incense</a:t>
            </a:r>
          </a:p>
          <a:p>
            <a:pPr lvl="1"/>
            <a:r>
              <a:rPr lang="en-US" dirty="0"/>
              <a:t>Table of shewbread</a:t>
            </a:r>
          </a:p>
          <a:p>
            <a:pPr lvl="1"/>
            <a:r>
              <a:rPr lang="en-US" dirty="0"/>
              <a:t>The candlestick (Menorah)</a:t>
            </a:r>
          </a:p>
          <a:p>
            <a:pPr lvl="1"/>
            <a:r>
              <a:rPr lang="en-US" dirty="0"/>
              <a:t>Curtains for the tabernacle</a:t>
            </a:r>
          </a:p>
          <a:p>
            <a:pPr lvl="1"/>
            <a:r>
              <a:rPr lang="en-US" dirty="0"/>
              <a:t>Boards for the tabernacle</a:t>
            </a:r>
          </a:p>
          <a:p>
            <a:pPr lvl="1"/>
            <a:r>
              <a:rPr lang="en-US" dirty="0"/>
              <a:t>Altar of burnt offering</a:t>
            </a:r>
          </a:p>
          <a:p>
            <a:pPr lvl="1"/>
            <a:r>
              <a:rPr lang="en-US" dirty="0"/>
              <a:t>Etc.</a:t>
            </a:r>
          </a:p>
        </p:txBody>
      </p:sp>
    </p:spTree>
    <p:extLst>
      <p:ext uri="{BB962C8B-B14F-4D97-AF65-F5344CB8AC3E}">
        <p14:creationId xmlns:p14="http://schemas.microsoft.com/office/powerpoint/2010/main" val="5314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According to the Pattern</a:t>
            </a:r>
          </a:p>
        </p:txBody>
      </p:sp>
      <p:sp>
        <p:nvSpPr>
          <p:cNvPr id="3" name="Content Placeholder 2"/>
          <p:cNvSpPr>
            <a:spLocks noGrp="1"/>
          </p:cNvSpPr>
          <p:nvPr>
            <p:ph idx="1"/>
          </p:nvPr>
        </p:nvSpPr>
        <p:spPr/>
        <p:txBody>
          <a:bodyPr>
            <a:normAutofit/>
          </a:bodyPr>
          <a:lstStyle/>
          <a:p>
            <a:r>
              <a:rPr lang="en-US" dirty="0"/>
              <a:t>“According to all that I show you, that is, the pattern of the tabernacle and the pattern of all its furnishings, just so you shall make it” (Exod. 25:9, 40; 26:30).</a:t>
            </a:r>
          </a:p>
          <a:p>
            <a:r>
              <a:rPr lang="en-US" dirty="0"/>
              <a:t>“According to all that the </a:t>
            </a:r>
            <a:r>
              <a:rPr lang="en-US" cap="small" dirty="0"/>
              <a:t>Lord</a:t>
            </a:r>
            <a:r>
              <a:rPr lang="en-US" dirty="0"/>
              <a:t> had commanded Moses, so the children of Israel did all the work. Then Moses looked over all the work, and indeed they had done it; as the </a:t>
            </a:r>
            <a:r>
              <a:rPr lang="en-US" cap="small" dirty="0"/>
              <a:t>Lord</a:t>
            </a:r>
            <a:r>
              <a:rPr lang="en-US" dirty="0"/>
              <a:t> had commanded, just so they had done it. And Moses blessed them” (Exod. 39:42-43).</a:t>
            </a:r>
          </a:p>
        </p:txBody>
      </p:sp>
    </p:spTree>
    <p:extLst>
      <p:ext uri="{BB962C8B-B14F-4D97-AF65-F5344CB8AC3E}">
        <p14:creationId xmlns:p14="http://schemas.microsoft.com/office/powerpoint/2010/main" val="172889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arching for “Home” – Etz Pri">
            <a:extLst>
              <a:ext uri="{FF2B5EF4-FFF2-40B4-BE49-F238E27FC236}">
                <a16:creationId xmlns:a16="http://schemas.microsoft.com/office/drawing/2014/main" id="{F6E97E30-DD75-7A2C-B07F-42467B030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C909D1-51E8-5043-20D7-4B3357945F87}"/>
              </a:ext>
            </a:extLst>
          </p:cNvPr>
          <p:cNvSpPr txBox="1"/>
          <p:nvPr/>
        </p:nvSpPr>
        <p:spPr>
          <a:xfrm>
            <a:off x="5410200" y="5867400"/>
            <a:ext cx="6781800" cy="461665"/>
          </a:xfrm>
          <a:prstGeom prst="rect">
            <a:avLst/>
          </a:prstGeom>
          <a:solidFill>
            <a:schemeClr val="accent4">
              <a:lumMod val="40000"/>
              <a:lumOff val="60000"/>
            </a:schemeClr>
          </a:solidFill>
        </p:spPr>
        <p:txBody>
          <a:bodyPr wrap="square" rtlCol="0">
            <a:spAutoFit/>
          </a:bodyPr>
          <a:lstStyle/>
          <a:p>
            <a:r>
              <a:rPr lang="en-US" sz="2400" dirty="0">
                <a:latin typeface="Source Sans Pro Black" panose="020B0803030403020204" pitchFamily="34" charset="0"/>
              </a:rPr>
              <a:t>Model of Tabernacle erected in </a:t>
            </a:r>
            <a:r>
              <a:rPr lang="en-US" sz="2400" dirty="0" err="1">
                <a:latin typeface="Source Sans Pro Black" panose="020B0803030403020204" pitchFamily="34" charset="0"/>
              </a:rPr>
              <a:t>Timnah</a:t>
            </a:r>
            <a:r>
              <a:rPr lang="en-US" sz="2400" dirty="0">
                <a:latin typeface="Source Sans Pro Black" panose="020B0803030403020204" pitchFamily="34" charset="0"/>
              </a:rPr>
              <a:t>, Israel</a:t>
            </a:r>
          </a:p>
        </p:txBody>
      </p:sp>
    </p:spTree>
    <p:extLst>
      <p:ext uri="{BB962C8B-B14F-4D97-AF65-F5344CB8AC3E}">
        <p14:creationId xmlns:p14="http://schemas.microsoft.com/office/powerpoint/2010/main" val="35428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Hebrews 8:1-5</a:t>
            </a:r>
          </a:p>
        </p:txBody>
      </p:sp>
      <p:sp>
        <p:nvSpPr>
          <p:cNvPr id="3" name="Content Placeholder 2"/>
          <p:cNvSpPr>
            <a:spLocks noGrp="1"/>
          </p:cNvSpPr>
          <p:nvPr>
            <p:ph idx="1"/>
          </p:nvPr>
        </p:nvSpPr>
        <p:spPr/>
        <p:txBody>
          <a:bodyPr>
            <a:normAutofit fontScale="92500"/>
          </a:bodyPr>
          <a:lstStyle/>
          <a:p>
            <a:r>
              <a:rPr lang="en-US" dirty="0"/>
              <a:t>Now this is the main point of the things we are saying: We have such a High Priest, who is seated at the right hand of the throne of the Majesty in the heavens, a Minister of the sanctuary and of </a:t>
            </a:r>
            <a:r>
              <a:rPr lang="en-US" dirty="0">
                <a:solidFill>
                  <a:srgbClr val="BD582C"/>
                </a:solidFill>
                <a:latin typeface="Source Sans Pro Black" panose="020B0803030403020204" pitchFamily="34" charset="0"/>
              </a:rPr>
              <a:t>the true tabernacle which the Lord erected, and not man</a:t>
            </a:r>
            <a:r>
              <a:rPr lang="en-US" dirty="0"/>
              <a:t>. For every high priest is appointed to offer both gifts and sacrifices. Therefore it is necessary that this One also have something to offer. For if He were on earth, He would not be a priest, since there are priests who offer the gifts according to the law; </a:t>
            </a:r>
            <a:r>
              <a:rPr lang="en-US" dirty="0">
                <a:solidFill>
                  <a:srgbClr val="BD582C"/>
                </a:solidFill>
                <a:latin typeface="Source Sans Pro Black" panose="020B0803030403020204" pitchFamily="34" charset="0"/>
              </a:rPr>
              <a:t>who serve the copy and shadow of the heavenly things</a:t>
            </a:r>
            <a:r>
              <a:rPr lang="en-US" dirty="0">
                <a:solidFill>
                  <a:schemeClr val="tx1"/>
                </a:solidFill>
              </a:rPr>
              <a:t>, as Moses was divinely instructed when he was about to make the tabernacle. For He said, </a:t>
            </a:r>
            <a:r>
              <a:rPr lang="en-US" dirty="0">
                <a:solidFill>
                  <a:srgbClr val="BD582C"/>
                </a:solidFill>
                <a:latin typeface="Source Sans Pro Black" panose="020B0803030403020204" pitchFamily="34" charset="0"/>
              </a:rPr>
              <a:t>“See that you make all things according to the pattern shown you on the mountain</a:t>
            </a:r>
            <a:r>
              <a:rPr lang="en-US" dirty="0">
                <a:solidFill>
                  <a:schemeClr val="tx1"/>
                </a:solidFill>
              </a:rPr>
              <a:t>” </a:t>
            </a:r>
            <a:r>
              <a:rPr lang="en-US" dirty="0"/>
              <a:t>(Heb. 8:1-5).</a:t>
            </a:r>
          </a:p>
        </p:txBody>
      </p:sp>
    </p:spTree>
    <p:extLst>
      <p:ext uri="{BB962C8B-B14F-4D97-AF65-F5344CB8AC3E}">
        <p14:creationId xmlns:p14="http://schemas.microsoft.com/office/powerpoint/2010/main" val="338414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ssets.wired.com/photos/w_1200/wp-content/uploads/2015/10/Dorothy_104-Electric-Love_Full-Hi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6200"/>
            <a:ext cx="96774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351508"/>
            <a:ext cx="1923861" cy="4154984"/>
          </a:xfrm>
          <a:prstGeom prst="rect">
            <a:avLst/>
          </a:prstGeom>
          <a:solidFill>
            <a:srgbClr val="C4CCD7"/>
          </a:solidFill>
        </p:spPr>
        <p:txBody>
          <a:bodyPr wrap="square" rtlCol="0">
            <a:spAutoFit/>
          </a:bodyPr>
          <a:lstStyle/>
          <a:p>
            <a:pPr algn="ctr"/>
            <a:r>
              <a:rPr lang="en-US" sz="2400" dirty="0">
                <a:latin typeface="Source Sans Pro Black" panose="020B0803030403020204" pitchFamily="34" charset="0"/>
              </a:rPr>
              <a:t>The Electrician</a:t>
            </a:r>
          </a:p>
          <a:p>
            <a:pPr algn="ctr"/>
            <a:r>
              <a:rPr lang="en-US" sz="2400" dirty="0">
                <a:latin typeface="Source Sans Pro Semibold" panose="020B0603030403020204" pitchFamily="34" charset="0"/>
              </a:rPr>
              <a:t>cannot decide to wire the building like he wants to; he is obligated to follow the blueprints!</a:t>
            </a:r>
          </a:p>
        </p:txBody>
      </p:sp>
    </p:spTree>
    <p:extLst>
      <p:ext uri="{BB962C8B-B14F-4D97-AF65-F5344CB8AC3E}">
        <p14:creationId xmlns:p14="http://schemas.microsoft.com/office/powerpoint/2010/main" val="9254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the Blueprint</a:t>
            </a:r>
          </a:p>
        </p:txBody>
      </p:sp>
      <p:sp>
        <p:nvSpPr>
          <p:cNvPr id="3" name="Content Placeholder 2"/>
          <p:cNvSpPr>
            <a:spLocks noGrp="1"/>
          </p:cNvSpPr>
          <p:nvPr>
            <p:ph idx="1"/>
          </p:nvPr>
        </p:nvSpPr>
        <p:spPr/>
        <p:txBody>
          <a:bodyPr/>
          <a:lstStyle/>
          <a:p>
            <a:r>
              <a:rPr lang="en-US" dirty="0"/>
              <a:t>“Whoever transgresses and does not abide in the doctrine of Christ does not have God. He who abides in the doctrine of Christ has both the Father and the Son. If anyone comes to you and does not bring this doctrine, do not receive him into your house nor greet him; for he who greets him shares in his evil deeds” (2 John 9-11).</a:t>
            </a:r>
          </a:p>
        </p:txBody>
      </p:sp>
    </p:spTree>
    <p:extLst>
      <p:ext uri="{BB962C8B-B14F-4D97-AF65-F5344CB8AC3E}">
        <p14:creationId xmlns:p14="http://schemas.microsoft.com/office/powerpoint/2010/main" val="53876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the Blueprint</a:t>
            </a:r>
          </a:p>
        </p:txBody>
      </p:sp>
      <p:sp>
        <p:nvSpPr>
          <p:cNvPr id="3" name="Content Placeholder 2"/>
          <p:cNvSpPr>
            <a:spLocks noGrp="1"/>
          </p:cNvSpPr>
          <p:nvPr>
            <p:ph idx="1"/>
          </p:nvPr>
        </p:nvSpPr>
        <p:spPr/>
        <p:txBody>
          <a:bodyPr>
            <a:normAutofit/>
          </a:bodyPr>
          <a:lstStyle/>
          <a:p>
            <a:r>
              <a:rPr lang="en-US" dirty="0"/>
              <a:t>“For I testify to everyone who hears the words of the prophecy of this book: If anyone adds to these things, God will add to him the plagues that are written in this book; and if anyone takes away from the words of the book of this prophecy, God shall take away his part from the Book of Life, from the holy city, and from the things which are written in this book” (Rev. 22:18-19).</a:t>
            </a:r>
          </a:p>
        </p:txBody>
      </p:sp>
    </p:spTree>
    <p:extLst>
      <p:ext uri="{BB962C8B-B14F-4D97-AF65-F5344CB8AC3E}">
        <p14:creationId xmlns:p14="http://schemas.microsoft.com/office/powerpoint/2010/main" val="163926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4:15</a:t>
            </a:r>
          </a:p>
        </p:txBody>
      </p:sp>
      <p:sp>
        <p:nvSpPr>
          <p:cNvPr id="3" name="Content Placeholder 2"/>
          <p:cNvSpPr>
            <a:spLocks noGrp="1"/>
          </p:cNvSpPr>
          <p:nvPr>
            <p:ph idx="1"/>
          </p:nvPr>
        </p:nvSpPr>
        <p:spPr/>
        <p:txBody>
          <a:bodyPr/>
          <a:lstStyle/>
          <a:p>
            <a:r>
              <a:rPr lang="en-US" dirty="0"/>
              <a:t>“… because the law brings about wrath; </a:t>
            </a:r>
            <a:r>
              <a:rPr lang="en-US" dirty="0">
                <a:solidFill>
                  <a:srgbClr val="BD582C"/>
                </a:solidFill>
                <a:latin typeface="Source Sans Pro Black" panose="020B0803030403020204" pitchFamily="34" charset="0"/>
              </a:rPr>
              <a:t>for where there is no law there is no transgression.”</a:t>
            </a:r>
          </a:p>
          <a:p>
            <a:pPr lvl="1"/>
            <a:endParaRPr lang="en-US" dirty="0"/>
          </a:p>
          <a:p>
            <a:r>
              <a:rPr lang="en-US" dirty="0"/>
              <a:t>Illustrate: The Autobahn in Germany has no speed limit.</a:t>
            </a:r>
          </a:p>
        </p:txBody>
      </p:sp>
    </p:spTree>
    <p:extLst>
      <p:ext uri="{BB962C8B-B14F-4D97-AF65-F5344CB8AC3E}">
        <p14:creationId xmlns:p14="http://schemas.microsoft.com/office/powerpoint/2010/main" val="106304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Alternatives</a:t>
            </a:r>
          </a:p>
        </p:txBody>
      </p:sp>
      <p:sp>
        <p:nvSpPr>
          <p:cNvPr id="3" name="Content Placeholder 2"/>
          <p:cNvSpPr>
            <a:spLocks noGrp="1"/>
          </p:cNvSpPr>
          <p:nvPr>
            <p:ph idx="1"/>
          </p:nvPr>
        </p:nvSpPr>
        <p:spPr/>
        <p:txBody>
          <a:bodyPr>
            <a:normAutofit/>
          </a:bodyPr>
          <a:lstStyle/>
          <a:p>
            <a:r>
              <a:rPr lang="en-US" dirty="0"/>
              <a:t>Alternative 1</a:t>
            </a:r>
          </a:p>
          <a:p>
            <a:pPr lvl="1"/>
            <a:r>
              <a:rPr lang="en-US" dirty="0"/>
              <a:t>God has given us a pattern for the church</a:t>
            </a:r>
          </a:p>
          <a:p>
            <a:pPr lvl="2"/>
            <a:r>
              <a:rPr lang="en-US" dirty="0"/>
              <a:t>We are obligated to build all things according to the pattern</a:t>
            </a:r>
          </a:p>
          <a:p>
            <a:pPr lvl="2"/>
            <a:r>
              <a:rPr lang="en-US" dirty="0"/>
              <a:t>It is sinful to depart from the blueprint</a:t>
            </a:r>
          </a:p>
          <a:p>
            <a:r>
              <a:rPr lang="en-US" dirty="0"/>
              <a:t>Alternative 2</a:t>
            </a:r>
          </a:p>
          <a:p>
            <a:pPr lvl="1"/>
            <a:r>
              <a:rPr lang="en-US" dirty="0"/>
              <a:t>God has not given us a pattern for the church</a:t>
            </a:r>
          </a:p>
          <a:p>
            <a:pPr lvl="2"/>
            <a:r>
              <a:rPr lang="en-US" dirty="0"/>
              <a:t>Man can build the church any way he pleases</a:t>
            </a:r>
          </a:p>
          <a:p>
            <a:pPr lvl="2"/>
            <a:r>
              <a:rPr lang="en-US" dirty="0"/>
              <a:t>There are no right and wrong ways to build a church</a:t>
            </a:r>
          </a:p>
        </p:txBody>
      </p:sp>
    </p:spTree>
    <p:extLst>
      <p:ext uri="{BB962C8B-B14F-4D97-AF65-F5344CB8AC3E}">
        <p14:creationId xmlns:p14="http://schemas.microsoft.com/office/powerpoint/2010/main" val="4471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ircle(in)">
                                      <p:cBhvr>
                                        <p:cTn id="1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of the Church</a:t>
            </a:r>
          </a:p>
        </p:txBody>
      </p:sp>
      <p:sp>
        <p:nvSpPr>
          <p:cNvPr id="3" name="Text Placeholder 2"/>
          <p:cNvSpPr>
            <a:spLocks noGrp="1"/>
          </p:cNvSpPr>
          <p:nvPr>
            <p:ph type="body" idx="1"/>
          </p:nvPr>
        </p:nvSpPr>
        <p:spPr/>
        <p:txBody>
          <a:bodyPr/>
          <a:lstStyle/>
          <a:p>
            <a:r>
              <a:rPr lang="en-US" dirty="0">
                <a:solidFill>
                  <a:srgbClr val="BD582C"/>
                </a:solidFill>
                <a:latin typeface="Source Sans Pro Black" panose="020B0803030403020204" pitchFamily="34" charset="0"/>
              </a:rPr>
              <a:t>What Is God’s Pattern?</a:t>
            </a:r>
          </a:p>
        </p:txBody>
      </p:sp>
    </p:spTree>
    <p:extLst>
      <p:ext uri="{BB962C8B-B14F-4D97-AF65-F5344CB8AC3E}">
        <p14:creationId xmlns:p14="http://schemas.microsoft.com/office/powerpoint/2010/main" val="216460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Work of the Church</a:t>
            </a:r>
          </a:p>
        </p:txBody>
      </p:sp>
      <p:sp>
        <p:nvSpPr>
          <p:cNvPr id="3" name="Subtitle 2"/>
          <p:cNvSpPr>
            <a:spLocks noGrp="1"/>
          </p:cNvSpPr>
          <p:nvPr>
            <p:ph type="subTitle" idx="1"/>
          </p:nvPr>
        </p:nvSpPr>
        <p:spPr/>
        <p:txBody>
          <a:bodyPr/>
          <a:lstStyle/>
          <a:p>
            <a:r>
              <a:rPr lang="en-US" dirty="0">
                <a:solidFill>
                  <a:srgbClr val="BD582C"/>
                </a:solidFill>
                <a:latin typeface="Source Sans Pro Semibold" panose="020B0603030403020204" pitchFamily="34" charset="0"/>
              </a:rPr>
              <a:t>Ephesians 3:8-11</a:t>
            </a:r>
          </a:p>
        </p:txBody>
      </p:sp>
    </p:spTree>
    <p:extLst>
      <p:ext uri="{BB962C8B-B14F-4D97-AF65-F5344CB8AC3E}">
        <p14:creationId xmlns:p14="http://schemas.microsoft.com/office/powerpoint/2010/main" val="33711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4:11-12</a:t>
            </a:r>
          </a:p>
        </p:txBody>
      </p:sp>
      <p:sp>
        <p:nvSpPr>
          <p:cNvPr id="3" name="Content Placeholder 2"/>
          <p:cNvSpPr>
            <a:spLocks noGrp="1"/>
          </p:cNvSpPr>
          <p:nvPr>
            <p:ph idx="1"/>
          </p:nvPr>
        </p:nvSpPr>
        <p:spPr/>
        <p:txBody>
          <a:bodyPr/>
          <a:lstStyle/>
          <a:p>
            <a:r>
              <a:rPr lang="en-US" dirty="0"/>
              <a:t>“And He Himself gave some to be apostles, some prophets, some evangelists, and some pastors and teachers, for the equipping of the saints for the work of ministry, for the edifying of the body of Christ….”</a:t>
            </a:r>
          </a:p>
          <a:p>
            <a:pPr lvl="1"/>
            <a:r>
              <a:rPr lang="en-US" dirty="0"/>
              <a:t>Equipping the saints to serve: </a:t>
            </a:r>
            <a:r>
              <a:rPr lang="en-US" dirty="0">
                <a:solidFill>
                  <a:srgbClr val="BD582C"/>
                </a:solidFill>
                <a:latin typeface="Source Sans Pro Black" panose="020B0803030403020204" pitchFamily="34" charset="0"/>
              </a:rPr>
              <a:t>Edification</a:t>
            </a:r>
          </a:p>
          <a:p>
            <a:pPr lvl="1"/>
            <a:r>
              <a:rPr lang="en-US" dirty="0"/>
              <a:t>Work of Ministry: </a:t>
            </a:r>
            <a:r>
              <a:rPr lang="en-US" dirty="0">
                <a:solidFill>
                  <a:srgbClr val="BD582C"/>
                </a:solidFill>
                <a:latin typeface="Source Sans Pro Black" panose="020B0803030403020204" pitchFamily="34" charset="0"/>
              </a:rPr>
              <a:t>Benevolence</a:t>
            </a:r>
          </a:p>
          <a:p>
            <a:pPr lvl="1"/>
            <a:r>
              <a:rPr lang="en-US" dirty="0"/>
              <a:t>Edifying (building up) the body: </a:t>
            </a:r>
            <a:r>
              <a:rPr lang="en-US" dirty="0">
                <a:solidFill>
                  <a:srgbClr val="BD582C"/>
                </a:solidFill>
                <a:latin typeface="Source Sans Pro Black" panose="020B0803030403020204" pitchFamily="34" charset="0"/>
              </a:rPr>
              <a:t>Evangelism</a:t>
            </a:r>
          </a:p>
        </p:txBody>
      </p:sp>
    </p:spTree>
    <p:extLst>
      <p:ext uri="{BB962C8B-B14F-4D97-AF65-F5344CB8AC3E}">
        <p14:creationId xmlns:p14="http://schemas.microsoft.com/office/powerpoint/2010/main" val="11544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Edification</a:t>
            </a:r>
          </a:p>
        </p:txBody>
      </p:sp>
      <p:sp>
        <p:nvSpPr>
          <p:cNvPr id="3" name="Content Placeholder 2"/>
          <p:cNvSpPr>
            <a:spLocks noGrp="1"/>
          </p:cNvSpPr>
          <p:nvPr>
            <p:ph idx="1"/>
          </p:nvPr>
        </p:nvSpPr>
        <p:spPr/>
        <p:txBody>
          <a:bodyPr>
            <a:normAutofit fontScale="92500" lnSpcReduction="10000"/>
          </a:bodyPr>
          <a:lstStyle/>
          <a:p>
            <a:r>
              <a:rPr lang="en-US" dirty="0"/>
              <a:t>Each Christian is commanded to grow (1 Pet. 2:1-2; 5:11-14; 2 Pet. 3:18).</a:t>
            </a:r>
          </a:p>
          <a:p>
            <a:r>
              <a:rPr lang="en-US" dirty="0"/>
              <a:t>The work of the church in edification is to give the right spiritual diet for its members (1 Tim. 4:6; 6:3; 2 Tim. 2:14-16; Tit. 2:1; Tit. 1:5).</a:t>
            </a:r>
          </a:p>
          <a:p>
            <a:r>
              <a:rPr lang="en-US" dirty="0"/>
              <a:t>Avenues through which the church might do this work.</a:t>
            </a:r>
          </a:p>
          <a:p>
            <a:pPr lvl="1"/>
            <a:r>
              <a:rPr lang="en-US" dirty="0"/>
              <a:t>Classes</a:t>
            </a:r>
          </a:p>
          <a:p>
            <a:pPr lvl="1"/>
            <a:r>
              <a:rPr lang="en-US" dirty="0"/>
              <a:t>Sermons</a:t>
            </a:r>
          </a:p>
          <a:p>
            <a:pPr lvl="1"/>
            <a:r>
              <a:rPr lang="en-US" dirty="0"/>
              <a:t>Special Gospel meetings</a:t>
            </a:r>
          </a:p>
          <a:p>
            <a:r>
              <a:rPr lang="en-US" dirty="0"/>
              <a:t>Oversight of the elders has this as one of their works (Acts 20:28; 1 Pet. 5:1-3).</a:t>
            </a:r>
          </a:p>
        </p:txBody>
      </p:sp>
    </p:spTree>
    <p:extLst>
      <p:ext uri="{BB962C8B-B14F-4D97-AF65-F5344CB8AC3E}">
        <p14:creationId xmlns:p14="http://schemas.microsoft.com/office/powerpoint/2010/main" val="284156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Benevolence</a:t>
            </a:r>
          </a:p>
        </p:txBody>
      </p:sp>
      <p:sp>
        <p:nvSpPr>
          <p:cNvPr id="3" name="Content Placeholder 2"/>
          <p:cNvSpPr>
            <a:spLocks noGrp="1"/>
          </p:cNvSpPr>
          <p:nvPr>
            <p:ph idx="1"/>
          </p:nvPr>
        </p:nvSpPr>
        <p:spPr/>
        <p:txBody>
          <a:bodyPr>
            <a:normAutofit lnSpcReduction="10000"/>
          </a:bodyPr>
          <a:lstStyle/>
          <a:p>
            <a:r>
              <a:rPr lang="en-US" dirty="0"/>
              <a:t>The mission of the early church was in this area (Acts 11:27; 4:34-37).</a:t>
            </a:r>
          </a:p>
          <a:p>
            <a:pPr lvl="1"/>
            <a:r>
              <a:rPr lang="en-US" dirty="0"/>
              <a:t>They did not scurry across the country looking for someone to help.</a:t>
            </a:r>
          </a:p>
          <a:p>
            <a:pPr lvl="1"/>
            <a:r>
              <a:rPr lang="en-US" dirty="0"/>
              <a:t>The church is not in competition with the Salvation Army or the Medicaid program.</a:t>
            </a:r>
          </a:p>
          <a:p>
            <a:r>
              <a:rPr lang="en-US" dirty="0"/>
              <a:t>The method through which the church operated.</a:t>
            </a:r>
          </a:p>
          <a:p>
            <a:pPr lvl="1"/>
            <a:r>
              <a:rPr lang="en-US" dirty="0"/>
              <a:t>Each cared for its own (Acts 4:34-37).</a:t>
            </a:r>
          </a:p>
          <a:p>
            <a:pPr lvl="1"/>
            <a:r>
              <a:rPr lang="en-US" dirty="0"/>
              <a:t>When an emergency arose that the local church would not relieve the suffering of all of its members, sister congregations aided (Rom. 15:26-27; 1 Cor. 16:1-2; 2 Cor. 8-9; Acts 11:27-30).</a:t>
            </a:r>
          </a:p>
        </p:txBody>
      </p:sp>
    </p:spTree>
    <p:extLst>
      <p:ext uri="{BB962C8B-B14F-4D97-AF65-F5344CB8AC3E}">
        <p14:creationId xmlns:p14="http://schemas.microsoft.com/office/powerpoint/2010/main" val="408239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Evangelism</a:t>
            </a:r>
          </a:p>
        </p:txBody>
      </p:sp>
      <p:sp>
        <p:nvSpPr>
          <p:cNvPr id="3" name="Content Placeholder 2"/>
          <p:cNvSpPr>
            <a:spLocks noGrp="1"/>
          </p:cNvSpPr>
          <p:nvPr>
            <p:ph idx="1"/>
          </p:nvPr>
        </p:nvSpPr>
        <p:spPr/>
        <p:txBody>
          <a:bodyPr>
            <a:normAutofit/>
          </a:bodyPr>
          <a:lstStyle/>
          <a:p>
            <a:r>
              <a:rPr lang="en-US" dirty="0"/>
              <a:t>The Great Commission (</a:t>
            </a:r>
            <a:r>
              <a:rPr lang="de-DE" dirty="0"/>
              <a:t>cf. Matt. 28:18-20; Mark 16:15-16)</a:t>
            </a:r>
          </a:p>
          <a:p>
            <a:r>
              <a:rPr lang="en-US" dirty="0"/>
              <a:t>This is the primary mission of the church (1 Tim. 3:15).</a:t>
            </a:r>
          </a:p>
          <a:p>
            <a:r>
              <a:rPr lang="en-US" dirty="0"/>
              <a:t>The method through which this was done.</a:t>
            </a:r>
          </a:p>
          <a:p>
            <a:pPr lvl="1"/>
            <a:r>
              <a:rPr lang="en-US" dirty="0"/>
              <a:t>Sending out preachers (2 Cor. 11:8; Phil. 4:15-16).</a:t>
            </a:r>
          </a:p>
          <a:p>
            <a:pPr lvl="1"/>
            <a:r>
              <a:rPr lang="en-US" dirty="0"/>
              <a:t>Each individual doing his own share of the work (Acts 8:1-5; 2 Tim. 2:2).</a:t>
            </a:r>
          </a:p>
          <a:p>
            <a:pPr lvl="1"/>
            <a:r>
              <a:rPr lang="en-US" dirty="0"/>
              <a:t>These men taught publicly and from house to house (Acts 20:20).</a:t>
            </a:r>
          </a:p>
          <a:p>
            <a:endParaRPr lang="en-US" dirty="0"/>
          </a:p>
        </p:txBody>
      </p:sp>
    </p:spTree>
    <p:extLst>
      <p:ext uri="{BB962C8B-B14F-4D97-AF65-F5344CB8AC3E}">
        <p14:creationId xmlns:p14="http://schemas.microsoft.com/office/powerpoint/2010/main" val="413734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of the Gospel</a:t>
            </a:r>
          </a:p>
        </p:txBody>
      </p:sp>
      <p:sp>
        <p:nvSpPr>
          <p:cNvPr id="3" name="Content Placeholder 2"/>
          <p:cNvSpPr>
            <a:spLocks noGrp="1"/>
          </p:cNvSpPr>
          <p:nvPr>
            <p:ph idx="1"/>
          </p:nvPr>
        </p:nvSpPr>
        <p:spPr/>
        <p:txBody>
          <a:bodyPr/>
          <a:lstStyle/>
          <a:p>
            <a:r>
              <a:rPr lang="en-US" dirty="0"/>
              <a:t>“And I, if I am lifted up from the earth, will draw all peoples to Myself” (John 12:32).</a:t>
            </a:r>
          </a:p>
          <a:p>
            <a:pPr lvl="1"/>
            <a:r>
              <a:rPr lang="en-US" dirty="0"/>
              <a:t>The appeal of the Gospel is…</a:t>
            </a:r>
          </a:p>
          <a:p>
            <a:pPr lvl="2"/>
            <a:r>
              <a:rPr lang="en-US" dirty="0"/>
              <a:t>God’s love for us (John 3:16)</a:t>
            </a:r>
          </a:p>
          <a:p>
            <a:pPr lvl="2"/>
            <a:r>
              <a:rPr lang="en-US" dirty="0"/>
              <a:t>Christ’s love for us (Rom. 5:8-9)</a:t>
            </a:r>
          </a:p>
          <a:p>
            <a:pPr lvl="2"/>
            <a:r>
              <a:rPr lang="en-US" dirty="0"/>
              <a:t>The blessings in Christ (Eph. 1:3)</a:t>
            </a:r>
          </a:p>
          <a:p>
            <a:pPr lvl="2"/>
            <a:r>
              <a:rPr lang="en-US" dirty="0"/>
              <a:t>The blessed hope of heaven (1 Pet. 1:3-5)</a:t>
            </a:r>
          </a:p>
          <a:p>
            <a:pPr lvl="2"/>
            <a:r>
              <a:rPr lang="en-US" dirty="0"/>
              <a:t>The fear of hell (2 Cor. 5:11)</a:t>
            </a:r>
          </a:p>
        </p:txBody>
      </p:sp>
    </p:spTree>
    <p:extLst>
      <p:ext uri="{BB962C8B-B14F-4D97-AF65-F5344CB8AC3E}">
        <p14:creationId xmlns:p14="http://schemas.microsoft.com/office/powerpoint/2010/main" val="2365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Gospel Vs. Gimmicks</a:t>
            </a:r>
          </a:p>
        </p:txBody>
      </p:sp>
      <p:sp>
        <p:nvSpPr>
          <p:cNvPr id="3" name="Content Placeholder 2"/>
          <p:cNvSpPr>
            <a:spLocks noGrp="1"/>
          </p:cNvSpPr>
          <p:nvPr>
            <p:ph idx="1"/>
          </p:nvPr>
        </p:nvSpPr>
        <p:spPr/>
        <p:txBody>
          <a:bodyPr>
            <a:normAutofit/>
          </a:bodyPr>
          <a:lstStyle/>
          <a:p>
            <a:r>
              <a:rPr lang="en-US" dirty="0">
                <a:solidFill>
                  <a:srgbClr val="BD582C"/>
                </a:solidFill>
                <a:latin typeface="Source Sans Pro Black" panose="020B0803030403020204" pitchFamily="34" charset="0"/>
              </a:rPr>
              <a:t>“Most assuredly, I say to you, you seek Me, not because you saw the signs, but because you ate of the loaves and were filled” </a:t>
            </a:r>
            <a:r>
              <a:rPr lang="en-US" dirty="0"/>
              <a:t>(John 6:26).</a:t>
            </a:r>
          </a:p>
          <a:p>
            <a:pPr lvl="1"/>
            <a:r>
              <a:rPr lang="en-US" dirty="0"/>
              <a:t>Men have used all kinds of physical rewards and attractions to lure men to Jesus</a:t>
            </a:r>
          </a:p>
          <a:p>
            <a:pPr lvl="2"/>
            <a:r>
              <a:rPr lang="en-US" dirty="0"/>
              <a:t>A hot meal and a bed</a:t>
            </a:r>
          </a:p>
          <a:p>
            <a:pPr lvl="2"/>
            <a:r>
              <a:rPr lang="en-US" dirty="0"/>
              <a:t>A reward for bringing the most visitors</a:t>
            </a:r>
          </a:p>
          <a:p>
            <a:pPr lvl="2"/>
            <a:r>
              <a:rPr lang="en-US" dirty="0"/>
              <a:t>$50 under the chair of the person sitting in the selected seat</a:t>
            </a:r>
          </a:p>
          <a:p>
            <a:pPr lvl="2"/>
            <a:r>
              <a:rPr lang="en-US" dirty="0"/>
              <a:t>Recreational activities (especially to draw the young)</a:t>
            </a:r>
          </a:p>
        </p:txBody>
      </p:sp>
    </p:spTree>
    <p:extLst>
      <p:ext uri="{BB962C8B-B14F-4D97-AF65-F5344CB8AC3E}">
        <p14:creationId xmlns:p14="http://schemas.microsoft.com/office/powerpoint/2010/main" val="4363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Mistaken Views of the Work of the Church</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392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Authority</a:t>
            </a:r>
          </a:p>
        </p:txBody>
      </p:sp>
      <p:sp>
        <p:nvSpPr>
          <p:cNvPr id="3" name="Content Placeholder 2"/>
          <p:cNvSpPr>
            <a:spLocks noGrp="1"/>
          </p:cNvSpPr>
          <p:nvPr>
            <p:ph idx="1"/>
          </p:nvPr>
        </p:nvSpPr>
        <p:spPr/>
        <p:txBody>
          <a:bodyPr/>
          <a:lstStyle/>
          <a:p>
            <a:r>
              <a:rPr lang="en-US" dirty="0"/>
              <a:t>When a work for the church is suggested, one should ask:</a:t>
            </a:r>
          </a:p>
          <a:p>
            <a:pPr lvl="1"/>
            <a:r>
              <a:rPr lang="en-US" dirty="0"/>
              <a:t>Where is the Bible authority for the church to do this work?</a:t>
            </a:r>
          </a:p>
          <a:p>
            <a:pPr lvl="2"/>
            <a:r>
              <a:rPr lang="en-US" dirty="0"/>
              <a:t>Command?</a:t>
            </a:r>
          </a:p>
          <a:p>
            <a:pPr lvl="2"/>
            <a:r>
              <a:rPr lang="en-US" dirty="0"/>
              <a:t>Example?</a:t>
            </a:r>
          </a:p>
          <a:p>
            <a:pPr lvl="2"/>
            <a:r>
              <a:rPr lang="en-US" dirty="0"/>
              <a:t>Necessary inference?</a:t>
            </a:r>
          </a:p>
          <a:p>
            <a:pPr lvl="1"/>
            <a:r>
              <a:rPr lang="en-US" dirty="0"/>
              <a:t>If there is no Bible authority for the church to do that work, it should not be involved in it!</a:t>
            </a:r>
          </a:p>
        </p:txBody>
      </p:sp>
    </p:spTree>
    <p:extLst>
      <p:ext uri="{BB962C8B-B14F-4D97-AF65-F5344CB8AC3E}">
        <p14:creationId xmlns:p14="http://schemas.microsoft.com/office/powerpoint/2010/main" val="55159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Social Gospel</a:t>
            </a:r>
          </a:p>
        </p:txBody>
      </p:sp>
      <p:sp>
        <p:nvSpPr>
          <p:cNvPr id="3" name="Content Placeholder 2"/>
          <p:cNvSpPr>
            <a:spLocks noGrp="1"/>
          </p:cNvSpPr>
          <p:nvPr>
            <p:ph idx="1"/>
          </p:nvPr>
        </p:nvSpPr>
        <p:spPr/>
        <p:txBody>
          <a:bodyPr>
            <a:normAutofit/>
          </a:bodyPr>
          <a:lstStyle/>
          <a:p>
            <a:r>
              <a:rPr lang="en-US" dirty="0"/>
              <a:t>From where it came: </a:t>
            </a:r>
          </a:p>
          <a:p>
            <a:pPr lvl="1"/>
            <a:r>
              <a:rPr lang="en-US" dirty="0"/>
              <a:t>Men lost confidence in the inspiration of Scripture, miracles, etc.</a:t>
            </a:r>
          </a:p>
          <a:p>
            <a:pPr lvl="1"/>
            <a:r>
              <a:rPr lang="en-US" dirty="0"/>
              <a:t>Men quit believing in heaven and hell</a:t>
            </a:r>
          </a:p>
          <a:p>
            <a:pPr lvl="1"/>
            <a:r>
              <a:rPr lang="en-US" dirty="0"/>
              <a:t>Decided that man must create his own heaven on earth</a:t>
            </a:r>
          </a:p>
          <a:p>
            <a:pPr lvl="2"/>
            <a:r>
              <a:rPr lang="en-US" dirty="0"/>
              <a:t>Medical care</a:t>
            </a:r>
          </a:p>
          <a:p>
            <a:pPr lvl="2"/>
            <a:r>
              <a:rPr lang="en-US" dirty="0"/>
              <a:t>Clean out ghettos</a:t>
            </a:r>
          </a:p>
          <a:p>
            <a:pPr lvl="2"/>
            <a:r>
              <a:rPr lang="en-US" dirty="0"/>
              <a:t>Get rid of child labor</a:t>
            </a:r>
          </a:p>
          <a:p>
            <a:pPr lvl="2"/>
            <a:r>
              <a:rPr lang="en-US" dirty="0"/>
              <a:t>Rid ourselves of slavery</a:t>
            </a:r>
          </a:p>
        </p:txBody>
      </p:sp>
    </p:spTree>
    <p:extLst>
      <p:ext uri="{BB962C8B-B14F-4D97-AF65-F5344CB8AC3E}">
        <p14:creationId xmlns:p14="http://schemas.microsoft.com/office/powerpoint/2010/main" val="251283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Change through Christ</a:t>
            </a:r>
          </a:p>
        </p:txBody>
      </p:sp>
      <p:sp>
        <p:nvSpPr>
          <p:cNvPr id="3" name="Content Placeholder 2"/>
          <p:cNvSpPr>
            <a:spLocks noGrp="1"/>
          </p:cNvSpPr>
          <p:nvPr>
            <p:ph idx="1"/>
          </p:nvPr>
        </p:nvSpPr>
        <p:spPr/>
        <p:txBody>
          <a:bodyPr>
            <a:normAutofit/>
          </a:bodyPr>
          <a:lstStyle/>
          <a:p>
            <a:r>
              <a:rPr lang="en-US" dirty="0"/>
              <a:t>The individual is converted and brings forth fruits of repentance (Matt. 3:9)</a:t>
            </a:r>
          </a:p>
          <a:p>
            <a:pPr lvl="1"/>
            <a:r>
              <a:rPr lang="en-US" dirty="0"/>
              <a:t>Become a better employer or employee (Eph. 6:5-6)</a:t>
            </a:r>
          </a:p>
          <a:p>
            <a:pPr lvl="2"/>
            <a:r>
              <a:rPr lang="en-US" dirty="0"/>
              <a:t>A business built on Christian principles</a:t>
            </a:r>
          </a:p>
          <a:p>
            <a:pPr lvl="1"/>
            <a:r>
              <a:rPr lang="en-US" dirty="0"/>
              <a:t>Do all of the good we can (James 1:27; Gal. 6:10; Luke 10:25-37)</a:t>
            </a:r>
          </a:p>
          <a:p>
            <a:pPr lvl="2"/>
            <a:r>
              <a:rPr lang="en-US" dirty="0"/>
              <a:t>Christians doing what they can to change the world (building colleges, hospitals, nursing homes, etc.)</a:t>
            </a:r>
          </a:p>
          <a:p>
            <a:pPr lvl="1"/>
            <a:r>
              <a:rPr lang="en-US" dirty="0"/>
              <a:t>We can change ourselves and then work to change the world</a:t>
            </a:r>
          </a:p>
        </p:txBody>
      </p:sp>
    </p:spTree>
    <p:extLst>
      <p:ext uri="{BB962C8B-B14F-4D97-AF65-F5344CB8AC3E}">
        <p14:creationId xmlns:p14="http://schemas.microsoft.com/office/powerpoint/2010/main" val="16537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Manifests God’s Wisdom</a:t>
            </a:r>
          </a:p>
        </p:txBody>
      </p:sp>
      <p:sp>
        <p:nvSpPr>
          <p:cNvPr id="3" name="Text Placeholder 2"/>
          <p:cNvSpPr>
            <a:spLocks noGrp="1"/>
          </p:cNvSpPr>
          <p:nvPr>
            <p:ph type="body" idx="1"/>
          </p:nvPr>
        </p:nvSpPr>
        <p:spPr/>
        <p:txBody>
          <a:bodyPr/>
          <a:lstStyle/>
          <a:p>
            <a:r>
              <a:rPr lang="en-US" dirty="0">
                <a:solidFill>
                  <a:srgbClr val="BD582C"/>
                </a:solidFill>
                <a:latin typeface="Source Sans Pro Semibold" panose="020B0603030403020204" pitchFamily="34" charset="0"/>
              </a:rPr>
              <a:t>Ephesians 3:8-11</a:t>
            </a:r>
          </a:p>
        </p:txBody>
      </p:sp>
    </p:spTree>
    <p:extLst>
      <p:ext uri="{BB962C8B-B14F-4D97-AF65-F5344CB8AC3E}">
        <p14:creationId xmlns:p14="http://schemas.microsoft.com/office/powerpoint/2010/main" val="3137066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Confusing the Church and Individual</a:t>
            </a:r>
          </a:p>
        </p:txBody>
      </p:sp>
      <p:sp>
        <p:nvSpPr>
          <p:cNvPr id="3" name="Content Placeholder 2"/>
          <p:cNvSpPr>
            <a:spLocks noGrp="1"/>
          </p:cNvSpPr>
          <p:nvPr>
            <p:ph idx="1"/>
          </p:nvPr>
        </p:nvSpPr>
        <p:spPr/>
        <p:txBody>
          <a:bodyPr>
            <a:normAutofit/>
          </a:bodyPr>
          <a:lstStyle/>
          <a:p>
            <a:r>
              <a:rPr lang="en-US" dirty="0"/>
              <a:t>There are things we do as individuals that the church is not to do</a:t>
            </a:r>
          </a:p>
          <a:p>
            <a:pPr lvl="1"/>
            <a:r>
              <a:rPr lang="en-US" dirty="0"/>
              <a:t>We enter businesses as individuals, but the churches does not build businesses to make money</a:t>
            </a:r>
          </a:p>
          <a:p>
            <a:pPr lvl="1"/>
            <a:r>
              <a:rPr lang="en-US" dirty="0"/>
              <a:t>It raises its funds from the free-will contributions of the saints (1 Cor. 16:1-2)</a:t>
            </a:r>
          </a:p>
          <a:p>
            <a:r>
              <a:rPr lang="en-US" dirty="0"/>
              <a:t>The church does not have…</a:t>
            </a:r>
          </a:p>
          <a:p>
            <a:pPr lvl="1"/>
            <a:r>
              <a:rPr lang="en-US" dirty="0"/>
              <a:t>A fish fry</a:t>
            </a:r>
          </a:p>
          <a:p>
            <a:pPr lvl="1"/>
            <a:r>
              <a:rPr lang="en-US" dirty="0"/>
              <a:t>Pie supper</a:t>
            </a:r>
          </a:p>
          <a:p>
            <a:pPr lvl="1"/>
            <a:r>
              <a:rPr lang="en-US" dirty="0"/>
              <a:t>Casino nights </a:t>
            </a:r>
          </a:p>
        </p:txBody>
      </p:sp>
    </p:spTree>
    <p:extLst>
      <p:ext uri="{BB962C8B-B14F-4D97-AF65-F5344CB8AC3E}">
        <p14:creationId xmlns:p14="http://schemas.microsoft.com/office/powerpoint/2010/main" val="109856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Medical Care</a:t>
            </a:r>
          </a:p>
        </p:txBody>
      </p:sp>
      <p:sp>
        <p:nvSpPr>
          <p:cNvPr id="3" name="Content Placeholder 2"/>
          <p:cNvSpPr>
            <a:spLocks noGrp="1"/>
          </p:cNvSpPr>
          <p:nvPr>
            <p:ph idx="1"/>
          </p:nvPr>
        </p:nvSpPr>
        <p:spPr/>
        <p:txBody>
          <a:bodyPr/>
          <a:lstStyle/>
          <a:p>
            <a:r>
              <a:rPr lang="en-US" dirty="0"/>
              <a:t>Many denominations have built hospitals</a:t>
            </a:r>
          </a:p>
          <a:p>
            <a:pPr lvl="1"/>
            <a:r>
              <a:rPr lang="en-US" dirty="0"/>
              <a:t>St. Frances </a:t>
            </a:r>
          </a:p>
          <a:p>
            <a:pPr lvl="1"/>
            <a:r>
              <a:rPr lang="en-US" dirty="0"/>
              <a:t>St. Vincent</a:t>
            </a:r>
          </a:p>
          <a:p>
            <a:pPr lvl="1"/>
            <a:r>
              <a:rPr lang="en-US" dirty="0"/>
              <a:t>Methodist Hospital</a:t>
            </a:r>
          </a:p>
          <a:p>
            <a:pPr lvl="1"/>
            <a:r>
              <a:rPr lang="en-US" dirty="0"/>
              <a:t>Baptist Hospital</a:t>
            </a:r>
          </a:p>
        </p:txBody>
      </p:sp>
    </p:spTree>
    <p:extLst>
      <p:ext uri="{BB962C8B-B14F-4D97-AF65-F5344CB8AC3E}">
        <p14:creationId xmlns:p14="http://schemas.microsoft.com/office/powerpoint/2010/main" val="15790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Recreation</a:t>
            </a:r>
          </a:p>
        </p:txBody>
      </p:sp>
      <p:sp>
        <p:nvSpPr>
          <p:cNvPr id="3" name="Content Placeholder 2"/>
          <p:cNvSpPr>
            <a:spLocks noGrp="1"/>
          </p:cNvSpPr>
          <p:nvPr>
            <p:ph idx="1"/>
          </p:nvPr>
        </p:nvSpPr>
        <p:spPr>
          <a:xfrm>
            <a:off x="1097280" y="1845734"/>
            <a:ext cx="10058400" cy="4326466"/>
          </a:xfrm>
        </p:spPr>
        <p:txBody>
          <a:bodyPr>
            <a:normAutofit fontScale="92500" lnSpcReduction="10000"/>
          </a:bodyPr>
          <a:lstStyle/>
          <a:p>
            <a:r>
              <a:rPr lang="en-US" dirty="0"/>
              <a:t>Events</a:t>
            </a:r>
          </a:p>
          <a:p>
            <a:pPr lvl="1"/>
            <a:r>
              <a:rPr lang="en-US" dirty="0"/>
              <a:t>Church basketball teams</a:t>
            </a:r>
          </a:p>
          <a:p>
            <a:pPr lvl="1"/>
            <a:r>
              <a:rPr lang="en-US" dirty="0"/>
              <a:t>Church sponsored skating parties </a:t>
            </a:r>
          </a:p>
          <a:p>
            <a:pPr lvl="1"/>
            <a:r>
              <a:rPr lang="en-US" dirty="0"/>
              <a:t>Swimming parties, </a:t>
            </a:r>
          </a:p>
          <a:p>
            <a:pPr lvl="1"/>
            <a:r>
              <a:rPr lang="en-US" dirty="0"/>
              <a:t>Facilities for ping-pong games </a:t>
            </a:r>
          </a:p>
          <a:p>
            <a:r>
              <a:rPr lang="en-US" dirty="0"/>
              <a:t>It isn’t the business of the church to furnish entertainment or recreation for either young or old.</a:t>
            </a:r>
          </a:p>
          <a:p>
            <a:r>
              <a:rPr lang="en-US" dirty="0"/>
              <a:t>Churches spend great sums of money to erect a basketball court and other recreational facilities. They are constantly sponsoring baseball leagues, basketball leagues, soccer teams, etc.</a:t>
            </a:r>
          </a:p>
          <a:p>
            <a:r>
              <a:rPr lang="en-US" dirty="0"/>
              <a:t>During the summer many churches sponsor church camps.</a:t>
            </a:r>
          </a:p>
        </p:txBody>
      </p:sp>
    </p:spTree>
    <p:extLst>
      <p:ext uri="{BB962C8B-B14F-4D97-AF65-F5344CB8AC3E}">
        <p14:creationId xmlns:p14="http://schemas.microsoft.com/office/powerpoint/2010/main" val="18047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arn(inVertic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Pastoral Counselling</a:t>
            </a:r>
          </a:p>
        </p:txBody>
      </p:sp>
      <p:sp>
        <p:nvSpPr>
          <p:cNvPr id="3" name="Content Placeholder 2"/>
          <p:cNvSpPr>
            <a:spLocks noGrp="1"/>
          </p:cNvSpPr>
          <p:nvPr>
            <p:ph idx="1"/>
          </p:nvPr>
        </p:nvSpPr>
        <p:spPr/>
        <p:txBody>
          <a:bodyPr>
            <a:normAutofit/>
          </a:bodyPr>
          <a:lstStyle/>
          <a:p>
            <a:r>
              <a:rPr lang="en-US" dirty="0"/>
              <a:t>Family counselling</a:t>
            </a:r>
          </a:p>
          <a:p>
            <a:r>
              <a:rPr lang="en-US" dirty="0"/>
              <a:t>Divorce recovery</a:t>
            </a:r>
          </a:p>
          <a:p>
            <a:r>
              <a:rPr lang="en-US" dirty="0"/>
              <a:t>Financial management courses</a:t>
            </a:r>
          </a:p>
          <a:p>
            <a:r>
              <a:rPr lang="en-US" dirty="0"/>
              <a:t>Grief counselling</a:t>
            </a:r>
          </a:p>
          <a:p>
            <a:endParaRPr lang="en-US" dirty="0"/>
          </a:p>
        </p:txBody>
      </p:sp>
    </p:spTree>
    <p:extLst>
      <p:ext uri="{BB962C8B-B14F-4D97-AF65-F5344CB8AC3E}">
        <p14:creationId xmlns:p14="http://schemas.microsoft.com/office/powerpoint/2010/main" val="4187153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Education</a:t>
            </a:r>
          </a:p>
        </p:txBody>
      </p:sp>
      <p:sp>
        <p:nvSpPr>
          <p:cNvPr id="3" name="Content Placeholder 2"/>
          <p:cNvSpPr>
            <a:spLocks noGrp="1"/>
          </p:cNvSpPr>
          <p:nvPr>
            <p:ph idx="1"/>
          </p:nvPr>
        </p:nvSpPr>
        <p:spPr>
          <a:xfrm>
            <a:off x="1097280" y="1845734"/>
            <a:ext cx="10058400" cy="4402666"/>
          </a:xfrm>
        </p:spPr>
        <p:txBody>
          <a:bodyPr>
            <a:normAutofit fontScale="92500" lnSpcReduction="20000"/>
          </a:bodyPr>
          <a:lstStyle/>
          <a:p>
            <a:r>
              <a:rPr lang="en-US" dirty="0"/>
              <a:t>The Great Commission does not charge the church with teaching the following:</a:t>
            </a:r>
          </a:p>
          <a:p>
            <a:pPr lvl="1"/>
            <a:r>
              <a:rPr lang="en-US" dirty="0"/>
              <a:t>Math</a:t>
            </a:r>
          </a:p>
          <a:p>
            <a:pPr lvl="1"/>
            <a:r>
              <a:rPr lang="en-US" dirty="0"/>
              <a:t>Science</a:t>
            </a:r>
          </a:p>
          <a:p>
            <a:pPr lvl="1"/>
            <a:r>
              <a:rPr lang="en-US" dirty="0"/>
              <a:t>Grammar and literature</a:t>
            </a:r>
          </a:p>
          <a:p>
            <a:pPr lvl="1"/>
            <a:r>
              <a:rPr lang="en-US" dirty="0"/>
              <a:t>History</a:t>
            </a:r>
          </a:p>
          <a:p>
            <a:pPr lvl="1"/>
            <a:r>
              <a:rPr lang="en-US" dirty="0"/>
              <a:t>Music</a:t>
            </a:r>
          </a:p>
          <a:p>
            <a:r>
              <a:rPr lang="en-US" dirty="0"/>
              <a:t>Churches spend resources and sell services for “Christian Education”</a:t>
            </a:r>
          </a:p>
          <a:p>
            <a:pPr lvl="1"/>
            <a:r>
              <a:rPr lang="en-US" dirty="0"/>
              <a:t>Pre-school classes</a:t>
            </a:r>
          </a:p>
          <a:p>
            <a:pPr lvl="1"/>
            <a:r>
              <a:rPr lang="en-US" dirty="0"/>
              <a:t>Elementary education</a:t>
            </a:r>
          </a:p>
          <a:p>
            <a:pPr lvl="1"/>
            <a:r>
              <a:rPr lang="en-US" dirty="0"/>
              <a:t>Middle school classes</a:t>
            </a:r>
          </a:p>
          <a:p>
            <a:pPr lvl="1"/>
            <a:r>
              <a:rPr lang="en-US" dirty="0"/>
              <a:t>High schools</a:t>
            </a:r>
          </a:p>
        </p:txBody>
      </p:sp>
    </p:spTree>
    <p:extLst>
      <p:ext uri="{BB962C8B-B14F-4D97-AF65-F5344CB8AC3E}">
        <p14:creationId xmlns:p14="http://schemas.microsoft.com/office/powerpoint/2010/main" val="366744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Vertical)">
                                      <p:cBhvr>
                                        <p:cTn id="10" dur="500"/>
                                        <p:tgtEl>
                                          <p:spTgt spid="3">
                                            <p:txEl>
                                              <p:pRg st="7" end="7"/>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inVertical)">
                                      <p:cBhvr>
                                        <p:cTn id="13" dur="500"/>
                                        <p:tgtEl>
                                          <p:spTgt spid="3">
                                            <p:txEl>
                                              <p:pRg st="8" end="8"/>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arn(inVertical)">
                                      <p:cBhvr>
                                        <p:cTn id="16" dur="500"/>
                                        <p:tgtEl>
                                          <p:spTgt spid="3">
                                            <p:txEl>
                                              <p:pRg st="9" end="9"/>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arn(inVertical)">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Sponsored Colleges</a:t>
            </a:r>
          </a:p>
        </p:txBody>
      </p:sp>
      <p:sp>
        <p:nvSpPr>
          <p:cNvPr id="3" name="Content Placeholder 2"/>
          <p:cNvSpPr>
            <a:spLocks noGrp="1"/>
          </p:cNvSpPr>
          <p:nvPr>
            <p:ph idx="1"/>
          </p:nvPr>
        </p:nvSpPr>
        <p:spPr>
          <a:xfrm>
            <a:off x="1097280" y="1845734"/>
            <a:ext cx="10058400" cy="4326466"/>
          </a:xfrm>
        </p:spPr>
        <p:txBody>
          <a:bodyPr>
            <a:normAutofit fontScale="85000" lnSpcReduction="10000"/>
          </a:bodyPr>
          <a:lstStyle/>
          <a:p>
            <a:r>
              <a:rPr lang="en-US" dirty="0"/>
              <a:t>Catholic:</a:t>
            </a:r>
          </a:p>
          <a:p>
            <a:pPr lvl="1"/>
            <a:r>
              <a:rPr lang="en-US" dirty="0"/>
              <a:t>Notre Dame, Loyola, Georgetown, St. John’s</a:t>
            </a:r>
          </a:p>
          <a:p>
            <a:r>
              <a:rPr lang="en-US" dirty="0"/>
              <a:t>Methodist:</a:t>
            </a:r>
          </a:p>
          <a:p>
            <a:pPr lvl="1"/>
            <a:r>
              <a:rPr lang="en-US" dirty="0"/>
              <a:t>Southern Methodist University, Duke, Emory</a:t>
            </a:r>
          </a:p>
          <a:p>
            <a:r>
              <a:rPr lang="en-US" dirty="0"/>
              <a:t>Baptist</a:t>
            </a:r>
          </a:p>
          <a:p>
            <a:pPr lvl="1"/>
            <a:r>
              <a:rPr lang="en-US" dirty="0"/>
              <a:t>Baylor, Cedarville College, Howard-Payne, Southern Baptist Theological Seminary</a:t>
            </a:r>
          </a:p>
          <a:p>
            <a:r>
              <a:rPr lang="en-US" dirty="0"/>
              <a:t>Christian Church</a:t>
            </a:r>
          </a:p>
          <a:p>
            <a:pPr lvl="1"/>
            <a:r>
              <a:rPr lang="en-US" dirty="0"/>
              <a:t>Texas Christian University, Butler, Cincinnati Bible Seminary, Bethany College</a:t>
            </a:r>
          </a:p>
          <a:p>
            <a:r>
              <a:rPr lang="en-US" dirty="0"/>
              <a:t>Mormon</a:t>
            </a:r>
          </a:p>
          <a:p>
            <a:pPr lvl="1"/>
            <a:r>
              <a:rPr lang="en-US" dirty="0"/>
              <a:t>Brigham Young</a:t>
            </a:r>
          </a:p>
        </p:txBody>
      </p:sp>
    </p:spTree>
    <p:extLst>
      <p:ext uri="{BB962C8B-B14F-4D97-AF65-F5344CB8AC3E}">
        <p14:creationId xmlns:p14="http://schemas.microsoft.com/office/powerpoint/2010/main" val="38828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Churches of Christ</a:t>
            </a:r>
          </a:p>
        </p:txBody>
      </p:sp>
      <p:sp>
        <p:nvSpPr>
          <p:cNvPr id="3" name="Content Placeholder 2"/>
          <p:cNvSpPr>
            <a:spLocks noGrp="1"/>
          </p:cNvSpPr>
          <p:nvPr>
            <p:ph idx="1"/>
          </p:nvPr>
        </p:nvSpPr>
        <p:spPr/>
        <p:txBody>
          <a:bodyPr>
            <a:normAutofit fontScale="70000" lnSpcReduction="20000"/>
          </a:bodyPr>
          <a:lstStyle/>
          <a:p>
            <a:r>
              <a:rPr lang="en-US" dirty="0"/>
              <a:t>Pepperdine</a:t>
            </a:r>
          </a:p>
          <a:p>
            <a:r>
              <a:rPr lang="en-US" dirty="0"/>
              <a:t>Abilene</a:t>
            </a:r>
          </a:p>
          <a:p>
            <a:r>
              <a:rPr lang="en-US" dirty="0"/>
              <a:t>David Lipscomb</a:t>
            </a:r>
          </a:p>
          <a:p>
            <a:r>
              <a:rPr lang="en-US" dirty="0"/>
              <a:t>Freed Hardeman</a:t>
            </a:r>
          </a:p>
          <a:p>
            <a:r>
              <a:rPr lang="en-US" dirty="0"/>
              <a:t>Harding</a:t>
            </a:r>
          </a:p>
          <a:p>
            <a:r>
              <a:rPr lang="en-US" dirty="0"/>
              <a:t>Oklahoma Christian</a:t>
            </a:r>
          </a:p>
          <a:p>
            <a:r>
              <a:rPr lang="en-US" dirty="0"/>
              <a:t>Faulkner</a:t>
            </a:r>
          </a:p>
          <a:p>
            <a:r>
              <a:rPr lang="en-US" dirty="0"/>
              <a:t>Lubbock Christian</a:t>
            </a:r>
          </a:p>
          <a:p>
            <a:r>
              <a:rPr lang="en-US" dirty="0"/>
              <a:t>Ohio Valley</a:t>
            </a:r>
          </a:p>
          <a:p>
            <a:r>
              <a:rPr lang="en-US" dirty="0"/>
              <a:t>York</a:t>
            </a:r>
          </a:p>
        </p:txBody>
      </p:sp>
    </p:spTree>
    <p:extLst>
      <p:ext uri="{BB962C8B-B14F-4D97-AF65-F5344CB8AC3E}">
        <p14:creationId xmlns:p14="http://schemas.microsoft.com/office/powerpoint/2010/main" val="2972776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Disastrous Influences</a:t>
            </a:r>
          </a:p>
        </p:txBody>
      </p:sp>
      <p:sp>
        <p:nvSpPr>
          <p:cNvPr id="3" name="Content Placeholder 2"/>
          <p:cNvSpPr>
            <a:spLocks noGrp="1"/>
          </p:cNvSpPr>
          <p:nvPr>
            <p:ph idx="1"/>
          </p:nvPr>
        </p:nvSpPr>
        <p:spPr>
          <a:xfrm>
            <a:off x="1097280" y="1845734"/>
            <a:ext cx="10058400" cy="4631266"/>
          </a:xfrm>
        </p:spPr>
        <p:txBody>
          <a:bodyPr>
            <a:normAutofit/>
          </a:bodyPr>
          <a:lstStyle/>
          <a:p>
            <a:r>
              <a:rPr lang="en-US" dirty="0"/>
              <a:t>The pattern of apostasy</a:t>
            </a:r>
          </a:p>
          <a:p>
            <a:pPr lvl="1"/>
            <a:r>
              <a:rPr lang="en-US" dirty="0"/>
              <a:t>Bible believers start colleges to give their children a good education from the Christian point of view</a:t>
            </a:r>
          </a:p>
          <a:p>
            <a:pPr lvl="1"/>
            <a:r>
              <a:rPr lang="en-US" dirty="0"/>
              <a:t>Teachers are hired with proven skills in their fields</a:t>
            </a:r>
          </a:p>
          <a:p>
            <a:pPr lvl="1"/>
            <a:r>
              <a:rPr lang="en-US" dirty="0"/>
              <a:t>Teachers want to be accepted by their educational peers</a:t>
            </a:r>
          </a:p>
          <a:p>
            <a:pPr lvl="1"/>
            <a:r>
              <a:rPr lang="en-US" dirty="0"/>
              <a:t>Soon they compromise Bible beliefs to conform with academically accepted beliefs</a:t>
            </a:r>
          </a:p>
          <a:p>
            <a:pPr lvl="2"/>
            <a:r>
              <a:rPr lang="en-US" dirty="0"/>
              <a:t>Evolution: age of earth, six-day creation</a:t>
            </a:r>
          </a:p>
          <a:p>
            <a:pPr lvl="2"/>
            <a:r>
              <a:rPr lang="en-US" dirty="0"/>
              <a:t>A universal flood is denied</a:t>
            </a:r>
          </a:p>
          <a:p>
            <a:pPr lvl="2"/>
            <a:r>
              <a:rPr lang="en-US" dirty="0"/>
              <a:t>Historical miracles are literary forms (serpent in Eden)</a:t>
            </a:r>
          </a:p>
          <a:p>
            <a:pPr lvl="2"/>
            <a:r>
              <a:rPr lang="en-US" dirty="0"/>
              <a:t>The graduates take this tainted gospel to churches all over the U.S.</a:t>
            </a:r>
          </a:p>
        </p:txBody>
      </p:sp>
    </p:spTree>
    <p:extLst>
      <p:ext uri="{BB962C8B-B14F-4D97-AF65-F5344CB8AC3E}">
        <p14:creationId xmlns:p14="http://schemas.microsoft.com/office/powerpoint/2010/main" val="405976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Politics</a:t>
            </a:r>
          </a:p>
        </p:txBody>
      </p:sp>
      <p:sp>
        <p:nvSpPr>
          <p:cNvPr id="3" name="Content Placeholder 2"/>
          <p:cNvSpPr>
            <a:spLocks noGrp="1"/>
          </p:cNvSpPr>
          <p:nvPr>
            <p:ph idx="1"/>
          </p:nvPr>
        </p:nvSpPr>
        <p:spPr/>
        <p:txBody>
          <a:bodyPr>
            <a:normAutofit fontScale="92500"/>
          </a:bodyPr>
          <a:lstStyle/>
          <a:p>
            <a:r>
              <a:rPr lang="en-US" dirty="0"/>
              <a:t>The church wants to flex its voting leverage</a:t>
            </a:r>
          </a:p>
          <a:p>
            <a:pPr lvl="1"/>
            <a:r>
              <a:rPr lang="en-US" dirty="0"/>
              <a:t>The Moral Majority</a:t>
            </a:r>
          </a:p>
          <a:p>
            <a:pPr lvl="2"/>
            <a:r>
              <a:rPr lang="en-US" dirty="0"/>
              <a:t>Evangelicals tried to organize to influence the national and state elections</a:t>
            </a:r>
          </a:p>
          <a:p>
            <a:pPr lvl="1"/>
            <a:r>
              <a:rPr lang="en-US" dirty="0"/>
              <a:t>Candidates invited to speak at churches</a:t>
            </a:r>
          </a:p>
          <a:p>
            <a:pPr lvl="2"/>
            <a:r>
              <a:rPr lang="en-US" dirty="0"/>
              <a:t>Especially common among Afro-American churches</a:t>
            </a:r>
          </a:p>
          <a:p>
            <a:pPr lvl="2"/>
            <a:r>
              <a:rPr lang="en-US" dirty="0"/>
              <a:t>Spreading to more Evangelical groups</a:t>
            </a:r>
          </a:p>
          <a:p>
            <a:r>
              <a:rPr lang="en-US" dirty="0"/>
              <a:t>Shaping politics is not the work of the church</a:t>
            </a:r>
          </a:p>
          <a:p>
            <a:pPr lvl="1"/>
            <a:r>
              <a:rPr lang="en-US" dirty="0"/>
              <a:t>The first century church did not become a social institution or the center of social activity. It did not wage a campaign for social reformation or social equality.</a:t>
            </a:r>
          </a:p>
          <a:p>
            <a:pPr lvl="1"/>
            <a:endParaRPr lang="en-US" dirty="0"/>
          </a:p>
        </p:txBody>
      </p:sp>
    </p:spTree>
    <p:extLst>
      <p:ext uri="{BB962C8B-B14F-4D97-AF65-F5344CB8AC3E}">
        <p14:creationId xmlns:p14="http://schemas.microsoft.com/office/powerpoint/2010/main" val="246729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Points</a:t>
            </a:r>
          </a:p>
        </p:txBody>
      </p:sp>
      <p:sp>
        <p:nvSpPr>
          <p:cNvPr id="3" name="Content Placeholder 2"/>
          <p:cNvSpPr>
            <a:spLocks noGrp="1"/>
          </p:cNvSpPr>
          <p:nvPr>
            <p:ph idx="1"/>
          </p:nvPr>
        </p:nvSpPr>
        <p:spPr/>
        <p:txBody>
          <a:bodyPr/>
          <a:lstStyle/>
          <a:p>
            <a:r>
              <a:rPr lang="en-US" dirty="0"/>
              <a:t>Diverting the church from its divinely given missions to other activities results in…</a:t>
            </a:r>
          </a:p>
          <a:p>
            <a:pPr lvl="1"/>
            <a:r>
              <a:rPr lang="en-US" dirty="0"/>
              <a:t>Taking funds from their intended use</a:t>
            </a:r>
          </a:p>
          <a:p>
            <a:pPr lvl="1"/>
            <a:r>
              <a:rPr lang="en-US" dirty="0"/>
              <a:t>Taking energies from their intended use</a:t>
            </a:r>
          </a:p>
          <a:p>
            <a:pPr lvl="1"/>
            <a:r>
              <a:rPr lang="en-US" dirty="0"/>
              <a:t>Reshaping the mindset of the people about what the work of the church is</a:t>
            </a:r>
          </a:p>
        </p:txBody>
      </p:sp>
    </p:spTree>
    <p:extLst>
      <p:ext uri="{BB962C8B-B14F-4D97-AF65-F5344CB8AC3E}">
        <p14:creationId xmlns:p14="http://schemas.microsoft.com/office/powerpoint/2010/main" val="32437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3:8-11</a:t>
            </a:r>
          </a:p>
        </p:txBody>
      </p:sp>
      <p:sp>
        <p:nvSpPr>
          <p:cNvPr id="3" name="Content Placeholder 2"/>
          <p:cNvSpPr>
            <a:spLocks noGrp="1"/>
          </p:cNvSpPr>
          <p:nvPr>
            <p:ph idx="1"/>
          </p:nvPr>
        </p:nvSpPr>
        <p:spPr/>
        <p:txBody>
          <a:bodyPr>
            <a:normAutofit/>
          </a:bodyPr>
          <a:lstStyle/>
          <a:p>
            <a:r>
              <a:rPr lang="en-US" dirty="0"/>
              <a:t>To me, who am less than the least of all the saints, this grace was given, that I should preach among the Gentiles the unsearchable riches of Christ, and to make all see what is the fellowship of the mystery, which from the beginning of the ages has been hidden in God who created all things through Jesus Christ; to the intent </a:t>
            </a:r>
            <a:r>
              <a:rPr lang="en-US" dirty="0">
                <a:solidFill>
                  <a:srgbClr val="BD582C"/>
                </a:solidFill>
                <a:latin typeface="Source Sans Pro Black" panose="020B0803030403020204" pitchFamily="34" charset="0"/>
              </a:rPr>
              <a:t>that now the manifold wisdom of God might be made known by the church </a:t>
            </a:r>
            <a:r>
              <a:rPr lang="en-US" dirty="0"/>
              <a:t>to the principalities and powers in the heavenly places, according to the eternal purpose which He accomplished in Christ Jesus our Lord…</a:t>
            </a:r>
          </a:p>
        </p:txBody>
      </p:sp>
    </p:spTree>
    <p:extLst>
      <p:ext uri="{BB962C8B-B14F-4D97-AF65-F5344CB8AC3E}">
        <p14:creationId xmlns:p14="http://schemas.microsoft.com/office/powerpoint/2010/main" val="2790991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 the Church Be the Church</a:t>
            </a:r>
          </a:p>
        </p:txBody>
      </p:sp>
      <p:sp>
        <p:nvSpPr>
          <p:cNvPr id="3" name="Content Placeholder 2"/>
          <p:cNvSpPr>
            <a:spLocks noGrp="1"/>
          </p:cNvSpPr>
          <p:nvPr>
            <p:ph idx="1"/>
          </p:nvPr>
        </p:nvSpPr>
        <p:spPr/>
        <p:txBody>
          <a:bodyPr>
            <a:normAutofit/>
          </a:bodyPr>
          <a:lstStyle/>
          <a:p>
            <a:r>
              <a:rPr lang="en-US" dirty="0"/>
              <a:t>We have plenty of organizations that sponsor and support:</a:t>
            </a:r>
          </a:p>
          <a:p>
            <a:pPr lvl="1"/>
            <a:r>
              <a:rPr lang="en-US" dirty="0"/>
              <a:t>Education</a:t>
            </a:r>
          </a:p>
          <a:p>
            <a:pPr lvl="1"/>
            <a:r>
              <a:rPr lang="en-US" dirty="0"/>
              <a:t>Recreation</a:t>
            </a:r>
          </a:p>
          <a:p>
            <a:pPr lvl="1"/>
            <a:r>
              <a:rPr lang="en-US" dirty="0"/>
              <a:t>Politics</a:t>
            </a:r>
          </a:p>
          <a:p>
            <a:pPr lvl="1"/>
            <a:r>
              <a:rPr lang="en-US" dirty="0"/>
              <a:t>Medicine</a:t>
            </a:r>
          </a:p>
          <a:p>
            <a:pPr lvl="1"/>
            <a:r>
              <a:rPr lang="en-US" dirty="0"/>
              <a:t>Helping the poor</a:t>
            </a:r>
          </a:p>
          <a:p>
            <a:r>
              <a:rPr lang="en-US" dirty="0"/>
              <a:t>There is one organization for doing Christ’s work – the church! Let the church be the church and let other organizations fulfill their selected missions!</a:t>
            </a:r>
          </a:p>
        </p:txBody>
      </p:sp>
    </p:spTree>
    <p:extLst>
      <p:ext uri="{BB962C8B-B14F-4D97-AF65-F5344CB8AC3E}">
        <p14:creationId xmlns:p14="http://schemas.microsoft.com/office/powerpoint/2010/main" val="222408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D582C"/>
                </a:solidFill>
              </a:rPr>
              <a:t>Conclusion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349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Unintended Consequences</a:t>
            </a:r>
          </a:p>
        </p:txBody>
      </p:sp>
      <p:sp>
        <p:nvSpPr>
          <p:cNvPr id="3" name="Content Placeholder 2"/>
          <p:cNvSpPr>
            <a:spLocks noGrp="1"/>
          </p:cNvSpPr>
          <p:nvPr>
            <p:ph idx="1"/>
          </p:nvPr>
        </p:nvSpPr>
        <p:spPr/>
        <p:txBody>
          <a:bodyPr/>
          <a:lstStyle/>
          <a:p>
            <a:r>
              <a:rPr lang="en-US" dirty="0"/>
              <a:t>It looks like a good work – </a:t>
            </a:r>
            <a:r>
              <a:rPr lang="en-US" dirty="0">
                <a:solidFill>
                  <a:srgbClr val="BD582C"/>
                </a:solidFill>
                <a:latin typeface="Source Sans Pro Black" panose="020B0803030403020204" pitchFamily="34" charset="0"/>
              </a:rPr>
              <a:t>to man</a:t>
            </a:r>
            <a:r>
              <a:rPr lang="en-US" dirty="0"/>
              <a:t>!</a:t>
            </a:r>
          </a:p>
          <a:p>
            <a:r>
              <a:rPr lang="en-US" dirty="0"/>
              <a:t>It looks like it will make the church more effective in its work – </a:t>
            </a:r>
            <a:r>
              <a:rPr lang="en-US" dirty="0">
                <a:solidFill>
                  <a:srgbClr val="BD582C"/>
                </a:solidFill>
                <a:latin typeface="Source Sans Pro Black" panose="020B0803030403020204" pitchFamily="34" charset="0"/>
              </a:rPr>
              <a:t>to man</a:t>
            </a:r>
            <a:r>
              <a:rPr lang="en-US" dirty="0"/>
              <a:t>!</a:t>
            </a:r>
          </a:p>
          <a:p>
            <a:r>
              <a:rPr lang="en-US" dirty="0"/>
              <a:t>But, man cannot see the unintended ill consequences of his judgments!</a:t>
            </a:r>
          </a:p>
          <a:p>
            <a:pPr lvl="1"/>
            <a:r>
              <a:rPr lang="en-US" dirty="0"/>
              <a:t>What has happened to churches that have become involved in these activities to make themselves relevant?</a:t>
            </a:r>
          </a:p>
        </p:txBody>
      </p:sp>
    </p:spTree>
    <p:extLst>
      <p:ext uri="{BB962C8B-B14F-4D97-AF65-F5344CB8AC3E}">
        <p14:creationId xmlns:p14="http://schemas.microsoft.com/office/powerpoint/2010/main" val="15003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5/hith-golden-gate-144833144-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447674"/>
            <a:ext cx="8978091" cy="5038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30415" y="5638800"/>
            <a:ext cx="3947876" cy="369332"/>
          </a:xfrm>
          <a:prstGeom prst="rect">
            <a:avLst/>
          </a:prstGeom>
          <a:noFill/>
        </p:spPr>
        <p:txBody>
          <a:bodyPr wrap="none" rtlCol="0">
            <a:spAutoFit/>
          </a:bodyPr>
          <a:lstStyle/>
          <a:p>
            <a:pPr algn="r"/>
            <a:r>
              <a:rPr lang="en-US" dirty="0">
                <a:solidFill>
                  <a:srgbClr val="BD582C"/>
                </a:solidFill>
                <a:latin typeface="Source Sans Pro Semibold" panose="020B0603030403020204" pitchFamily="34" charset="0"/>
              </a:rPr>
              <a:t>Golden Gate Bridge, San Francisco, CA</a:t>
            </a:r>
          </a:p>
        </p:txBody>
      </p:sp>
    </p:spTree>
    <p:extLst>
      <p:ext uri="{BB962C8B-B14F-4D97-AF65-F5344CB8AC3E}">
        <p14:creationId xmlns:p14="http://schemas.microsoft.com/office/powerpoint/2010/main" val="329441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736x/2e/09/6d/2e096d7d0c2e3e15cb23e530e09c6ef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6200"/>
            <a:ext cx="3864404" cy="6641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6336268"/>
            <a:ext cx="4191000" cy="369332"/>
          </a:xfrm>
          <a:prstGeom prst="rect">
            <a:avLst/>
          </a:prstGeom>
          <a:noFill/>
        </p:spPr>
        <p:txBody>
          <a:bodyPr wrap="square" rtlCol="0">
            <a:spAutoFit/>
          </a:bodyPr>
          <a:lstStyle/>
          <a:p>
            <a:pPr algn="r"/>
            <a:r>
              <a:rPr lang="en-US" dirty="0">
                <a:solidFill>
                  <a:srgbClr val="BD582C"/>
                </a:solidFill>
                <a:latin typeface="Source Sans Pro Semibold" panose="020B0603030403020204" pitchFamily="34" charset="0"/>
              </a:rPr>
              <a:t>Blossoming Tower in Dubai</a:t>
            </a:r>
          </a:p>
        </p:txBody>
      </p:sp>
    </p:spTree>
    <p:extLst>
      <p:ext uri="{BB962C8B-B14F-4D97-AF65-F5344CB8AC3E}">
        <p14:creationId xmlns:p14="http://schemas.microsoft.com/office/powerpoint/2010/main" val="177225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The Architect</a:t>
            </a:r>
          </a:p>
        </p:txBody>
      </p:sp>
      <p:sp>
        <p:nvSpPr>
          <p:cNvPr id="3" name="Content Placeholder 2"/>
          <p:cNvSpPr>
            <a:spLocks noGrp="1"/>
          </p:cNvSpPr>
          <p:nvPr>
            <p:ph idx="1"/>
          </p:nvPr>
        </p:nvSpPr>
        <p:spPr/>
        <p:txBody>
          <a:bodyPr/>
          <a:lstStyle/>
          <a:p>
            <a:r>
              <a:rPr lang="en-US" dirty="0"/>
              <a:t>Planned the church from all eternity (Eph. 3:10-11)</a:t>
            </a:r>
          </a:p>
          <a:p>
            <a:pPr lvl="1"/>
            <a:r>
              <a:rPr lang="en-US" dirty="0"/>
              <a:t>A perfect architect</a:t>
            </a:r>
          </a:p>
          <a:p>
            <a:r>
              <a:rPr lang="en-US" dirty="0"/>
              <a:t>Was built by Christ Himself (Matt. 16:18)</a:t>
            </a:r>
          </a:p>
          <a:p>
            <a:pPr lvl="1"/>
            <a:r>
              <a:rPr lang="en-US" dirty="0"/>
              <a:t>A perfect builder</a:t>
            </a:r>
          </a:p>
          <a:p>
            <a:r>
              <a:rPr lang="en-US" dirty="0"/>
              <a:t>God’s church, as revealed in the Bible, is just exactly what God wanted.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20113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Gave Noah a Pattern</a:t>
            </a:r>
          </a:p>
        </p:txBody>
      </p:sp>
      <p:sp>
        <p:nvSpPr>
          <p:cNvPr id="3" name="Content Placeholder 2"/>
          <p:cNvSpPr>
            <a:spLocks noGrp="1"/>
          </p:cNvSpPr>
          <p:nvPr>
            <p:ph idx="1"/>
          </p:nvPr>
        </p:nvSpPr>
        <p:spPr/>
        <p:txBody>
          <a:bodyPr>
            <a:normAutofit lnSpcReduction="10000"/>
          </a:bodyPr>
          <a:lstStyle/>
          <a:p>
            <a:r>
              <a:rPr lang="en-US" dirty="0"/>
              <a:t>The ark (Gen. 6):</a:t>
            </a:r>
          </a:p>
          <a:p>
            <a:pPr lvl="1"/>
            <a:r>
              <a:rPr lang="en-US" dirty="0"/>
              <a:t>Made out of gopher wood (6:14)</a:t>
            </a:r>
          </a:p>
          <a:p>
            <a:pPr lvl="1"/>
            <a:r>
              <a:rPr lang="en-US" dirty="0"/>
              <a:t>Pitch it within and without (6:14)</a:t>
            </a:r>
          </a:p>
          <a:p>
            <a:pPr lvl="1"/>
            <a:r>
              <a:rPr lang="en-US" dirty="0"/>
              <a:t>Size: 300 x 50 x 30 cubits (6:15)</a:t>
            </a:r>
          </a:p>
          <a:p>
            <a:pPr lvl="1"/>
            <a:r>
              <a:rPr lang="en-US" dirty="0"/>
              <a:t>A window (6:16)</a:t>
            </a:r>
          </a:p>
          <a:p>
            <a:pPr lvl="1"/>
            <a:r>
              <a:rPr lang="en-US" dirty="0"/>
              <a:t>A door (6:16)</a:t>
            </a:r>
          </a:p>
          <a:p>
            <a:pPr lvl="1"/>
            <a:r>
              <a:rPr lang="en-US" dirty="0"/>
              <a:t>Three floors</a:t>
            </a:r>
          </a:p>
          <a:p>
            <a:r>
              <a:rPr lang="en-US" dirty="0"/>
              <a:t>“Thus Noah did; according to all that God commanded him, so he did” (Gen. 6:22).</a:t>
            </a:r>
          </a:p>
          <a:p>
            <a:pPr lvl="1"/>
            <a:endParaRPr lang="en-US" dirty="0"/>
          </a:p>
        </p:txBody>
      </p:sp>
    </p:spTree>
    <p:extLst>
      <p:ext uri="{BB962C8B-B14F-4D97-AF65-F5344CB8AC3E}">
        <p14:creationId xmlns:p14="http://schemas.microsoft.com/office/powerpoint/2010/main" val="23908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oah's 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767"/>
            <a:ext cx="11201400" cy="63007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86600" y="6428077"/>
            <a:ext cx="4648200" cy="400110"/>
          </a:xfrm>
          <a:prstGeom prst="rect">
            <a:avLst/>
          </a:prstGeom>
          <a:noFill/>
        </p:spPr>
        <p:txBody>
          <a:bodyPr wrap="square" rtlCol="0">
            <a:spAutoFit/>
          </a:bodyPr>
          <a:lstStyle/>
          <a:p>
            <a:pPr algn="r"/>
            <a:r>
              <a:rPr lang="en-US" sz="2000" dirty="0">
                <a:solidFill>
                  <a:srgbClr val="BD582C"/>
                </a:solidFill>
                <a:latin typeface="Source Sans Pro Semibold" panose="020B0603030403020204" pitchFamily="34" charset="0"/>
              </a:rPr>
              <a:t>Full-scale Noah’s Ark, Williamstown, KY</a:t>
            </a:r>
          </a:p>
        </p:txBody>
      </p:sp>
    </p:spTree>
    <p:extLst>
      <p:ext uri="{BB962C8B-B14F-4D97-AF65-F5344CB8AC3E}">
        <p14:creationId xmlns:p14="http://schemas.microsoft.com/office/powerpoint/2010/main" val="9464571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1429</TotalTime>
  <Words>2249</Words>
  <Application>Microsoft Office PowerPoint</Application>
  <PresentationFormat>Widescreen</PresentationFormat>
  <Paragraphs>271</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Source Sans Pro Black</vt:lpstr>
      <vt:lpstr>Source Sans Pro Semibold</vt:lpstr>
      <vt:lpstr>Retrospect</vt:lpstr>
      <vt:lpstr>PowerPoint Presentation</vt:lpstr>
      <vt:lpstr>The Work of the Church</vt:lpstr>
      <vt:lpstr>The Church Manifests God’s Wisdom</vt:lpstr>
      <vt:lpstr>Ephesians 3:8-11</vt:lpstr>
      <vt:lpstr>PowerPoint Presentation</vt:lpstr>
      <vt:lpstr>PowerPoint Presentation</vt:lpstr>
      <vt:lpstr>God: The Architect</vt:lpstr>
      <vt:lpstr>God Gave Noah a Pattern</vt:lpstr>
      <vt:lpstr>PowerPoint Presentation</vt:lpstr>
      <vt:lpstr>The Tabernacle</vt:lpstr>
      <vt:lpstr>According to the Pattern</vt:lpstr>
      <vt:lpstr>PowerPoint Presentation</vt:lpstr>
      <vt:lpstr>Hebrews 8:1-5</vt:lpstr>
      <vt:lpstr>PowerPoint Presentation</vt:lpstr>
      <vt:lpstr>Follow the Blueprint</vt:lpstr>
      <vt:lpstr>Follow the Blueprint</vt:lpstr>
      <vt:lpstr>Romans 4:15</vt:lpstr>
      <vt:lpstr>The Alternatives</vt:lpstr>
      <vt:lpstr>The Work of the Church</vt:lpstr>
      <vt:lpstr>Ephesians 4:11-12</vt:lpstr>
      <vt:lpstr>1. Edification</vt:lpstr>
      <vt:lpstr>2. Benevolence</vt:lpstr>
      <vt:lpstr>3. Evangelism</vt:lpstr>
      <vt:lpstr>The Appeal of the Gospel</vt:lpstr>
      <vt:lpstr>The Gospel Vs. Gimmicks</vt:lpstr>
      <vt:lpstr>Mistaken Views of the Work of the Church</vt:lpstr>
      <vt:lpstr>Bible Authority</vt:lpstr>
      <vt:lpstr>1. The Social Gospel</vt:lpstr>
      <vt:lpstr>Social Change through Christ</vt:lpstr>
      <vt:lpstr>Confusing the Church and Individual</vt:lpstr>
      <vt:lpstr>2. Medical Care</vt:lpstr>
      <vt:lpstr>3. Recreation</vt:lpstr>
      <vt:lpstr>4. Pastoral Counselling</vt:lpstr>
      <vt:lpstr>5. Education</vt:lpstr>
      <vt:lpstr>Church Sponsored Colleges</vt:lpstr>
      <vt:lpstr>Churches of Christ</vt:lpstr>
      <vt:lpstr>Disastrous Influences</vt:lpstr>
      <vt:lpstr>6. Politics</vt:lpstr>
      <vt:lpstr>Summary Points</vt:lpstr>
      <vt:lpstr>Let the Church Be the Church</vt:lpstr>
      <vt:lpstr>Conclusion</vt:lpstr>
      <vt:lpstr>Unintended Consequences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the Church</dc:title>
  <dc:creator>Mike</dc:creator>
  <cp:lastModifiedBy>Mike Willis</cp:lastModifiedBy>
  <cp:revision>35</cp:revision>
  <dcterms:created xsi:type="dcterms:W3CDTF">2017-04-19T15:08:17Z</dcterms:created>
  <dcterms:modified xsi:type="dcterms:W3CDTF">2022-10-02T18:04:18Z</dcterms:modified>
</cp:coreProperties>
</file>