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sldIdLst>
    <p:sldId id="329" r:id="rId4"/>
    <p:sldId id="356" r:id="rId5"/>
    <p:sldId id="357" r:id="rId6"/>
    <p:sldId id="358" r:id="rId7"/>
    <p:sldId id="359" r:id="rId8"/>
    <p:sldId id="360" r:id="rId9"/>
    <p:sldId id="361" r:id="rId10"/>
    <p:sldId id="362" r:id="rId11"/>
    <p:sldId id="363" r:id="rId12"/>
    <p:sldId id="364" r:id="rId13"/>
    <p:sldId id="365" r:id="rId14"/>
    <p:sldId id="366" r:id="rId15"/>
    <p:sldId id="367" r:id="rId16"/>
    <p:sldId id="368" r:id="rId17"/>
    <p:sldId id="369" r:id="rId18"/>
    <p:sldId id="370" r:id="rId19"/>
    <p:sldId id="371" r:id="rId20"/>
    <p:sldId id="372" r:id="rId21"/>
    <p:sldId id="373" r:id="rId22"/>
    <p:sldId id="374" r:id="rId23"/>
    <p:sldId id="375" r:id="rId24"/>
    <p:sldId id="376" r:id="rId25"/>
    <p:sldId id="377" r:id="rId26"/>
    <p:sldId id="378" r:id="rId27"/>
    <p:sldId id="379" r:id="rId28"/>
    <p:sldId id="380" r:id="rId29"/>
    <p:sldId id="381" r:id="rId30"/>
    <p:sldId id="382" r:id="rId31"/>
    <p:sldId id="383"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8263E"/>
    <a:srgbClr val="A84025"/>
    <a:srgbClr val="E6072B"/>
    <a:srgbClr val="BF002D"/>
    <a:srgbClr val="723736"/>
    <a:srgbClr val="1E69BA"/>
    <a:srgbClr val="119538"/>
    <a:srgbClr val="EB5A15"/>
    <a:srgbClr val="7D8E8E"/>
    <a:srgbClr val="A23C3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241A662-35F9-4EDC-9307-E6B96F2CF913}" v="42" dt="2022-10-02T00:44:19.99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9" d="100"/>
          <a:sy n="109" d="100"/>
        </p:scale>
        <p:origin x="108" y="1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microsoft.com/office/2015/10/relationships/revisionInfo" Target="revisionInfo.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8684C-0C55-45E8-80E2-B6E85644807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B959AFD-3D78-4A01-8925-1D85824F085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70670F8-311E-4B49-BC74-E855B9164244}"/>
              </a:ext>
            </a:extLst>
          </p:cNvPr>
          <p:cNvSpPr>
            <a:spLocks noGrp="1"/>
          </p:cNvSpPr>
          <p:nvPr>
            <p:ph type="dt" sz="half" idx="10"/>
          </p:nvPr>
        </p:nvSpPr>
        <p:spPr/>
        <p:txBody>
          <a:bodyPr/>
          <a:lstStyle/>
          <a:p>
            <a:fld id="{B2D8B8F1-9098-4AF8-9193-4142E79ED368}" type="datetimeFigureOut">
              <a:rPr lang="en-US" smtClean="0"/>
              <a:t>10/1/2022</a:t>
            </a:fld>
            <a:endParaRPr lang="en-US"/>
          </a:p>
        </p:txBody>
      </p:sp>
      <p:sp>
        <p:nvSpPr>
          <p:cNvPr id="5" name="Footer Placeholder 4">
            <a:extLst>
              <a:ext uri="{FF2B5EF4-FFF2-40B4-BE49-F238E27FC236}">
                <a16:creationId xmlns:a16="http://schemas.microsoft.com/office/drawing/2014/main" id="{D43EDB2F-2BCC-4AFA-9AA9-1052518987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D2967A-33EB-44A1-9AED-0D0E10EC6426}"/>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31994071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A3C18-130F-42B0-859F-70F981A259D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2CF9B8B-D46E-485F-8D04-72EEB896FF8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3405FC-81DF-4CA2-B648-F2209D03D50C}"/>
              </a:ext>
            </a:extLst>
          </p:cNvPr>
          <p:cNvSpPr>
            <a:spLocks noGrp="1"/>
          </p:cNvSpPr>
          <p:nvPr>
            <p:ph type="dt" sz="half" idx="10"/>
          </p:nvPr>
        </p:nvSpPr>
        <p:spPr/>
        <p:txBody>
          <a:bodyPr/>
          <a:lstStyle/>
          <a:p>
            <a:fld id="{B2D8B8F1-9098-4AF8-9193-4142E79ED368}" type="datetimeFigureOut">
              <a:rPr lang="en-US" smtClean="0"/>
              <a:t>10/1/2022</a:t>
            </a:fld>
            <a:endParaRPr lang="en-US"/>
          </a:p>
        </p:txBody>
      </p:sp>
      <p:sp>
        <p:nvSpPr>
          <p:cNvPr id="5" name="Footer Placeholder 4">
            <a:extLst>
              <a:ext uri="{FF2B5EF4-FFF2-40B4-BE49-F238E27FC236}">
                <a16:creationId xmlns:a16="http://schemas.microsoft.com/office/drawing/2014/main" id="{120DCF02-BBFD-4F34-B66C-A8561920F2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AFAF25-6F7C-474E-A97D-8BA644BD32DC}"/>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35421488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9D04279-96E9-4F51-B1C5-9A0BA52C18B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AC7D03E-60BE-43EB-B18C-EB0839287F2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783B66-F024-4F26-879F-DC5959A934F1}"/>
              </a:ext>
            </a:extLst>
          </p:cNvPr>
          <p:cNvSpPr>
            <a:spLocks noGrp="1"/>
          </p:cNvSpPr>
          <p:nvPr>
            <p:ph type="dt" sz="half" idx="10"/>
          </p:nvPr>
        </p:nvSpPr>
        <p:spPr/>
        <p:txBody>
          <a:bodyPr/>
          <a:lstStyle/>
          <a:p>
            <a:fld id="{B2D8B8F1-9098-4AF8-9193-4142E79ED368}" type="datetimeFigureOut">
              <a:rPr lang="en-US" smtClean="0"/>
              <a:t>10/1/2022</a:t>
            </a:fld>
            <a:endParaRPr lang="en-US"/>
          </a:p>
        </p:txBody>
      </p:sp>
      <p:sp>
        <p:nvSpPr>
          <p:cNvPr id="5" name="Footer Placeholder 4">
            <a:extLst>
              <a:ext uri="{FF2B5EF4-FFF2-40B4-BE49-F238E27FC236}">
                <a16:creationId xmlns:a16="http://schemas.microsoft.com/office/drawing/2014/main" id="{C2777EBA-E220-4A6D-9711-2260C64B23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709902-918D-4B5A-BE0B-8747C9F9858E}"/>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30645837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8684C-0C55-45E8-80E2-B6E85644807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B959AFD-3D78-4A01-8925-1D85824F085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70670F8-311E-4B49-BC74-E855B9164244}"/>
              </a:ext>
            </a:extLst>
          </p:cNvPr>
          <p:cNvSpPr>
            <a:spLocks noGrp="1"/>
          </p:cNvSpPr>
          <p:nvPr>
            <p:ph type="dt" sz="half" idx="10"/>
          </p:nvPr>
        </p:nvSpPr>
        <p:spPr/>
        <p:txBody>
          <a:bodyPr/>
          <a:lstStyle/>
          <a:p>
            <a:fld id="{B2D8B8F1-9098-4AF8-9193-4142E79ED368}" type="datetimeFigureOut">
              <a:rPr lang="en-US" smtClean="0"/>
              <a:t>10/1/2022</a:t>
            </a:fld>
            <a:endParaRPr lang="en-US"/>
          </a:p>
        </p:txBody>
      </p:sp>
      <p:sp>
        <p:nvSpPr>
          <p:cNvPr id="5" name="Footer Placeholder 4">
            <a:extLst>
              <a:ext uri="{FF2B5EF4-FFF2-40B4-BE49-F238E27FC236}">
                <a16:creationId xmlns:a16="http://schemas.microsoft.com/office/drawing/2014/main" id="{D43EDB2F-2BCC-4AFA-9AA9-1052518987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D2967A-33EB-44A1-9AED-0D0E10EC6426}"/>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17291307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1469F0-209E-4DAF-95E0-C9D6667C734B}"/>
              </a:ext>
            </a:extLst>
          </p:cNvPr>
          <p:cNvSpPr>
            <a:spLocks noGrp="1"/>
          </p:cNvSpPr>
          <p:nvPr>
            <p:ph type="title"/>
          </p:nvPr>
        </p:nvSpPr>
        <p:spPr/>
        <p:txBody>
          <a:bodyPr/>
          <a:lstStyle>
            <a:lvl1pPr>
              <a:defRPr>
                <a:latin typeface="+mj-lt"/>
              </a:defRPr>
            </a:lvl1pPr>
          </a:lstStyle>
          <a:p>
            <a:r>
              <a:rPr lang="en-US" dirty="0"/>
              <a:t>Click to edit Master title style</a:t>
            </a:r>
          </a:p>
        </p:txBody>
      </p:sp>
      <p:sp>
        <p:nvSpPr>
          <p:cNvPr id="3" name="Content Placeholder 2">
            <a:extLst>
              <a:ext uri="{FF2B5EF4-FFF2-40B4-BE49-F238E27FC236}">
                <a16:creationId xmlns:a16="http://schemas.microsoft.com/office/drawing/2014/main" id="{D0CAE664-B815-4EBC-B42F-138ADE9F57E2}"/>
              </a:ext>
            </a:extLst>
          </p:cNvPr>
          <p:cNvSpPr>
            <a:spLocks noGrp="1"/>
          </p:cNvSpPr>
          <p:nvPr>
            <p:ph idx="1"/>
          </p:nvPr>
        </p:nvSpPr>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6290E768-88F0-40D9-B264-E740B0C81F27}"/>
              </a:ext>
            </a:extLst>
          </p:cNvPr>
          <p:cNvSpPr>
            <a:spLocks noGrp="1"/>
          </p:cNvSpPr>
          <p:nvPr>
            <p:ph type="dt" sz="half" idx="10"/>
          </p:nvPr>
        </p:nvSpPr>
        <p:spPr/>
        <p:txBody>
          <a:bodyPr/>
          <a:lstStyle/>
          <a:p>
            <a:fld id="{B2D8B8F1-9098-4AF8-9193-4142E79ED368}" type="datetimeFigureOut">
              <a:rPr lang="en-US" smtClean="0"/>
              <a:t>10/1/2022</a:t>
            </a:fld>
            <a:endParaRPr lang="en-US"/>
          </a:p>
        </p:txBody>
      </p:sp>
      <p:sp>
        <p:nvSpPr>
          <p:cNvPr id="5" name="Footer Placeholder 4">
            <a:extLst>
              <a:ext uri="{FF2B5EF4-FFF2-40B4-BE49-F238E27FC236}">
                <a16:creationId xmlns:a16="http://schemas.microsoft.com/office/drawing/2014/main" id="{4859A2B6-8DA0-478E-95BF-615F2D6C9A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F6EA12-FA3D-4A6F-AC50-7CB6CEE8F80B}"/>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15593602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D0FB5F-9710-42EB-9CAC-E9F83C6E97E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B32C872-3CFA-4E36-92E7-7103490E36E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545EBD4-3AC9-45CB-9C63-502DEAE85469}"/>
              </a:ext>
            </a:extLst>
          </p:cNvPr>
          <p:cNvSpPr>
            <a:spLocks noGrp="1"/>
          </p:cNvSpPr>
          <p:nvPr>
            <p:ph type="dt" sz="half" idx="10"/>
          </p:nvPr>
        </p:nvSpPr>
        <p:spPr/>
        <p:txBody>
          <a:bodyPr/>
          <a:lstStyle/>
          <a:p>
            <a:fld id="{B2D8B8F1-9098-4AF8-9193-4142E79ED368}" type="datetimeFigureOut">
              <a:rPr lang="en-US" smtClean="0"/>
              <a:t>10/1/2022</a:t>
            </a:fld>
            <a:endParaRPr lang="en-US"/>
          </a:p>
        </p:txBody>
      </p:sp>
      <p:sp>
        <p:nvSpPr>
          <p:cNvPr id="5" name="Footer Placeholder 4">
            <a:extLst>
              <a:ext uri="{FF2B5EF4-FFF2-40B4-BE49-F238E27FC236}">
                <a16:creationId xmlns:a16="http://schemas.microsoft.com/office/drawing/2014/main" id="{4E4164B2-4293-4C8B-992F-5CC36C5B13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DE91A7-7B35-4C93-B316-FC3DE1EAFE83}"/>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31699962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9AE7B-27D2-4C44-B204-4D5B25CB69D0}"/>
              </a:ext>
            </a:extLst>
          </p:cNvPr>
          <p:cNvSpPr>
            <a:spLocks noGrp="1"/>
          </p:cNvSpPr>
          <p:nvPr>
            <p:ph type="title"/>
          </p:nvPr>
        </p:nvSpPr>
        <p:spPr/>
        <p:txBody>
          <a:bodyPr/>
          <a:lstStyle>
            <a:lvl1pPr algn="ctr">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E1AA215-F25E-451D-9524-30FFDDC3068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D9D64EB-3A19-4D96-8E04-FEF33A31E96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ECF5120-129F-4DDD-9119-C8F6B35B8439}"/>
              </a:ext>
            </a:extLst>
          </p:cNvPr>
          <p:cNvSpPr>
            <a:spLocks noGrp="1"/>
          </p:cNvSpPr>
          <p:nvPr>
            <p:ph type="dt" sz="half" idx="10"/>
          </p:nvPr>
        </p:nvSpPr>
        <p:spPr/>
        <p:txBody>
          <a:bodyPr/>
          <a:lstStyle/>
          <a:p>
            <a:fld id="{B2D8B8F1-9098-4AF8-9193-4142E79ED368}" type="datetimeFigureOut">
              <a:rPr lang="en-US" smtClean="0"/>
              <a:t>10/1/2022</a:t>
            </a:fld>
            <a:endParaRPr lang="en-US"/>
          </a:p>
        </p:txBody>
      </p:sp>
      <p:sp>
        <p:nvSpPr>
          <p:cNvPr id="6" name="Footer Placeholder 5">
            <a:extLst>
              <a:ext uri="{FF2B5EF4-FFF2-40B4-BE49-F238E27FC236}">
                <a16:creationId xmlns:a16="http://schemas.microsoft.com/office/drawing/2014/main" id="{BB26E8A7-376D-42EF-89A1-E1B3B111226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4117E5E-12E5-41D3-BF0C-E8C6F23C329E}"/>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20702513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0EF9CF-694E-46EB-8D5D-6443C24BCEC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5D5EAC9-8E87-4B30-800B-A09A95C5007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1F14CE9-9C06-4FC6-AF2D-8050426EA97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28D84BD-3244-4ACC-8880-C2B9263ECAC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15E0583-3A54-4438-8037-35B81C41ECE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502BAE4-1B6F-492E-92EE-B06404D7BD29}"/>
              </a:ext>
            </a:extLst>
          </p:cNvPr>
          <p:cNvSpPr>
            <a:spLocks noGrp="1"/>
          </p:cNvSpPr>
          <p:nvPr>
            <p:ph type="dt" sz="half" idx="10"/>
          </p:nvPr>
        </p:nvSpPr>
        <p:spPr/>
        <p:txBody>
          <a:bodyPr/>
          <a:lstStyle/>
          <a:p>
            <a:fld id="{B2D8B8F1-9098-4AF8-9193-4142E79ED368}" type="datetimeFigureOut">
              <a:rPr lang="en-US" smtClean="0"/>
              <a:t>10/1/2022</a:t>
            </a:fld>
            <a:endParaRPr lang="en-US"/>
          </a:p>
        </p:txBody>
      </p:sp>
      <p:sp>
        <p:nvSpPr>
          <p:cNvPr id="8" name="Footer Placeholder 7">
            <a:extLst>
              <a:ext uri="{FF2B5EF4-FFF2-40B4-BE49-F238E27FC236}">
                <a16:creationId xmlns:a16="http://schemas.microsoft.com/office/drawing/2014/main" id="{4DA55760-865F-4EC1-B3E9-21F6A7B8C6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8BA8295-4E33-48F2-9183-FDC0A9D4A2B4}"/>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17185320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D1D2E7-6BE1-4C3C-BB32-C8E3FB40E85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C0FB3EF-D215-48C0-BFA3-BB904CB1D683}"/>
              </a:ext>
            </a:extLst>
          </p:cNvPr>
          <p:cNvSpPr>
            <a:spLocks noGrp="1"/>
          </p:cNvSpPr>
          <p:nvPr>
            <p:ph type="dt" sz="half" idx="10"/>
          </p:nvPr>
        </p:nvSpPr>
        <p:spPr/>
        <p:txBody>
          <a:bodyPr/>
          <a:lstStyle/>
          <a:p>
            <a:fld id="{B2D8B8F1-9098-4AF8-9193-4142E79ED368}" type="datetimeFigureOut">
              <a:rPr lang="en-US" smtClean="0"/>
              <a:t>10/1/2022</a:t>
            </a:fld>
            <a:endParaRPr lang="en-US"/>
          </a:p>
        </p:txBody>
      </p:sp>
      <p:sp>
        <p:nvSpPr>
          <p:cNvPr id="4" name="Footer Placeholder 3">
            <a:extLst>
              <a:ext uri="{FF2B5EF4-FFF2-40B4-BE49-F238E27FC236}">
                <a16:creationId xmlns:a16="http://schemas.microsoft.com/office/drawing/2014/main" id="{85FDC419-E590-4127-AE7E-78533AABC72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ACFBF6F-B2E0-4A83-99AF-203A79EEA2BE}"/>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30272739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33801F5-3691-4936-A9DB-3B50E7F4E24E}"/>
              </a:ext>
            </a:extLst>
          </p:cNvPr>
          <p:cNvSpPr>
            <a:spLocks noGrp="1"/>
          </p:cNvSpPr>
          <p:nvPr>
            <p:ph type="dt" sz="half" idx="10"/>
          </p:nvPr>
        </p:nvSpPr>
        <p:spPr/>
        <p:txBody>
          <a:bodyPr/>
          <a:lstStyle/>
          <a:p>
            <a:fld id="{B2D8B8F1-9098-4AF8-9193-4142E79ED368}" type="datetimeFigureOut">
              <a:rPr lang="en-US" smtClean="0"/>
              <a:t>10/1/2022</a:t>
            </a:fld>
            <a:endParaRPr lang="en-US"/>
          </a:p>
        </p:txBody>
      </p:sp>
      <p:sp>
        <p:nvSpPr>
          <p:cNvPr id="3" name="Footer Placeholder 2">
            <a:extLst>
              <a:ext uri="{FF2B5EF4-FFF2-40B4-BE49-F238E27FC236}">
                <a16:creationId xmlns:a16="http://schemas.microsoft.com/office/drawing/2014/main" id="{9416DA89-FBDB-48E3-8464-9BF43DE73BE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94D0653-BF4F-4E4A-AF27-531149A4A6E2}"/>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27107105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C101B-8707-4105-A773-F19C64E26A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6EA59C5-B0F8-4415-9030-83C6AEBA1FA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E42D337-B170-409B-8D9D-FB9510EAF7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6C0C73C-A2AB-443F-AC03-DEC8F794930D}"/>
              </a:ext>
            </a:extLst>
          </p:cNvPr>
          <p:cNvSpPr>
            <a:spLocks noGrp="1"/>
          </p:cNvSpPr>
          <p:nvPr>
            <p:ph type="dt" sz="half" idx="10"/>
          </p:nvPr>
        </p:nvSpPr>
        <p:spPr/>
        <p:txBody>
          <a:bodyPr/>
          <a:lstStyle/>
          <a:p>
            <a:fld id="{B2D8B8F1-9098-4AF8-9193-4142E79ED368}" type="datetimeFigureOut">
              <a:rPr lang="en-US" smtClean="0"/>
              <a:t>10/1/2022</a:t>
            </a:fld>
            <a:endParaRPr lang="en-US"/>
          </a:p>
        </p:txBody>
      </p:sp>
      <p:sp>
        <p:nvSpPr>
          <p:cNvPr id="6" name="Footer Placeholder 5">
            <a:extLst>
              <a:ext uri="{FF2B5EF4-FFF2-40B4-BE49-F238E27FC236}">
                <a16:creationId xmlns:a16="http://schemas.microsoft.com/office/drawing/2014/main" id="{1A971F78-3166-4B8A-9502-EC07C5783B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31B8C20-7918-45E9-AB23-66137F7066C2}"/>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5959110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1469F0-209E-4DAF-95E0-C9D6667C734B}"/>
              </a:ext>
            </a:extLst>
          </p:cNvPr>
          <p:cNvSpPr>
            <a:spLocks noGrp="1"/>
          </p:cNvSpPr>
          <p:nvPr>
            <p:ph type="title"/>
          </p:nvPr>
        </p:nvSpPr>
        <p:spPr/>
        <p:txBody>
          <a:bodyPr/>
          <a:lstStyle>
            <a:lvl1pPr>
              <a:defRPr>
                <a:latin typeface="+mj-lt"/>
              </a:defRPr>
            </a:lvl1pPr>
          </a:lstStyle>
          <a:p>
            <a:r>
              <a:rPr lang="en-US" dirty="0"/>
              <a:t>Click to edit Master title style</a:t>
            </a:r>
          </a:p>
        </p:txBody>
      </p:sp>
      <p:sp>
        <p:nvSpPr>
          <p:cNvPr id="3" name="Content Placeholder 2">
            <a:extLst>
              <a:ext uri="{FF2B5EF4-FFF2-40B4-BE49-F238E27FC236}">
                <a16:creationId xmlns:a16="http://schemas.microsoft.com/office/drawing/2014/main" id="{D0CAE664-B815-4EBC-B42F-138ADE9F57E2}"/>
              </a:ext>
            </a:extLst>
          </p:cNvPr>
          <p:cNvSpPr>
            <a:spLocks noGrp="1"/>
          </p:cNvSpPr>
          <p:nvPr>
            <p:ph idx="1"/>
          </p:nvPr>
        </p:nvSpPr>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6290E768-88F0-40D9-B264-E740B0C81F27}"/>
              </a:ext>
            </a:extLst>
          </p:cNvPr>
          <p:cNvSpPr>
            <a:spLocks noGrp="1"/>
          </p:cNvSpPr>
          <p:nvPr>
            <p:ph type="dt" sz="half" idx="10"/>
          </p:nvPr>
        </p:nvSpPr>
        <p:spPr/>
        <p:txBody>
          <a:bodyPr/>
          <a:lstStyle/>
          <a:p>
            <a:fld id="{B2D8B8F1-9098-4AF8-9193-4142E79ED368}" type="datetimeFigureOut">
              <a:rPr lang="en-US" smtClean="0"/>
              <a:t>10/1/2022</a:t>
            </a:fld>
            <a:endParaRPr lang="en-US"/>
          </a:p>
        </p:txBody>
      </p:sp>
      <p:sp>
        <p:nvSpPr>
          <p:cNvPr id="5" name="Footer Placeholder 4">
            <a:extLst>
              <a:ext uri="{FF2B5EF4-FFF2-40B4-BE49-F238E27FC236}">
                <a16:creationId xmlns:a16="http://schemas.microsoft.com/office/drawing/2014/main" id="{4859A2B6-8DA0-478E-95BF-615F2D6C9A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F6EA12-FA3D-4A6F-AC50-7CB6CEE8F80B}"/>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156911760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0EC0A-47F3-4B4B-B12C-C092935CD6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B4359DC-1BF9-41CE-88C8-17CAC998352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3D7B6E05-E329-4A53-8A7F-8E5328B972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A3F0B44-24FB-40EC-B34A-5520714F50FF}"/>
              </a:ext>
            </a:extLst>
          </p:cNvPr>
          <p:cNvSpPr>
            <a:spLocks noGrp="1"/>
          </p:cNvSpPr>
          <p:nvPr>
            <p:ph type="dt" sz="half" idx="10"/>
          </p:nvPr>
        </p:nvSpPr>
        <p:spPr/>
        <p:txBody>
          <a:bodyPr/>
          <a:lstStyle/>
          <a:p>
            <a:fld id="{B2D8B8F1-9098-4AF8-9193-4142E79ED368}" type="datetimeFigureOut">
              <a:rPr lang="en-US" smtClean="0"/>
              <a:t>10/1/2022</a:t>
            </a:fld>
            <a:endParaRPr lang="en-US"/>
          </a:p>
        </p:txBody>
      </p:sp>
      <p:sp>
        <p:nvSpPr>
          <p:cNvPr id="6" name="Footer Placeholder 5">
            <a:extLst>
              <a:ext uri="{FF2B5EF4-FFF2-40B4-BE49-F238E27FC236}">
                <a16:creationId xmlns:a16="http://schemas.microsoft.com/office/drawing/2014/main" id="{F987F805-D3E1-4103-9466-7B651037C0F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3E47A20-271C-4FA0-963C-6D8BF93005D5}"/>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41964764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A3C18-130F-42B0-859F-70F981A259D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2CF9B8B-D46E-485F-8D04-72EEB896FF8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3405FC-81DF-4CA2-B648-F2209D03D50C}"/>
              </a:ext>
            </a:extLst>
          </p:cNvPr>
          <p:cNvSpPr>
            <a:spLocks noGrp="1"/>
          </p:cNvSpPr>
          <p:nvPr>
            <p:ph type="dt" sz="half" idx="10"/>
          </p:nvPr>
        </p:nvSpPr>
        <p:spPr/>
        <p:txBody>
          <a:bodyPr/>
          <a:lstStyle/>
          <a:p>
            <a:fld id="{B2D8B8F1-9098-4AF8-9193-4142E79ED368}" type="datetimeFigureOut">
              <a:rPr lang="en-US" smtClean="0"/>
              <a:t>10/1/2022</a:t>
            </a:fld>
            <a:endParaRPr lang="en-US"/>
          </a:p>
        </p:txBody>
      </p:sp>
      <p:sp>
        <p:nvSpPr>
          <p:cNvPr id="5" name="Footer Placeholder 4">
            <a:extLst>
              <a:ext uri="{FF2B5EF4-FFF2-40B4-BE49-F238E27FC236}">
                <a16:creationId xmlns:a16="http://schemas.microsoft.com/office/drawing/2014/main" id="{120DCF02-BBFD-4F34-B66C-A8561920F2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AFAF25-6F7C-474E-A97D-8BA644BD32DC}"/>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18862970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9D04279-96E9-4F51-B1C5-9A0BA52C18B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AC7D03E-60BE-43EB-B18C-EB0839287F2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783B66-F024-4F26-879F-DC5959A934F1}"/>
              </a:ext>
            </a:extLst>
          </p:cNvPr>
          <p:cNvSpPr>
            <a:spLocks noGrp="1"/>
          </p:cNvSpPr>
          <p:nvPr>
            <p:ph type="dt" sz="half" idx="10"/>
          </p:nvPr>
        </p:nvSpPr>
        <p:spPr/>
        <p:txBody>
          <a:bodyPr/>
          <a:lstStyle/>
          <a:p>
            <a:fld id="{B2D8B8F1-9098-4AF8-9193-4142E79ED368}" type="datetimeFigureOut">
              <a:rPr lang="en-US" smtClean="0"/>
              <a:t>10/1/2022</a:t>
            </a:fld>
            <a:endParaRPr lang="en-US"/>
          </a:p>
        </p:txBody>
      </p:sp>
      <p:sp>
        <p:nvSpPr>
          <p:cNvPr id="5" name="Footer Placeholder 4">
            <a:extLst>
              <a:ext uri="{FF2B5EF4-FFF2-40B4-BE49-F238E27FC236}">
                <a16:creationId xmlns:a16="http://schemas.microsoft.com/office/drawing/2014/main" id="{C2777EBA-E220-4A6D-9711-2260C64B23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709902-918D-4B5A-BE0B-8747C9F9858E}"/>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20779963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8684C-0C55-45E8-80E2-B6E85644807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B959AFD-3D78-4A01-8925-1D85824F085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70670F8-311E-4B49-BC74-E855B9164244}"/>
              </a:ext>
            </a:extLst>
          </p:cNvPr>
          <p:cNvSpPr>
            <a:spLocks noGrp="1"/>
          </p:cNvSpPr>
          <p:nvPr>
            <p:ph type="dt" sz="half" idx="10"/>
          </p:nvPr>
        </p:nvSpPr>
        <p:spPr/>
        <p:txBody>
          <a:bodyPr/>
          <a:lstStyle/>
          <a:p>
            <a:fld id="{B2D8B8F1-9098-4AF8-9193-4142E79ED368}" type="datetimeFigureOut">
              <a:rPr lang="en-US" smtClean="0"/>
              <a:t>10/1/2022</a:t>
            </a:fld>
            <a:endParaRPr lang="en-US"/>
          </a:p>
        </p:txBody>
      </p:sp>
      <p:sp>
        <p:nvSpPr>
          <p:cNvPr id="5" name="Footer Placeholder 4">
            <a:extLst>
              <a:ext uri="{FF2B5EF4-FFF2-40B4-BE49-F238E27FC236}">
                <a16:creationId xmlns:a16="http://schemas.microsoft.com/office/drawing/2014/main" id="{D43EDB2F-2BCC-4AFA-9AA9-1052518987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D2967A-33EB-44A1-9AED-0D0E10EC6426}"/>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301207292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1469F0-209E-4DAF-95E0-C9D6667C734B}"/>
              </a:ext>
            </a:extLst>
          </p:cNvPr>
          <p:cNvSpPr>
            <a:spLocks noGrp="1"/>
          </p:cNvSpPr>
          <p:nvPr>
            <p:ph type="title"/>
          </p:nvPr>
        </p:nvSpPr>
        <p:spPr/>
        <p:txBody>
          <a:bodyPr/>
          <a:lstStyle>
            <a:lvl1pPr>
              <a:defRPr>
                <a:latin typeface="+mj-lt"/>
              </a:defRPr>
            </a:lvl1pPr>
          </a:lstStyle>
          <a:p>
            <a:r>
              <a:rPr lang="en-US" dirty="0"/>
              <a:t>Click to edit Master title style</a:t>
            </a:r>
          </a:p>
        </p:txBody>
      </p:sp>
      <p:sp>
        <p:nvSpPr>
          <p:cNvPr id="3" name="Content Placeholder 2">
            <a:extLst>
              <a:ext uri="{FF2B5EF4-FFF2-40B4-BE49-F238E27FC236}">
                <a16:creationId xmlns:a16="http://schemas.microsoft.com/office/drawing/2014/main" id="{D0CAE664-B815-4EBC-B42F-138ADE9F57E2}"/>
              </a:ext>
            </a:extLst>
          </p:cNvPr>
          <p:cNvSpPr>
            <a:spLocks noGrp="1"/>
          </p:cNvSpPr>
          <p:nvPr>
            <p:ph idx="1"/>
          </p:nvPr>
        </p:nvSpPr>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6290E768-88F0-40D9-B264-E740B0C81F27}"/>
              </a:ext>
            </a:extLst>
          </p:cNvPr>
          <p:cNvSpPr>
            <a:spLocks noGrp="1"/>
          </p:cNvSpPr>
          <p:nvPr>
            <p:ph type="dt" sz="half" idx="10"/>
          </p:nvPr>
        </p:nvSpPr>
        <p:spPr/>
        <p:txBody>
          <a:bodyPr/>
          <a:lstStyle/>
          <a:p>
            <a:fld id="{B2D8B8F1-9098-4AF8-9193-4142E79ED368}" type="datetimeFigureOut">
              <a:rPr lang="en-US" smtClean="0"/>
              <a:t>10/1/2022</a:t>
            </a:fld>
            <a:endParaRPr lang="en-US"/>
          </a:p>
        </p:txBody>
      </p:sp>
      <p:sp>
        <p:nvSpPr>
          <p:cNvPr id="5" name="Footer Placeholder 4">
            <a:extLst>
              <a:ext uri="{FF2B5EF4-FFF2-40B4-BE49-F238E27FC236}">
                <a16:creationId xmlns:a16="http://schemas.microsoft.com/office/drawing/2014/main" id="{4859A2B6-8DA0-478E-95BF-615F2D6C9A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F6EA12-FA3D-4A6F-AC50-7CB6CEE8F80B}"/>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109733046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D0FB5F-9710-42EB-9CAC-E9F83C6E97E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B32C872-3CFA-4E36-92E7-7103490E36E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545EBD4-3AC9-45CB-9C63-502DEAE85469}"/>
              </a:ext>
            </a:extLst>
          </p:cNvPr>
          <p:cNvSpPr>
            <a:spLocks noGrp="1"/>
          </p:cNvSpPr>
          <p:nvPr>
            <p:ph type="dt" sz="half" idx="10"/>
          </p:nvPr>
        </p:nvSpPr>
        <p:spPr/>
        <p:txBody>
          <a:bodyPr/>
          <a:lstStyle/>
          <a:p>
            <a:fld id="{B2D8B8F1-9098-4AF8-9193-4142E79ED368}" type="datetimeFigureOut">
              <a:rPr lang="en-US" smtClean="0"/>
              <a:t>10/1/2022</a:t>
            </a:fld>
            <a:endParaRPr lang="en-US"/>
          </a:p>
        </p:txBody>
      </p:sp>
      <p:sp>
        <p:nvSpPr>
          <p:cNvPr id="5" name="Footer Placeholder 4">
            <a:extLst>
              <a:ext uri="{FF2B5EF4-FFF2-40B4-BE49-F238E27FC236}">
                <a16:creationId xmlns:a16="http://schemas.microsoft.com/office/drawing/2014/main" id="{4E4164B2-4293-4C8B-992F-5CC36C5B13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DE91A7-7B35-4C93-B316-FC3DE1EAFE83}"/>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73879759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9AE7B-27D2-4C44-B204-4D5B25CB69D0}"/>
              </a:ext>
            </a:extLst>
          </p:cNvPr>
          <p:cNvSpPr>
            <a:spLocks noGrp="1"/>
          </p:cNvSpPr>
          <p:nvPr>
            <p:ph type="title"/>
          </p:nvPr>
        </p:nvSpPr>
        <p:spPr/>
        <p:txBody>
          <a:bodyPr/>
          <a:lstStyle>
            <a:lvl1pPr algn="ctr">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E1AA215-F25E-451D-9524-30FFDDC3068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D9D64EB-3A19-4D96-8E04-FEF33A31E96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ECF5120-129F-4DDD-9119-C8F6B35B8439}"/>
              </a:ext>
            </a:extLst>
          </p:cNvPr>
          <p:cNvSpPr>
            <a:spLocks noGrp="1"/>
          </p:cNvSpPr>
          <p:nvPr>
            <p:ph type="dt" sz="half" idx="10"/>
          </p:nvPr>
        </p:nvSpPr>
        <p:spPr/>
        <p:txBody>
          <a:bodyPr/>
          <a:lstStyle/>
          <a:p>
            <a:fld id="{B2D8B8F1-9098-4AF8-9193-4142E79ED368}" type="datetimeFigureOut">
              <a:rPr lang="en-US" smtClean="0"/>
              <a:t>10/1/2022</a:t>
            </a:fld>
            <a:endParaRPr lang="en-US"/>
          </a:p>
        </p:txBody>
      </p:sp>
      <p:sp>
        <p:nvSpPr>
          <p:cNvPr id="6" name="Footer Placeholder 5">
            <a:extLst>
              <a:ext uri="{FF2B5EF4-FFF2-40B4-BE49-F238E27FC236}">
                <a16:creationId xmlns:a16="http://schemas.microsoft.com/office/drawing/2014/main" id="{BB26E8A7-376D-42EF-89A1-E1B3B111226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4117E5E-12E5-41D3-BF0C-E8C6F23C329E}"/>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107570003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0EF9CF-694E-46EB-8D5D-6443C24BCEC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5D5EAC9-8E87-4B30-800B-A09A95C5007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1F14CE9-9C06-4FC6-AF2D-8050426EA97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28D84BD-3244-4ACC-8880-C2B9263ECAC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15E0583-3A54-4438-8037-35B81C41ECE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502BAE4-1B6F-492E-92EE-B06404D7BD29}"/>
              </a:ext>
            </a:extLst>
          </p:cNvPr>
          <p:cNvSpPr>
            <a:spLocks noGrp="1"/>
          </p:cNvSpPr>
          <p:nvPr>
            <p:ph type="dt" sz="half" idx="10"/>
          </p:nvPr>
        </p:nvSpPr>
        <p:spPr/>
        <p:txBody>
          <a:bodyPr/>
          <a:lstStyle/>
          <a:p>
            <a:fld id="{B2D8B8F1-9098-4AF8-9193-4142E79ED368}" type="datetimeFigureOut">
              <a:rPr lang="en-US" smtClean="0"/>
              <a:t>10/1/2022</a:t>
            </a:fld>
            <a:endParaRPr lang="en-US"/>
          </a:p>
        </p:txBody>
      </p:sp>
      <p:sp>
        <p:nvSpPr>
          <p:cNvPr id="8" name="Footer Placeholder 7">
            <a:extLst>
              <a:ext uri="{FF2B5EF4-FFF2-40B4-BE49-F238E27FC236}">
                <a16:creationId xmlns:a16="http://schemas.microsoft.com/office/drawing/2014/main" id="{4DA55760-865F-4EC1-B3E9-21F6A7B8C6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8BA8295-4E33-48F2-9183-FDC0A9D4A2B4}"/>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205494369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D1D2E7-6BE1-4C3C-BB32-C8E3FB40E85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C0FB3EF-D215-48C0-BFA3-BB904CB1D683}"/>
              </a:ext>
            </a:extLst>
          </p:cNvPr>
          <p:cNvSpPr>
            <a:spLocks noGrp="1"/>
          </p:cNvSpPr>
          <p:nvPr>
            <p:ph type="dt" sz="half" idx="10"/>
          </p:nvPr>
        </p:nvSpPr>
        <p:spPr/>
        <p:txBody>
          <a:bodyPr/>
          <a:lstStyle/>
          <a:p>
            <a:fld id="{B2D8B8F1-9098-4AF8-9193-4142E79ED368}" type="datetimeFigureOut">
              <a:rPr lang="en-US" smtClean="0"/>
              <a:t>10/1/2022</a:t>
            </a:fld>
            <a:endParaRPr lang="en-US"/>
          </a:p>
        </p:txBody>
      </p:sp>
      <p:sp>
        <p:nvSpPr>
          <p:cNvPr id="4" name="Footer Placeholder 3">
            <a:extLst>
              <a:ext uri="{FF2B5EF4-FFF2-40B4-BE49-F238E27FC236}">
                <a16:creationId xmlns:a16="http://schemas.microsoft.com/office/drawing/2014/main" id="{85FDC419-E590-4127-AE7E-78533AABC72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ACFBF6F-B2E0-4A83-99AF-203A79EEA2BE}"/>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392099081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33801F5-3691-4936-A9DB-3B50E7F4E24E}"/>
              </a:ext>
            </a:extLst>
          </p:cNvPr>
          <p:cNvSpPr>
            <a:spLocks noGrp="1"/>
          </p:cNvSpPr>
          <p:nvPr>
            <p:ph type="dt" sz="half" idx="10"/>
          </p:nvPr>
        </p:nvSpPr>
        <p:spPr/>
        <p:txBody>
          <a:bodyPr/>
          <a:lstStyle/>
          <a:p>
            <a:fld id="{B2D8B8F1-9098-4AF8-9193-4142E79ED368}" type="datetimeFigureOut">
              <a:rPr lang="en-US" smtClean="0"/>
              <a:t>10/1/2022</a:t>
            </a:fld>
            <a:endParaRPr lang="en-US"/>
          </a:p>
        </p:txBody>
      </p:sp>
      <p:sp>
        <p:nvSpPr>
          <p:cNvPr id="3" name="Footer Placeholder 2">
            <a:extLst>
              <a:ext uri="{FF2B5EF4-FFF2-40B4-BE49-F238E27FC236}">
                <a16:creationId xmlns:a16="http://schemas.microsoft.com/office/drawing/2014/main" id="{9416DA89-FBDB-48E3-8464-9BF43DE73BE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94D0653-BF4F-4E4A-AF27-531149A4A6E2}"/>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26561777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D0FB5F-9710-42EB-9CAC-E9F83C6E97E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B32C872-3CFA-4E36-92E7-7103490E36E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545EBD4-3AC9-45CB-9C63-502DEAE85469}"/>
              </a:ext>
            </a:extLst>
          </p:cNvPr>
          <p:cNvSpPr>
            <a:spLocks noGrp="1"/>
          </p:cNvSpPr>
          <p:nvPr>
            <p:ph type="dt" sz="half" idx="10"/>
          </p:nvPr>
        </p:nvSpPr>
        <p:spPr/>
        <p:txBody>
          <a:bodyPr/>
          <a:lstStyle/>
          <a:p>
            <a:fld id="{B2D8B8F1-9098-4AF8-9193-4142E79ED368}" type="datetimeFigureOut">
              <a:rPr lang="en-US" smtClean="0"/>
              <a:t>10/1/2022</a:t>
            </a:fld>
            <a:endParaRPr lang="en-US"/>
          </a:p>
        </p:txBody>
      </p:sp>
      <p:sp>
        <p:nvSpPr>
          <p:cNvPr id="5" name="Footer Placeholder 4">
            <a:extLst>
              <a:ext uri="{FF2B5EF4-FFF2-40B4-BE49-F238E27FC236}">
                <a16:creationId xmlns:a16="http://schemas.microsoft.com/office/drawing/2014/main" id="{4E4164B2-4293-4C8B-992F-5CC36C5B13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DE91A7-7B35-4C93-B316-FC3DE1EAFE83}"/>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337084523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C101B-8707-4105-A773-F19C64E26A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6EA59C5-B0F8-4415-9030-83C6AEBA1FA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E42D337-B170-409B-8D9D-FB9510EAF7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6C0C73C-A2AB-443F-AC03-DEC8F794930D}"/>
              </a:ext>
            </a:extLst>
          </p:cNvPr>
          <p:cNvSpPr>
            <a:spLocks noGrp="1"/>
          </p:cNvSpPr>
          <p:nvPr>
            <p:ph type="dt" sz="half" idx="10"/>
          </p:nvPr>
        </p:nvSpPr>
        <p:spPr/>
        <p:txBody>
          <a:bodyPr/>
          <a:lstStyle/>
          <a:p>
            <a:fld id="{B2D8B8F1-9098-4AF8-9193-4142E79ED368}" type="datetimeFigureOut">
              <a:rPr lang="en-US" smtClean="0"/>
              <a:t>10/1/2022</a:t>
            </a:fld>
            <a:endParaRPr lang="en-US"/>
          </a:p>
        </p:txBody>
      </p:sp>
      <p:sp>
        <p:nvSpPr>
          <p:cNvPr id="6" name="Footer Placeholder 5">
            <a:extLst>
              <a:ext uri="{FF2B5EF4-FFF2-40B4-BE49-F238E27FC236}">
                <a16:creationId xmlns:a16="http://schemas.microsoft.com/office/drawing/2014/main" id="{1A971F78-3166-4B8A-9502-EC07C5783B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31B8C20-7918-45E9-AB23-66137F7066C2}"/>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38250671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0EC0A-47F3-4B4B-B12C-C092935CD6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B4359DC-1BF9-41CE-88C8-17CAC998352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3D7B6E05-E329-4A53-8A7F-8E5328B972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A3F0B44-24FB-40EC-B34A-5520714F50FF}"/>
              </a:ext>
            </a:extLst>
          </p:cNvPr>
          <p:cNvSpPr>
            <a:spLocks noGrp="1"/>
          </p:cNvSpPr>
          <p:nvPr>
            <p:ph type="dt" sz="half" idx="10"/>
          </p:nvPr>
        </p:nvSpPr>
        <p:spPr/>
        <p:txBody>
          <a:bodyPr/>
          <a:lstStyle/>
          <a:p>
            <a:fld id="{B2D8B8F1-9098-4AF8-9193-4142E79ED368}" type="datetimeFigureOut">
              <a:rPr lang="en-US" smtClean="0"/>
              <a:t>10/1/2022</a:t>
            </a:fld>
            <a:endParaRPr lang="en-US"/>
          </a:p>
        </p:txBody>
      </p:sp>
      <p:sp>
        <p:nvSpPr>
          <p:cNvPr id="6" name="Footer Placeholder 5">
            <a:extLst>
              <a:ext uri="{FF2B5EF4-FFF2-40B4-BE49-F238E27FC236}">
                <a16:creationId xmlns:a16="http://schemas.microsoft.com/office/drawing/2014/main" id="{F987F805-D3E1-4103-9466-7B651037C0F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3E47A20-271C-4FA0-963C-6D8BF93005D5}"/>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312442683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A3C18-130F-42B0-859F-70F981A259D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2CF9B8B-D46E-485F-8D04-72EEB896FF8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3405FC-81DF-4CA2-B648-F2209D03D50C}"/>
              </a:ext>
            </a:extLst>
          </p:cNvPr>
          <p:cNvSpPr>
            <a:spLocks noGrp="1"/>
          </p:cNvSpPr>
          <p:nvPr>
            <p:ph type="dt" sz="half" idx="10"/>
          </p:nvPr>
        </p:nvSpPr>
        <p:spPr/>
        <p:txBody>
          <a:bodyPr/>
          <a:lstStyle/>
          <a:p>
            <a:fld id="{B2D8B8F1-9098-4AF8-9193-4142E79ED368}" type="datetimeFigureOut">
              <a:rPr lang="en-US" smtClean="0"/>
              <a:t>10/1/2022</a:t>
            </a:fld>
            <a:endParaRPr lang="en-US"/>
          </a:p>
        </p:txBody>
      </p:sp>
      <p:sp>
        <p:nvSpPr>
          <p:cNvPr id="5" name="Footer Placeholder 4">
            <a:extLst>
              <a:ext uri="{FF2B5EF4-FFF2-40B4-BE49-F238E27FC236}">
                <a16:creationId xmlns:a16="http://schemas.microsoft.com/office/drawing/2014/main" id="{120DCF02-BBFD-4F34-B66C-A8561920F2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AFAF25-6F7C-474E-A97D-8BA644BD32DC}"/>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233702419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9D04279-96E9-4F51-B1C5-9A0BA52C18B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AC7D03E-60BE-43EB-B18C-EB0839287F2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783B66-F024-4F26-879F-DC5959A934F1}"/>
              </a:ext>
            </a:extLst>
          </p:cNvPr>
          <p:cNvSpPr>
            <a:spLocks noGrp="1"/>
          </p:cNvSpPr>
          <p:nvPr>
            <p:ph type="dt" sz="half" idx="10"/>
          </p:nvPr>
        </p:nvSpPr>
        <p:spPr/>
        <p:txBody>
          <a:bodyPr/>
          <a:lstStyle/>
          <a:p>
            <a:fld id="{B2D8B8F1-9098-4AF8-9193-4142E79ED368}" type="datetimeFigureOut">
              <a:rPr lang="en-US" smtClean="0"/>
              <a:t>10/1/2022</a:t>
            </a:fld>
            <a:endParaRPr lang="en-US"/>
          </a:p>
        </p:txBody>
      </p:sp>
      <p:sp>
        <p:nvSpPr>
          <p:cNvPr id="5" name="Footer Placeholder 4">
            <a:extLst>
              <a:ext uri="{FF2B5EF4-FFF2-40B4-BE49-F238E27FC236}">
                <a16:creationId xmlns:a16="http://schemas.microsoft.com/office/drawing/2014/main" id="{C2777EBA-E220-4A6D-9711-2260C64B23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709902-918D-4B5A-BE0B-8747C9F9858E}"/>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16821446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9AE7B-27D2-4C44-B204-4D5B25CB69D0}"/>
              </a:ext>
            </a:extLst>
          </p:cNvPr>
          <p:cNvSpPr>
            <a:spLocks noGrp="1"/>
          </p:cNvSpPr>
          <p:nvPr>
            <p:ph type="title"/>
          </p:nvPr>
        </p:nvSpPr>
        <p:spPr/>
        <p:txBody>
          <a:bodyPr/>
          <a:lstStyle>
            <a:lvl1pPr algn="ctr">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E1AA215-F25E-451D-9524-30FFDDC3068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D9D64EB-3A19-4D96-8E04-FEF33A31E96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ECF5120-129F-4DDD-9119-C8F6B35B8439}"/>
              </a:ext>
            </a:extLst>
          </p:cNvPr>
          <p:cNvSpPr>
            <a:spLocks noGrp="1"/>
          </p:cNvSpPr>
          <p:nvPr>
            <p:ph type="dt" sz="half" idx="10"/>
          </p:nvPr>
        </p:nvSpPr>
        <p:spPr/>
        <p:txBody>
          <a:bodyPr/>
          <a:lstStyle/>
          <a:p>
            <a:fld id="{B2D8B8F1-9098-4AF8-9193-4142E79ED368}" type="datetimeFigureOut">
              <a:rPr lang="en-US" smtClean="0"/>
              <a:t>10/1/2022</a:t>
            </a:fld>
            <a:endParaRPr lang="en-US"/>
          </a:p>
        </p:txBody>
      </p:sp>
      <p:sp>
        <p:nvSpPr>
          <p:cNvPr id="6" name="Footer Placeholder 5">
            <a:extLst>
              <a:ext uri="{FF2B5EF4-FFF2-40B4-BE49-F238E27FC236}">
                <a16:creationId xmlns:a16="http://schemas.microsoft.com/office/drawing/2014/main" id="{BB26E8A7-376D-42EF-89A1-E1B3B111226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4117E5E-12E5-41D3-BF0C-E8C6F23C329E}"/>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36121437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0EF9CF-694E-46EB-8D5D-6443C24BCEC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5D5EAC9-8E87-4B30-800B-A09A95C5007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1F14CE9-9C06-4FC6-AF2D-8050426EA97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28D84BD-3244-4ACC-8880-C2B9263ECAC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15E0583-3A54-4438-8037-35B81C41ECE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502BAE4-1B6F-492E-92EE-B06404D7BD29}"/>
              </a:ext>
            </a:extLst>
          </p:cNvPr>
          <p:cNvSpPr>
            <a:spLocks noGrp="1"/>
          </p:cNvSpPr>
          <p:nvPr>
            <p:ph type="dt" sz="half" idx="10"/>
          </p:nvPr>
        </p:nvSpPr>
        <p:spPr/>
        <p:txBody>
          <a:bodyPr/>
          <a:lstStyle/>
          <a:p>
            <a:fld id="{B2D8B8F1-9098-4AF8-9193-4142E79ED368}" type="datetimeFigureOut">
              <a:rPr lang="en-US" smtClean="0"/>
              <a:t>10/1/2022</a:t>
            </a:fld>
            <a:endParaRPr lang="en-US"/>
          </a:p>
        </p:txBody>
      </p:sp>
      <p:sp>
        <p:nvSpPr>
          <p:cNvPr id="8" name="Footer Placeholder 7">
            <a:extLst>
              <a:ext uri="{FF2B5EF4-FFF2-40B4-BE49-F238E27FC236}">
                <a16:creationId xmlns:a16="http://schemas.microsoft.com/office/drawing/2014/main" id="{4DA55760-865F-4EC1-B3E9-21F6A7B8C6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8BA8295-4E33-48F2-9183-FDC0A9D4A2B4}"/>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1334637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D1D2E7-6BE1-4C3C-BB32-C8E3FB40E85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C0FB3EF-D215-48C0-BFA3-BB904CB1D683}"/>
              </a:ext>
            </a:extLst>
          </p:cNvPr>
          <p:cNvSpPr>
            <a:spLocks noGrp="1"/>
          </p:cNvSpPr>
          <p:nvPr>
            <p:ph type="dt" sz="half" idx="10"/>
          </p:nvPr>
        </p:nvSpPr>
        <p:spPr/>
        <p:txBody>
          <a:bodyPr/>
          <a:lstStyle/>
          <a:p>
            <a:fld id="{B2D8B8F1-9098-4AF8-9193-4142E79ED368}" type="datetimeFigureOut">
              <a:rPr lang="en-US" smtClean="0"/>
              <a:t>10/1/2022</a:t>
            </a:fld>
            <a:endParaRPr lang="en-US"/>
          </a:p>
        </p:txBody>
      </p:sp>
      <p:sp>
        <p:nvSpPr>
          <p:cNvPr id="4" name="Footer Placeholder 3">
            <a:extLst>
              <a:ext uri="{FF2B5EF4-FFF2-40B4-BE49-F238E27FC236}">
                <a16:creationId xmlns:a16="http://schemas.microsoft.com/office/drawing/2014/main" id="{85FDC419-E590-4127-AE7E-78533AABC72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ACFBF6F-B2E0-4A83-99AF-203A79EEA2BE}"/>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2779243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33801F5-3691-4936-A9DB-3B50E7F4E24E}"/>
              </a:ext>
            </a:extLst>
          </p:cNvPr>
          <p:cNvSpPr>
            <a:spLocks noGrp="1"/>
          </p:cNvSpPr>
          <p:nvPr>
            <p:ph type="dt" sz="half" idx="10"/>
          </p:nvPr>
        </p:nvSpPr>
        <p:spPr/>
        <p:txBody>
          <a:bodyPr/>
          <a:lstStyle/>
          <a:p>
            <a:fld id="{B2D8B8F1-9098-4AF8-9193-4142E79ED368}" type="datetimeFigureOut">
              <a:rPr lang="en-US" smtClean="0"/>
              <a:t>10/1/2022</a:t>
            </a:fld>
            <a:endParaRPr lang="en-US"/>
          </a:p>
        </p:txBody>
      </p:sp>
      <p:sp>
        <p:nvSpPr>
          <p:cNvPr id="3" name="Footer Placeholder 2">
            <a:extLst>
              <a:ext uri="{FF2B5EF4-FFF2-40B4-BE49-F238E27FC236}">
                <a16:creationId xmlns:a16="http://schemas.microsoft.com/office/drawing/2014/main" id="{9416DA89-FBDB-48E3-8464-9BF43DE73BE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94D0653-BF4F-4E4A-AF27-531149A4A6E2}"/>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2457772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C101B-8707-4105-A773-F19C64E26A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6EA59C5-B0F8-4415-9030-83C6AEBA1FA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E42D337-B170-409B-8D9D-FB9510EAF7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6C0C73C-A2AB-443F-AC03-DEC8F794930D}"/>
              </a:ext>
            </a:extLst>
          </p:cNvPr>
          <p:cNvSpPr>
            <a:spLocks noGrp="1"/>
          </p:cNvSpPr>
          <p:nvPr>
            <p:ph type="dt" sz="half" idx="10"/>
          </p:nvPr>
        </p:nvSpPr>
        <p:spPr/>
        <p:txBody>
          <a:bodyPr/>
          <a:lstStyle/>
          <a:p>
            <a:fld id="{B2D8B8F1-9098-4AF8-9193-4142E79ED368}" type="datetimeFigureOut">
              <a:rPr lang="en-US" smtClean="0"/>
              <a:t>10/1/2022</a:t>
            </a:fld>
            <a:endParaRPr lang="en-US"/>
          </a:p>
        </p:txBody>
      </p:sp>
      <p:sp>
        <p:nvSpPr>
          <p:cNvPr id="6" name="Footer Placeholder 5">
            <a:extLst>
              <a:ext uri="{FF2B5EF4-FFF2-40B4-BE49-F238E27FC236}">
                <a16:creationId xmlns:a16="http://schemas.microsoft.com/office/drawing/2014/main" id="{1A971F78-3166-4B8A-9502-EC07C5783B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31B8C20-7918-45E9-AB23-66137F7066C2}"/>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23590106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0EC0A-47F3-4B4B-B12C-C092935CD6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B4359DC-1BF9-41CE-88C8-17CAC998352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3D7B6E05-E329-4A53-8A7F-8E5328B972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A3F0B44-24FB-40EC-B34A-5520714F50FF}"/>
              </a:ext>
            </a:extLst>
          </p:cNvPr>
          <p:cNvSpPr>
            <a:spLocks noGrp="1"/>
          </p:cNvSpPr>
          <p:nvPr>
            <p:ph type="dt" sz="half" idx="10"/>
          </p:nvPr>
        </p:nvSpPr>
        <p:spPr/>
        <p:txBody>
          <a:bodyPr/>
          <a:lstStyle/>
          <a:p>
            <a:fld id="{B2D8B8F1-9098-4AF8-9193-4142E79ED368}" type="datetimeFigureOut">
              <a:rPr lang="en-US" smtClean="0"/>
              <a:t>10/1/2022</a:t>
            </a:fld>
            <a:endParaRPr lang="en-US"/>
          </a:p>
        </p:txBody>
      </p:sp>
      <p:sp>
        <p:nvSpPr>
          <p:cNvPr id="6" name="Footer Placeholder 5">
            <a:extLst>
              <a:ext uri="{FF2B5EF4-FFF2-40B4-BE49-F238E27FC236}">
                <a16:creationId xmlns:a16="http://schemas.microsoft.com/office/drawing/2014/main" id="{F987F805-D3E1-4103-9466-7B651037C0F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3E47A20-271C-4FA0-963C-6D8BF93005D5}"/>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8787531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3795B85-C0D8-4DE0-AD78-DA04317DE646}"/>
              </a:ext>
            </a:extLst>
          </p:cNvPr>
          <p:cNvSpPr>
            <a:spLocks noGrp="1"/>
          </p:cNvSpPr>
          <p:nvPr>
            <p:ph type="title"/>
          </p:nvPr>
        </p:nvSpPr>
        <p:spPr>
          <a:xfrm>
            <a:off x="838200" y="365125"/>
            <a:ext cx="10515600" cy="1325563"/>
          </a:xfrm>
          <a:prstGeom prst="rect">
            <a:avLst/>
          </a:prstGeom>
          <a:gradFill flip="none" rotWithShape="1">
            <a:gsLst>
              <a:gs pos="0">
                <a:srgbClr val="7D8E8E">
                  <a:tint val="66000"/>
                  <a:satMod val="160000"/>
                </a:srgbClr>
              </a:gs>
              <a:gs pos="50000">
                <a:srgbClr val="7D8E8E">
                  <a:tint val="44500"/>
                  <a:satMod val="160000"/>
                </a:srgbClr>
              </a:gs>
              <a:gs pos="100000">
                <a:srgbClr val="7D8E8E">
                  <a:tint val="23500"/>
                  <a:satMod val="160000"/>
                </a:srgbClr>
              </a:gs>
            </a:gsLst>
            <a:lin ang="13500000" scaled="1"/>
            <a:tileRect/>
          </a:gradFill>
          <a:ln w="28575">
            <a:solidFill>
              <a:schemeClr val="tx1"/>
            </a:solidFill>
          </a:ln>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21DE59A7-94E0-4AFA-9372-F02AFA91D82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70B32D40-1B6B-4889-9BE1-148ECADB96C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D8B8F1-9098-4AF8-9193-4142E79ED368}" type="datetimeFigureOut">
              <a:rPr lang="en-US" smtClean="0"/>
              <a:t>10/1/2022</a:t>
            </a:fld>
            <a:endParaRPr lang="en-US"/>
          </a:p>
        </p:txBody>
      </p:sp>
      <p:sp>
        <p:nvSpPr>
          <p:cNvPr id="5" name="Footer Placeholder 4">
            <a:extLst>
              <a:ext uri="{FF2B5EF4-FFF2-40B4-BE49-F238E27FC236}">
                <a16:creationId xmlns:a16="http://schemas.microsoft.com/office/drawing/2014/main" id="{11FC3B06-BBB1-43B0-85D4-3FB95F92CCC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F202870-6B3E-49DE-99E0-B40A1DE3369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9ACE13-1B56-4700-A513-8157BAA78198}" type="slidenum">
              <a:rPr lang="en-US" smtClean="0"/>
              <a:t>‹#›</a:t>
            </a:fld>
            <a:endParaRPr lang="en-US"/>
          </a:p>
        </p:txBody>
      </p:sp>
    </p:spTree>
    <p:extLst>
      <p:ext uri="{BB962C8B-B14F-4D97-AF65-F5344CB8AC3E}">
        <p14:creationId xmlns:p14="http://schemas.microsoft.com/office/powerpoint/2010/main" val="22310105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90000"/>
        </a:lnSpc>
        <a:spcBef>
          <a:spcPct val="0"/>
        </a:spcBef>
        <a:buNone/>
        <a:defRPr sz="4000" b="1" kern="1200">
          <a:solidFill>
            <a:srgbClr val="18263E"/>
          </a:solidFill>
          <a:effectLst>
            <a:outerShdw blurRad="38100" dist="38100" dir="2700000" algn="tl">
              <a:srgbClr val="000000">
                <a:alpha val="43137"/>
              </a:srgbClr>
            </a:outerShdw>
          </a:effectLst>
          <a:latin typeface="+mj-lt"/>
          <a:ea typeface="Adobe Gothic Std B" panose="020B0800000000000000" pitchFamily="34" charset="-128"/>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Adobe Gothic Std B" panose="020B0800000000000000" pitchFamily="34"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Adobe Gothic Std B" panose="020B0800000000000000" pitchFamily="34"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Adobe Gothic Std B" panose="020B0800000000000000" pitchFamily="34"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Adobe Gothic Std B" panose="020B0800000000000000" pitchFamily="34"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Adobe Gothic Std B" panose="020B0800000000000000"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3795B85-C0D8-4DE0-AD78-DA04317DE646}"/>
              </a:ext>
            </a:extLst>
          </p:cNvPr>
          <p:cNvSpPr>
            <a:spLocks noGrp="1"/>
          </p:cNvSpPr>
          <p:nvPr>
            <p:ph type="title"/>
          </p:nvPr>
        </p:nvSpPr>
        <p:spPr>
          <a:xfrm>
            <a:off x="838200" y="365125"/>
            <a:ext cx="10515600" cy="1325563"/>
          </a:xfrm>
          <a:prstGeom prst="rect">
            <a:avLst/>
          </a:prstGeom>
          <a:solidFill>
            <a:schemeClr val="bg1">
              <a:lumMod val="85000"/>
            </a:schemeClr>
          </a:solidFill>
          <a:ln w="28575">
            <a:solidFill>
              <a:schemeClr val="tx1"/>
            </a:solidFill>
          </a:ln>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21DE59A7-94E0-4AFA-9372-F02AFA91D82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70B32D40-1B6B-4889-9BE1-148ECADB96C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D8B8F1-9098-4AF8-9193-4142E79ED368}" type="datetimeFigureOut">
              <a:rPr lang="en-US" smtClean="0"/>
              <a:t>10/1/2022</a:t>
            </a:fld>
            <a:endParaRPr lang="en-US"/>
          </a:p>
        </p:txBody>
      </p:sp>
      <p:sp>
        <p:nvSpPr>
          <p:cNvPr id="5" name="Footer Placeholder 4">
            <a:extLst>
              <a:ext uri="{FF2B5EF4-FFF2-40B4-BE49-F238E27FC236}">
                <a16:creationId xmlns:a16="http://schemas.microsoft.com/office/drawing/2014/main" id="{11FC3B06-BBB1-43B0-85D4-3FB95F92CCC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F202870-6B3E-49DE-99E0-B40A1DE3369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9ACE13-1B56-4700-A513-8157BAA78198}" type="slidenum">
              <a:rPr lang="en-US" smtClean="0"/>
              <a:t>‹#›</a:t>
            </a:fld>
            <a:endParaRPr lang="en-US"/>
          </a:p>
        </p:txBody>
      </p:sp>
    </p:spTree>
    <p:extLst>
      <p:ext uri="{BB962C8B-B14F-4D97-AF65-F5344CB8AC3E}">
        <p14:creationId xmlns:p14="http://schemas.microsoft.com/office/powerpoint/2010/main" val="4785369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4000" b="1" kern="1200">
          <a:solidFill>
            <a:srgbClr val="723736"/>
          </a:solidFill>
          <a:effectLst>
            <a:outerShdw blurRad="38100" dist="38100" dir="2700000" algn="tl">
              <a:srgbClr val="000000">
                <a:alpha val="43137"/>
              </a:srgbClr>
            </a:outerShdw>
          </a:effectLst>
          <a:latin typeface="+mj-lt"/>
          <a:ea typeface="Adobe Gothic Std B" panose="020B0800000000000000" pitchFamily="34" charset="-128"/>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Adobe Gothic Std B" panose="020B0800000000000000" pitchFamily="34"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Adobe Gothic Std B" panose="020B0800000000000000" pitchFamily="34"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Adobe Gothic Std B" panose="020B0800000000000000" pitchFamily="34"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Adobe Gothic Std B" panose="020B0800000000000000" pitchFamily="34"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Adobe Gothic Std B" panose="020B0800000000000000"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3795B85-C0D8-4DE0-AD78-DA04317DE646}"/>
              </a:ext>
            </a:extLst>
          </p:cNvPr>
          <p:cNvSpPr>
            <a:spLocks noGrp="1"/>
          </p:cNvSpPr>
          <p:nvPr>
            <p:ph type="title"/>
          </p:nvPr>
        </p:nvSpPr>
        <p:spPr>
          <a:xfrm>
            <a:off x="838200" y="365125"/>
            <a:ext cx="10515600" cy="1325563"/>
          </a:xfrm>
          <a:prstGeom prst="rect">
            <a:avLst/>
          </a:prstGeom>
          <a:solidFill>
            <a:schemeClr val="bg1">
              <a:lumMod val="85000"/>
            </a:schemeClr>
          </a:solidFill>
          <a:ln w="28575">
            <a:solidFill>
              <a:schemeClr val="tx1"/>
            </a:solidFill>
          </a:ln>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21DE59A7-94E0-4AFA-9372-F02AFA91D82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70B32D40-1B6B-4889-9BE1-148ECADB96C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D8B8F1-9098-4AF8-9193-4142E79ED368}" type="datetimeFigureOut">
              <a:rPr lang="en-US" smtClean="0"/>
              <a:t>10/1/2022</a:t>
            </a:fld>
            <a:endParaRPr lang="en-US"/>
          </a:p>
        </p:txBody>
      </p:sp>
      <p:sp>
        <p:nvSpPr>
          <p:cNvPr id="5" name="Footer Placeholder 4">
            <a:extLst>
              <a:ext uri="{FF2B5EF4-FFF2-40B4-BE49-F238E27FC236}">
                <a16:creationId xmlns:a16="http://schemas.microsoft.com/office/drawing/2014/main" id="{11FC3B06-BBB1-43B0-85D4-3FB95F92CCC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F202870-6B3E-49DE-99E0-B40A1DE3369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9ACE13-1B56-4700-A513-8157BAA78198}" type="slidenum">
              <a:rPr lang="en-US" smtClean="0"/>
              <a:t>‹#›</a:t>
            </a:fld>
            <a:endParaRPr lang="en-US"/>
          </a:p>
        </p:txBody>
      </p:sp>
    </p:spTree>
    <p:extLst>
      <p:ext uri="{BB962C8B-B14F-4D97-AF65-F5344CB8AC3E}">
        <p14:creationId xmlns:p14="http://schemas.microsoft.com/office/powerpoint/2010/main" val="392702821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lnSpc>
          <a:spcPct val="90000"/>
        </a:lnSpc>
        <a:spcBef>
          <a:spcPct val="0"/>
        </a:spcBef>
        <a:buNone/>
        <a:defRPr sz="4000" b="1" kern="1200">
          <a:solidFill>
            <a:srgbClr val="723736"/>
          </a:solidFill>
          <a:effectLst>
            <a:outerShdw blurRad="38100" dist="38100" dir="2700000" algn="tl">
              <a:srgbClr val="000000">
                <a:alpha val="43137"/>
              </a:srgbClr>
            </a:outerShdw>
          </a:effectLst>
          <a:latin typeface="+mj-lt"/>
          <a:ea typeface="Adobe Gothic Std B" panose="020B0800000000000000" pitchFamily="34" charset="-128"/>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Adobe Gothic Std B" panose="020B0800000000000000" pitchFamily="34"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Adobe Gothic Std B" panose="020B0800000000000000" pitchFamily="34"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Adobe Gothic Std B" panose="020B0800000000000000" pitchFamily="34"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Adobe Gothic Std B" panose="020B0800000000000000" pitchFamily="34"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Adobe Gothic Std B" panose="020B0800000000000000"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557910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B99A0C-E118-6C65-0991-95C43363106B}"/>
              </a:ext>
            </a:extLst>
          </p:cNvPr>
          <p:cNvSpPr>
            <a:spLocks noGrp="1"/>
          </p:cNvSpPr>
          <p:nvPr>
            <p:ph type="title"/>
          </p:nvPr>
        </p:nvSpPr>
        <p:spPr/>
        <p:txBody>
          <a:bodyPr/>
          <a:lstStyle/>
          <a:p>
            <a:r>
              <a:rPr lang="en-US" dirty="0"/>
              <a:t>Good Advice!</a:t>
            </a:r>
          </a:p>
        </p:txBody>
      </p:sp>
      <p:sp>
        <p:nvSpPr>
          <p:cNvPr id="3" name="Content Placeholder 2">
            <a:extLst>
              <a:ext uri="{FF2B5EF4-FFF2-40B4-BE49-F238E27FC236}">
                <a16:creationId xmlns:a16="http://schemas.microsoft.com/office/drawing/2014/main" id="{719C967D-43F0-F498-ADCA-E37220173754}"/>
              </a:ext>
            </a:extLst>
          </p:cNvPr>
          <p:cNvSpPr>
            <a:spLocks noGrp="1"/>
          </p:cNvSpPr>
          <p:nvPr>
            <p:ph idx="1"/>
          </p:nvPr>
        </p:nvSpPr>
        <p:spPr/>
        <p:txBody>
          <a:bodyPr/>
          <a:lstStyle/>
          <a:p>
            <a:r>
              <a:rPr lang="en-US" dirty="0"/>
              <a:t>Develop the habit of reading the Word daily.</a:t>
            </a:r>
          </a:p>
          <a:p>
            <a:r>
              <a:rPr lang="en-US" dirty="0"/>
              <a:t>Start slow; perhaps with the NT, a chapter a day.</a:t>
            </a:r>
          </a:p>
          <a:p>
            <a:r>
              <a:rPr lang="en-US" dirty="0"/>
              <a:t>Progress to reading the Bible through each year.</a:t>
            </a:r>
          </a:p>
          <a:p>
            <a:r>
              <a:rPr lang="en-US" dirty="0"/>
              <a:t>Read devotionally, meditating on what you read and with the intention of making application of what it teaches to your life.</a:t>
            </a:r>
          </a:p>
          <a:p>
            <a:r>
              <a:rPr lang="en-US" dirty="0"/>
              <a:t>The Word of God will help you to grow in grace and knowledge.</a:t>
            </a:r>
          </a:p>
        </p:txBody>
      </p:sp>
    </p:spTree>
    <p:extLst>
      <p:ext uri="{BB962C8B-B14F-4D97-AF65-F5344CB8AC3E}">
        <p14:creationId xmlns:p14="http://schemas.microsoft.com/office/powerpoint/2010/main" val="3882227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woman wearing red sweatshirt looking at top between trees near grass during daytime">
            <a:extLst>
              <a:ext uri="{FF2B5EF4-FFF2-40B4-BE49-F238E27FC236}">
                <a16:creationId xmlns:a16="http://schemas.microsoft.com/office/drawing/2014/main" id="{A2ED9424-D695-4408-672C-2B449E2F550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F2CB4DFA-B824-498E-3512-2A7CCF34D372}"/>
              </a:ext>
            </a:extLst>
          </p:cNvPr>
          <p:cNvSpPr txBox="1"/>
          <p:nvPr/>
        </p:nvSpPr>
        <p:spPr>
          <a:xfrm>
            <a:off x="4317476" y="348792"/>
            <a:ext cx="3591613" cy="2123658"/>
          </a:xfrm>
          <a:prstGeom prst="rect">
            <a:avLst/>
          </a:prstGeom>
          <a:noFill/>
        </p:spPr>
        <p:txBody>
          <a:bodyPr wrap="square" rtlCol="0">
            <a:spAutoFit/>
          </a:bodyPr>
          <a:lstStyle/>
          <a:p>
            <a:pPr algn="ctr"/>
            <a:r>
              <a:rPr lang="en-US" sz="4400" dirty="0">
                <a:solidFill>
                  <a:srgbClr val="BF002D"/>
                </a:solidFill>
                <a:latin typeface="+mj-lt"/>
              </a:rPr>
              <a:t>2. Spend Time in Prayer</a:t>
            </a:r>
          </a:p>
        </p:txBody>
      </p:sp>
    </p:spTree>
    <p:extLst>
      <p:ext uri="{BB962C8B-B14F-4D97-AF65-F5344CB8AC3E}">
        <p14:creationId xmlns:p14="http://schemas.microsoft.com/office/powerpoint/2010/main" val="36026422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068615-4705-9640-7F8C-3955CC5B45CC}"/>
              </a:ext>
            </a:extLst>
          </p:cNvPr>
          <p:cNvSpPr>
            <a:spLocks noGrp="1"/>
          </p:cNvSpPr>
          <p:nvPr>
            <p:ph type="title"/>
          </p:nvPr>
        </p:nvSpPr>
        <p:spPr/>
        <p:txBody>
          <a:bodyPr/>
          <a:lstStyle/>
          <a:p>
            <a:r>
              <a:rPr lang="en-US" dirty="0"/>
              <a:t>Look What Prayer Can Do</a:t>
            </a:r>
          </a:p>
        </p:txBody>
      </p:sp>
      <p:sp>
        <p:nvSpPr>
          <p:cNvPr id="3" name="Content Placeholder 2">
            <a:extLst>
              <a:ext uri="{FF2B5EF4-FFF2-40B4-BE49-F238E27FC236}">
                <a16:creationId xmlns:a16="http://schemas.microsoft.com/office/drawing/2014/main" id="{55E33B57-E345-73EB-FC31-194FCB1B2C64}"/>
              </a:ext>
            </a:extLst>
          </p:cNvPr>
          <p:cNvSpPr>
            <a:spLocks noGrp="1"/>
          </p:cNvSpPr>
          <p:nvPr>
            <p:ph idx="1"/>
          </p:nvPr>
        </p:nvSpPr>
        <p:spPr>
          <a:xfrm>
            <a:off x="838200" y="1825624"/>
            <a:ext cx="10515600" cy="4821755"/>
          </a:xfrm>
        </p:spPr>
        <p:txBody>
          <a:bodyPr>
            <a:normAutofit fontScale="92500" lnSpcReduction="10000"/>
          </a:bodyPr>
          <a:lstStyle/>
          <a:p>
            <a:r>
              <a:rPr lang="en-US" dirty="0">
                <a:latin typeface="+mj-lt"/>
              </a:rPr>
              <a:t>Forgiveness is available: </a:t>
            </a:r>
            <a:r>
              <a:rPr lang="en-US" dirty="0"/>
              <a:t>“Repent therefore of this your wickedness, and pray God if perhaps the thought of your heart may be forgiven you” (Acts 8:22).</a:t>
            </a:r>
          </a:p>
          <a:p>
            <a:r>
              <a:rPr lang="en-US" dirty="0">
                <a:latin typeface="+mj-lt"/>
              </a:rPr>
              <a:t>Peace: </a:t>
            </a:r>
            <a:r>
              <a:rPr lang="en-US" dirty="0"/>
              <a:t>“Let your gentleness be known to all men. The Lord is at hand. Be anxious for nothing, but in everything by prayer and supplication, with thanksgiving, let your requests be made known to God; and the peace of God, which surpasses all understanding, will guard your hearts and minds through Christ Jesus” (Phil. 4:5-7).</a:t>
            </a:r>
          </a:p>
          <a:p>
            <a:r>
              <a:rPr lang="en-US" dirty="0">
                <a:latin typeface="+mj-lt"/>
              </a:rPr>
              <a:t>Give you strength: </a:t>
            </a:r>
            <a:r>
              <a:rPr lang="en-US" dirty="0"/>
              <a:t>“For this reason I bow my knees to the Father of our Lord Jesus Christ, from whom the whole family in heaven and earth is named, that He would grant you, according to the riches of His glory, to be strengthened with might through His Spirit in the inner man, that Christ may dwell in your hearts through faith; that you, being rooted and grounded in love” (Eph. 3:14-17).</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704926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068615-4705-9640-7F8C-3955CC5B45CC}"/>
              </a:ext>
            </a:extLst>
          </p:cNvPr>
          <p:cNvSpPr>
            <a:spLocks noGrp="1"/>
          </p:cNvSpPr>
          <p:nvPr>
            <p:ph type="title"/>
          </p:nvPr>
        </p:nvSpPr>
        <p:spPr/>
        <p:txBody>
          <a:bodyPr/>
          <a:lstStyle/>
          <a:p>
            <a:r>
              <a:rPr lang="en-US" dirty="0"/>
              <a:t>Look What Prayer Can Do</a:t>
            </a:r>
          </a:p>
        </p:txBody>
      </p:sp>
      <p:sp>
        <p:nvSpPr>
          <p:cNvPr id="3" name="Content Placeholder 2">
            <a:extLst>
              <a:ext uri="{FF2B5EF4-FFF2-40B4-BE49-F238E27FC236}">
                <a16:creationId xmlns:a16="http://schemas.microsoft.com/office/drawing/2014/main" id="{55E33B57-E345-73EB-FC31-194FCB1B2C64}"/>
              </a:ext>
            </a:extLst>
          </p:cNvPr>
          <p:cNvSpPr>
            <a:spLocks noGrp="1"/>
          </p:cNvSpPr>
          <p:nvPr>
            <p:ph idx="1"/>
          </p:nvPr>
        </p:nvSpPr>
        <p:spPr>
          <a:xfrm>
            <a:off x="838200" y="1825624"/>
            <a:ext cx="10515600" cy="4821755"/>
          </a:xfrm>
        </p:spPr>
        <p:txBody>
          <a:bodyPr>
            <a:normAutofit fontScale="92500" lnSpcReduction="10000"/>
          </a:bodyPr>
          <a:lstStyle/>
          <a:p>
            <a:r>
              <a:rPr lang="en-US" dirty="0">
                <a:latin typeface="+mj-lt"/>
              </a:rPr>
              <a:t>Make opportunities: </a:t>
            </a:r>
            <a:r>
              <a:rPr lang="en-US" dirty="0"/>
              <a:t>“. . .meanwhile praying also for us, that God would open to us a door for the word, to speak the mystery of Christ, for which I am also in chains” (Col. 4:3).</a:t>
            </a:r>
          </a:p>
          <a:p>
            <a:r>
              <a:rPr lang="en-US" dirty="0">
                <a:latin typeface="+mj-lt"/>
              </a:rPr>
              <a:t>Give you boldness: </a:t>
            </a:r>
            <a:r>
              <a:rPr lang="en-US" dirty="0"/>
              <a:t>“and for me, that utterance may be given to me, that I may open my mouth boldly to make known the mystery of the gospel, for which I am an ambassador in chains; that in it I may speak boldly, as I ought to speak” (Eph. 6:19-20).</a:t>
            </a:r>
          </a:p>
          <a:p>
            <a:r>
              <a:rPr lang="en-US" dirty="0">
                <a:latin typeface="+mj-lt"/>
              </a:rPr>
              <a:t>Give you wisdom: </a:t>
            </a:r>
            <a:r>
              <a:rPr lang="en-US" dirty="0"/>
              <a:t>“If any of you lacks wisdom, let him ask of God, who gives to all liberally and without reproach, and it will be given to him. But let him ask in faith, with no doubting, for he who doubts is like a wave of the sea driven and tossed by the wind. For let not that man suppose that he will receive anything from the Lord; he is a double-minded man, unstable in all his ways” (James 1:5-8).</a:t>
            </a:r>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05400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068615-4705-9640-7F8C-3955CC5B45CC}"/>
              </a:ext>
            </a:extLst>
          </p:cNvPr>
          <p:cNvSpPr>
            <a:spLocks noGrp="1"/>
          </p:cNvSpPr>
          <p:nvPr>
            <p:ph type="title"/>
          </p:nvPr>
        </p:nvSpPr>
        <p:spPr/>
        <p:txBody>
          <a:bodyPr/>
          <a:lstStyle/>
          <a:p>
            <a:r>
              <a:rPr lang="en-US" dirty="0"/>
              <a:t>Look What Prayer Can Do</a:t>
            </a:r>
          </a:p>
        </p:txBody>
      </p:sp>
      <p:sp>
        <p:nvSpPr>
          <p:cNvPr id="3" name="Content Placeholder 2">
            <a:extLst>
              <a:ext uri="{FF2B5EF4-FFF2-40B4-BE49-F238E27FC236}">
                <a16:creationId xmlns:a16="http://schemas.microsoft.com/office/drawing/2014/main" id="{55E33B57-E345-73EB-FC31-194FCB1B2C64}"/>
              </a:ext>
            </a:extLst>
          </p:cNvPr>
          <p:cNvSpPr>
            <a:spLocks noGrp="1"/>
          </p:cNvSpPr>
          <p:nvPr>
            <p:ph idx="1"/>
          </p:nvPr>
        </p:nvSpPr>
        <p:spPr>
          <a:xfrm>
            <a:off x="838200" y="1825624"/>
            <a:ext cx="10515600" cy="4821755"/>
          </a:xfrm>
        </p:spPr>
        <p:txBody>
          <a:bodyPr>
            <a:normAutofit/>
          </a:bodyPr>
          <a:lstStyle/>
          <a:p>
            <a:r>
              <a:rPr lang="en-US" dirty="0">
                <a:latin typeface="+mj-lt"/>
              </a:rPr>
              <a:t>Healing: “</a:t>
            </a:r>
            <a:r>
              <a:rPr lang="en-US" dirty="0"/>
              <a:t>Is anyone among you sick? Let him call for the elders of the church, and let them pray over him, anointing him with oil in the name of the Lord. And the prayer of faith will save the sick, and the Lord will raise him up” (James 5:14-16).</a:t>
            </a:r>
          </a:p>
          <a:p>
            <a:r>
              <a:rPr lang="en-US" dirty="0">
                <a:latin typeface="+mj-lt"/>
              </a:rPr>
              <a:t>Give a peaceful life: </a:t>
            </a:r>
            <a:r>
              <a:rPr lang="en-US" dirty="0"/>
              <a:t>“Therefore I exhort first of all that supplications, prayers, intercessions, and giving of thanks be made for all men, for kings and all who are in authority, that we may lead a quiet and peaceable life in all godliness and reverence” (1 Tim. 2:1-2).</a:t>
            </a:r>
          </a:p>
          <a:p>
            <a:r>
              <a:rPr lang="en-US" dirty="0"/>
              <a:t>Together with the Word, prayer is foundational to spiritual fitness.</a:t>
            </a:r>
          </a:p>
          <a:p>
            <a:endParaRPr lang="en-US" dirty="0"/>
          </a:p>
          <a:p>
            <a:endParaRPr lang="en-US" dirty="0"/>
          </a:p>
          <a:p>
            <a:endParaRPr lang="en-US" dirty="0"/>
          </a:p>
        </p:txBody>
      </p:sp>
    </p:spTree>
    <p:extLst>
      <p:ext uri="{BB962C8B-B14F-4D97-AF65-F5344CB8AC3E}">
        <p14:creationId xmlns:p14="http://schemas.microsoft.com/office/powerpoint/2010/main" val="2655136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8B0A2-492D-8A0E-2EB0-E91C4708EDE6}"/>
              </a:ext>
            </a:extLst>
          </p:cNvPr>
          <p:cNvSpPr>
            <a:spLocks noGrp="1"/>
          </p:cNvSpPr>
          <p:nvPr>
            <p:ph type="title"/>
          </p:nvPr>
        </p:nvSpPr>
        <p:spPr/>
        <p:txBody>
          <a:bodyPr/>
          <a:lstStyle/>
          <a:p>
            <a:r>
              <a:rPr lang="en-US" dirty="0"/>
              <a:t>Pray Without Ceasing and Fervently</a:t>
            </a:r>
          </a:p>
        </p:txBody>
      </p:sp>
      <p:sp>
        <p:nvSpPr>
          <p:cNvPr id="3" name="Content Placeholder 2">
            <a:extLst>
              <a:ext uri="{FF2B5EF4-FFF2-40B4-BE49-F238E27FC236}">
                <a16:creationId xmlns:a16="http://schemas.microsoft.com/office/drawing/2014/main" id="{230DD9FA-9470-8BAE-0261-B176B43F6A28}"/>
              </a:ext>
            </a:extLst>
          </p:cNvPr>
          <p:cNvSpPr>
            <a:spLocks noGrp="1"/>
          </p:cNvSpPr>
          <p:nvPr>
            <p:ph idx="1"/>
          </p:nvPr>
        </p:nvSpPr>
        <p:spPr/>
        <p:txBody>
          <a:bodyPr/>
          <a:lstStyle/>
          <a:p>
            <a:r>
              <a:rPr lang="en-US" dirty="0"/>
              <a:t>As you read the Word of God, pray for wisdom.</a:t>
            </a:r>
          </a:p>
          <a:p>
            <a:r>
              <a:rPr lang="en-US" dirty="0"/>
              <a:t>Pray daily for forgiveness, strength, opportunity, boldness.</a:t>
            </a:r>
          </a:p>
          <a:p>
            <a:r>
              <a:rPr lang="en-US" dirty="0"/>
              <a:t>As needed, pray for peace, healing, tranquility.</a:t>
            </a:r>
          </a:p>
          <a:p>
            <a:r>
              <a:rPr lang="en-US" dirty="0"/>
              <a:t>Continue earnestly in prayer, vigilant in prayer with thanksgiving (Col 4:2).</a:t>
            </a:r>
          </a:p>
          <a:p>
            <a:r>
              <a:rPr lang="en-US" dirty="0"/>
              <a:t>Consistent, fervent prayer will strengthen your relationship with God.</a:t>
            </a:r>
          </a:p>
          <a:p>
            <a:endParaRPr lang="en-US" dirty="0"/>
          </a:p>
        </p:txBody>
      </p:sp>
    </p:spTree>
    <p:extLst>
      <p:ext uri="{BB962C8B-B14F-4D97-AF65-F5344CB8AC3E}">
        <p14:creationId xmlns:p14="http://schemas.microsoft.com/office/powerpoint/2010/main" val="510089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THERE'S WITHIN MY HEART A MELODY | Digital Songs &amp; Hymns">
            <a:extLst>
              <a:ext uri="{FF2B5EF4-FFF2-40B4-BE49-F238E27FC236}">
                <a16:creationId xmlns:a16="http://schemas.microsoft.com/office/drawing/2014/main" id="{5A1588A0-F438-E3C0-9899-E5655D98188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54030" y="1729686"/>
            <a:ext cx="5493212" cy="411991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90F6121A-5593-2708-3193-D653CADA62C4}"/>
              </a:ext>
            </a:extLst>
          </p:cNvPr>
          <p:cNvSpPr txBox="1"/>
          <p:nvPr/>
        </p:nvSpPr>
        <p:spPr>
          <a:xfrm>
            <a:off x="3517432" y="471340"/>
            <a:ext cx="6966409" cy="1323439"/>
          </a:xfrm>
          <a:prstGeom prst="rect">
            <a:avLst/>
          </a:prstGeom>
          <a:noFill/>
        </p:spPr>
        <p:txBody>
          <a:bodyPr wrap="square" rtlCol="0">
            <a:spAutoFit/>
          </a:bodyPr>
          <a:lstStyle/>
          <a:p>
            <a:pPr algn="ctr"/>
            <a:r>
              <a:rPr lang="en-US" sz="8000" dirty="0">
                <a:solidFill>
                  <a:srgbClr val="FF0000"/>
                </a:solidFill>
                <a:latin typeface="+mj-lt"/>
              </a:rPr>
              <a:t>3. Sing Praises</a:t>
            </a:r>
          </a:p>
        </p:txBody>
      </p:sp>
      <p:sp>
        <p:nvSpPr>
          <p:cNvPr id="3" name="Right Triangle 2">
            <a:extLst>
              <a:ext uri="{FF2B5EF4-FFF2-40B4-BE49-F238E27FC236}">
                <a16:creationId xmlns:a16="http://schemas.microsoft.com/office/drawing/2014/main" id="{9F3C41E5-5E42-7126-A9EA-82592B78CB7E}"/>
              </a:ext>
            </a:extLst>
          </p:cNvPr>
          <p:cNvSpPr/>
          <p:nvPr/>
        </p:nvSpPr>
        <p:spPr>
          <a:xfrm>
            <a:off x="0" y="0"/>
            <a:ext cx="2709017" cy="6858000"/>
          </a:xfrm>
          <a:prstGeom prst="rtTriangle">
            <a:avLst/>
          </a:prstGeom>
          <a:solidFill>
            <a:srgbClr val="E6072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E6072B"/>
              </a:solidFill>
            </a:endParaRPr>
          </a:p>
        </p:txBody>
      </p:sp>
    </p:spTree>
    <p:extLst>
      <p:ext uri="{BB962C8B-B14F-4D97-AF65-F5344CB8AC3E}">
        <p14:creationId xmlns:p14="http://schemas.microsoft.com/office/powerpoint/2010/main" val="18794299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935FA7-00E7-3064-C902-60A813C00C7D}"/>
              </a:ext>
            </a:extLst>
          </p:cNvPr>
          <p:cNvSpPr>
            <a:spLocks noGrp="1"/>
          </p:cNvSpPr>
          <p:nvPr>
            <p:ph type="title"/>
          </p:nvPr>
        </p:nvSpPr>
        <p:spPr/>
        <p:txBody>
          <a:bodyPr/>
          <a:lstStyle/>
          <a:p>
            <a:r>
              <a:rPr lang="en-US" dirty="0"/>
              <a:t>The Purposes of Singing</a:t>
            </a:r>
          </a:p>
        </p:txBody>
      </p:sp>
      <p:sp>
        <p:nvSpPr>
          <p:cNvPr id="3" name="Content Placeholder 2">
            <a:extLst>
              <a:ext uri="{FF2B5EF4-FFF2-40B4-BE49-F238E27FC236}">
                <a16:creationId xmlns:a16="http://schemas.microsoft.com/office/drawing/2014/main" id="{D8B07D14-375B-6AD2-2100-E5BBF590E4CB}"/>
              </a:ext>
            </a:extLst>
          </p:cNvPr>
          <p:cNvSpPr>
            <a:spLocks noGrp="1"/>
          </p:cNvSpPr>
          <p:nvPr>
            <p:ph idx="1"/>
          </p:nvPr>
        </p:nvSpPr>
        <p:spPr/>
        <p:txBody>
          <a:bodyPr/>
          <a:lstStyle/>
          <a:p>
            <a:r>
              <a:rPr lang="en-US" dirty="0">
                <a:latin typeface="+mj-lt"/>
              </a:rPr>
              <a:t>To praise God: </a:t>
            </a:r>
            <a:r>
              <a:rPr lang="en-US" dirty="0"/>
              <a:t>“But at midnight Paul and Silas were praying and singing hymns to God, and the prisoners were listening to them” (Acts 16:25).</a:t>
            </a:r>
          </a:p>
          <a:p>
            <a:r>
              <a:rPr lang="en-US" dirty="0">
                <a:latin typeface="+mj-lt"/>
              </a:rPr>
              <a:t>To offer spiritual sacrifice: </a:t>
            </a:r>
            <a:r>
              <a:rPr lang="en-US" dirty="0"/>
              <a:t>“Therefore by Him let us continually offer the sacrifice of praise to God, that is, the fruit of our lips, giving thanks to His name” (Heb. 13:15).</a:t>
            </a:r>
          </a:p>
          <a:p>
            <a:r>
              <a:rPr lang="en-US" dirty="0">
                <a:latin typeface="+mj-lt"/>
              </a:rPr>
              <a:t>To respond to God’s goodness: </a:t>
            </a:r>
            <a:r>
              <a:rPr lang="en-US" dirty="0"/>
              <a:t>“Is anyone among you suffering? Let him pray. Is anyone cheerful? Let him sing psalms” (James 5:13).</a:t>
            </a:r>
          </a:p>
          <a:p>
            <a:endParaRPr lang="en-US" dirty="0"/>
          </a:p>
          <a:p>
            <a:endParaRPr lang="en-US" dirty="0"/>
          </a:p>
          <a:p>
            <a:endParaRPr lang="en-US" dirty="0"/>
          </a:p>
        </p:txBody>
      </p:sp>
    </p:spTree>
    <p:extLst>
      <p:ext uri="{BB962C8B-B14F-4D97-AF65-F5344CB8AC3E}">
        <p14:creationId xmlns:p14="http://schemas.microsoft.com/office/powerpoint/2010/main" val="2167695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935FA7-00E7-3064-C902-60A813C00C7D}"/>
              </a:ext>
            </a:extLst>
          </p:cNvPr>
          <p:cNvSpPr>
            <a:spLocks noGrp="1"/>
          </p:cNvSpPr>
          <p:nvPr>
            <p:ph type="title"/>
          </p:nvPr>
        </p:nvSpPr>
        <p:spPr/>
        <p:txBody>
          <a:bodyPr/>
          <a:lstStyle/>
          <a:p>
            <a:r>
              <a:rPr lang="en-US" dirty="0"/>
              <a:t>The Purposes of Singing</a:t>
            </a:r>
          </a:p>
        </p:txBody>
      </p:sp>
      <p:sp>
        <p:nvSpPr>
          <p:cNvPr id="3" name="Content Placeholder 2">
            <a:extLst>
              <a:ext uri="{FF2B5EF4-FFF2-40B4-BE49-F238E27FC236}">
                <a16:creationId xmlns:a16="http://schemas.microsoft.com/office/drawing/2014/main" id="{D8B07D14-375B-6AD2-2100-E5BBF590E4CB}"/>
              </a:ext>
            </a:extLst>
          </p:cNvPr>
          <p:cNvSpPr>
            <a:spLocks noGrp="1"/>
          </p:cNvSpPr>
          <p:nvPr>
            <p:ph idx="1"/>
          </p:nvPr>
        </p:nvSpPr>
        <p:spPr/>
        <p:txBody>
          <a:bodyPr>
            <a:normAutofit lnSpcReduction="10000"/>
          </a:bodyPr>
          <a:lstStyle/>
          <a:p>
            <a:r>
              <a:rPr lang="en-US" dirty="0">
                <a:latin typeface="+mj-lt"/>
              </a:rPr>
              <a:t>To encourage one another: </a:t>
            </a:r>
            <a:r>
              <a:rPr lang="en-US" dirty="0"/>
              <a:t>“. . .speaking to one another in psalms and hymns and spiritual songs, singing and making melody in your heart to the Lord” (Eph. 5:19).</a:t>
            </a:r>
          </a:p>
          <a:p>
            <a:r>
              <a:rPr lang="en-US" dirty="0">
                <a:latin typeface="+mj-lt"/>
              </a:rPr>
              <a:t>To allow the word of God to dwell in us and to teach and admonish others: </a:t>
            </a:r>
            <a:r>
              <a:rPr lang="en-US" dirty="0"/>
              <a:t>“Let the word of Christ dwell in you richly in all wisdom, teaching and admonishing one another in psalms and hymns and spiritual songs, singing with grace in your hearts to the Lord” (Col. 3:16).</a:t>
            </a:r>
          </a:p>
          <a:p>
            <a:pPr lvl="1"/>
            <a:r>
              <a:rPr lang="en-US" dirty="0"/>
              <a:t>If you doubt that singing can teach, you need to visit the children’s class.</a:t>
            </a:r>
          </a:p>
          <a:p>
            <a:pPr lvl="1"/>
            <a:r>
              <a:rPr lang="en-US" dirty="0"/>
              <a:t>If you doubt that singing teaches, you may be ignoring the spiritual danger in the songs your children listen to on their electronic devices.</a:t>
            </a:r>
          </a:p>
          <a:p>
            <a:endParaRPr lang="en-US" dirty="0"/>
          </a:p>
        </p:txBody>
      </p:sp>
    </p:spTree>
    <p:extLst>
      <p:ext uri="{BB962C8B-B14F-4D97-AF65-F5344CB8AC3E}">
        <p14:creationId xmlns:p14="http://schemas.microsoft.com/office/powerpoint/2010/main" val="1759815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par>
                                <p:cTn id="13" presetID="16" presetClass="entr" presetSubtype="21"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arn(inVertical)">
                                      <p:cBhvr>
                                        <p:cTn id="1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159A6-EA95-070A-C11C-0FBD7A96330F}"/>
              </a:ext>
            </a:extLst>
          </p:cNvPr>
          <p:cNvSpPr>
            <a:spLocks noGrp="1"/>
          </p:cNvSpPr>
          <p:nvPr>
            <p:ph type="title"/>
          </p:nvPr>
        </p:nvSpPr>
        <p:spPr/>
        <p:txBody>
          <a:bodyPr/>
          <a:lstStyle/>
          <a:p>
            <a:r>
              <a:rPr lang="en-US" dirty="0"/>
              <a:t>Singing Praises</a:t>
            </a:r>
          </a:p>
        </p:txBody>
      </p:sp>
      <p:sp>
        <p:nvSpPr>
          <p:cNvPr id="3" name="Content Placeholder 2">
            <a:extLst>
              <a:ext uri="{FF2B5EF4-FFF2-40B4-BE49-F238E27FC236}">
                <a16:creationId xmlns:a16="http://schemas.microsoft.com/office/drawing/2014/main" id="{AA8DD63A-0930-2630-1BD5-C012C132BF40}"/>
              </a:ext>
            </a:extLst>
          </p:cNvPr>
          <p:cNvSpPr>
            <a:spLocks noGrp="1"/>
          </p:cNvSpPr>
          <p:nvPr>
            <p:ph idx="1"/>
          </p:nvPr>
        </p:nvSpPr>
        <p:spPr/>
        <p:txBody>
          <a:bodyPr/>
          <a:lstStyle/>
          <a:p>
            <a:r>
              <a:rPr lang="en-US" dirty="0"/>
              <a:t>As we grew up, we would sing as we traveled, sing while we worked, and have special singing events at church and at home.</a:t>
            </a:r>
          </a:p>
          <a:p>
            <a:r>
              <a:rPr lang="en-US" dirty="0"/>
              <a:t>You may enjoy listening to gospel music at home, rather than tuning in hard rock, country western, or some other music.</a:t>
            </a:r>
          </a:p>
          <a:p>
            <a:r>
              <a:rPr lang="en-US" dirty="0"/>
              <a:t>Singing will help you to express the deep emotions in your heart and enrich your soul.</a:t>
            </a:r>
          </a:p>
        </p:txBody>
      </p:sp>
    </p:spTree>
    <p:extLst>
      <p:ext uri="{BB962C8B-B14F-4D97-AF65-F5344CB8AC3E}">
        <p14:creationId xmlns:p14="http://schemas.microsoft.com/office/powerpoint/2010/main" val="17359488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2" name="Picture 2" descr="blue and black nike athletic shoes">
            <a:extLst>
              <a:ext uri="{FF2B5EF4-FFF2-40B4-BE49-F238E27FC236}">
                <a16:creationId xmlns:a16="http://schemas.microsoft.com/office/drawing/2014/main" id="{BBBF069A-64EC-4172-0832-56BD7B47DC0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8993" b="12624"/>
          <a:stretch/>
        </p:blipFill>
        <p:spPr bwMode="auto">
          <a:xfrm>
            <a:off x="20" y="1282"/>
            <a:ext cx="12191980" cy="68567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673165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9" name="Rectangle 8198">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8194" name="Picture 2" descr="three women walking on brown wooden dock near high rise building during daytime">
            <a:extLst>
              <a:ext uri="{FF2B5EF4-FFF2-40B4-BE49-F238E27FC236}">
                <a16:creationId xmlns:a16="http://schemas.microsoft.com/office/drawing/2014/main" id="{01619D25-9C9D-A41E-F1F8-F00F6DFC1FB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024" b="14722"/>
          <a:stretch/>
        </p:blipFill>
        <p:spPr bwMode="auto">
          <a:xfrm>
            <a:off x="20" y="1282"/>
            <a:ext cx="12191980" cy="685671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652558A5-C012-BF3B-3D25-2925DA929C69}"/>
              </a:ext>
            </a:extLst>
          </p:cNvPr>
          <p:cNvSpPr txBox="1"/>
          <p:nvPr/>
        </p:nvSpPr>
        <p:spPr>
          <a:xfrm>
            <a:off x="1754909" y="517236"/>
            <a:ext cx="9458036" cy="923330"/>
          </a:xfrm>
          <a:prstGeom prst="rect">
            <a:avLst/>
          </a:prstGeom>
          <a:noFill/>
        </p:spPr>
        <p:txBody>
          <a:bodyPr wrap="square" rtlCol="0">
            <a:spAutoFit/>
          </a:bodyPr>
          <a:lstStyle/>
          <a:p>
            <a:pPr algn="ctr"/>
            <a:r>
              <a:rPr lang="en-US" sz="5400" dirty="0">
                <a:solidFill>
                  <a:srgbClr val="A84025"/>
                </a:solidFill>
                <a:latin typeface="+mj-lt"/>
              </a:rPr>
              <a:t>Spend Time Together</a:t>
            </a:r>
          </a:p>
        </p:txBody>
      </p:sp>
    </p:spTree>
    <p:extLst>
      <p:ext uri="{BB962C8B-B14F-4D97-AF65-F5344CB8AC3E}">
        <p14:creationId xmlns:p14="http://schemas.microsoft.com/office/powerpoint/2010/main" val="33758016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C2BAD0-B1FB-BDAF-5867-617ACD865178}"/>
              </a:ext>
            </a:extLst>
          </p:cNvPr>
          <p:cNvSpPr>
            <a:spLocks noGrp="1"/>
          </p:cNvSpPr>
          <p:nvPr>
            <p:ph type="title"/>
          </p:nvPr>
        </p:nvSpPr>
        <p:spPr/>
        <p:txBody>
          <a:bodyPr/>
          <a:lstStyle/>
          <a:p>
            <a:r>
              <a:rPr lang="en-US" dirty="0"/>
              <a:t>Fellowship with Each Other</a:t>
            </a:r>
          </a:p>
        </p:txBody>
      </p:sp>
      <p:sp>
        <p:nvSpPr>
          <p:cNvPr id="3" name="Content Placeholder 2">
            <a:extLst>
              <a:ext uri="{FF2B5EF4-FFF2-40B4-BE49-F238E27FC236}">
                <a16:creationId xmlns:a16="http://schemas.microsoft.com/office/drawing/2014/main" id="{0299D015-BB5C-D841-36F2-11AC6997B250}"/>
              </a:ext>
            </a:extLst>
          </p:cNvPr>
          <p:cNvSpPr>
            <a:spLocks noGrp="1"/>
          </p:cNvSpPr>
          <p:nvPr>
            <p:ph idx="1"/>
          </p:nvPr>
        </p:nvSpPr>
        <p:spPr/>
        <p:txBody>
          <a:bodyPr/>
          <a:lstStyle/>
          <a:p>
            <a:r>
              <a:rPr lang="en-US" dirty="0"/>
              <a:t>If evil company corrupts good morals, what does good company do? “Do not be deceived: ‘Evil company corrupts good habits’” (1 Cor. 15:33).</a:t>
            </a:r>
          </a:p>
          <a:p>
            <a:r>
              <a:rPr lang="en-US" dirty="0"/>
              <a:t>“Brethren, if a man is overtaken in any trespass, you who are spiritual restore such a one in a spirit of gentleness, considering yourself lest you also be tempted. Bear one another’s burdens, and so fulfill the law of Christ” (Gal. 6:1-2).</a:t>
            </a:r>
          </a:p>
          <a:p>
            <a:r>
              <a:rPr lang="en-US" dirty="0"/>
              <a:t>“So, when he had considered this, he came to the house of Mary, the mother of John whose surname was Mark, where many were gathered together praying” (Acts 12:12).</a:t>
            </a:r>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584598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95C77A-21D2-8DF6-3FC4-1A8B20F0CE7E}"/>
              </a:ext>
            </a:extLst>
          </p:cNvPr>
          <p:cNvSpPr>
            <a:spLocks noGrp="1"/>
          </p:cNvSpPr>
          <p:nvPr>
            <p:ph type="title"/>
          </p:nvPr>
        </p:nvSpPr>
        <p:spPr/>
        <p:txBody>
          <a:bodyPr/>
          <a:lstStyle/>
          <a:p>
            <a:r>
              <a:rPr lang="en-US" dirty="0"/>
              <a:t>Strengthen Each Other</a:t>
            </a:r>
          </a:p>
        </p:txBody>
      </p:sp>
      <p:sp>
        <p:nvSpPr>
          <p:cNvPr id="3" name="Content Placeholder 2">
            <a:extLst>
              <a:ext uri="{FF2B5EF4-FFF2-40B4-BE49-F238E27FC236}">
                <a16:creationId xmlns:a16="http://schemas.microsoft.com/office/drawing/2014/main" id="{891C0349-4DC0-4B79-98D6-822F57F67EB0}"/>
              </a:ext>
            </a:extLst>
          </p:cNvPr>
          <p:cNvSpPr>
            <a:spLocks noGrp="1"/>
          </p:cNvSpPr>
          <p:nvPr>
            <p:ph idx="1"/>
          </p:nvPr>
        </p:nvSpPr>
        <p:spPr/>
        <p:txBody>
          <a:bodyPr>
            <a:normAutofit lnSpcReduction="10000"/>
          </a:bodyPr>
          <a:lstStyle/>
          <a:p>
            <a:r>
              <a:rPr lang="en-US" dirty="0"/>
              <a:t>“. . .but, speaking the truth in love, may grow up in all things into Him who is the head—Christ—from whom the whole body, joined and knit together by what every joint supplies, according to the effective working by which every part does its share, causes growth of the body for the edifying of itself in love” (Eph. 4:15-16).</a:t>
            </a:r>
          </a:p>
          <a:p>
            <a:r>
              <a:rPr lang="en-US" dirty="0"/>
              <a:t>“And let us consider one another in order to stir up love and good works, not forsaking the assembling of ourselves together, as is the manner of some, but exhorting one another, and so much the more as you see the Day approaching” (Heb. 10:24-25).</a:t>
            </a:r>
          </a:p>
          <a:p>
            <a:r>
              <a:rPr lang="en-US" dirty="0"/>
              <a:t>“Therefore comfort each other and edify one another, just as you also are doing” (1 Thess. 5:11).</a:t>
            </a:r>
          </a:p>
          <a:p>
            <a:endParaRPr lang="en-US" dirty="0"/>
          </a:p>
          <a:p>
            <a:endParaRPr lang="en-US" dirty="0"/>
          </a:p>
        </p:txBody>
      </p:sp>
    </p:spTree>
    <p:extLst>
      <p:ext uri="{BB962C8B-B14F-4D97-AF65-F5344CB8AC3E}">
        <p14:creationId xmlns:p14="http://schemas.microsoft.com/office/powerpoint/2010/main" val="1680445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6DBEE-34E5-7B81-9B0A-6089CDAA6F58}"/>
              </a:ext>
            </a:extLst>
          </p:cNvPr>
          <p:cNvSpPr>
            <a:spLocks noGrp="1"/>
          </p:cNvSpPr>
          <p:nvPr>
            <p:ph type="title"/>
          </p:nvPr>
        </p:nvSpPr>
        <p:spPr/>
        <p:txBody>
          <a:bodyPr/>
          <a:lstStyle/>
          <a:p>
            <a:r>
              <a:rPr lang="en-US" dirty="0"/>
              <a:t>Hebrews 3:12-14</a:t>
            </a:r>
          </a:p>
        </p:txBody>
      </p:sp>
      <p:sp>
        <p:nvSpPr>
          <p:cNvPr id="3" name="Content Placeholder 2">
            <a:extLst>
              <a:ext uri="{FF2B5EF4-FFF2-40B4-BE49-F238E27FC236}">
                <a16:creationId xmlns:a16="http://schemas.microsoft.com/office/drawing/2014/main" id="{80ACF72F-F519-3D58-45BD-BE9B63FEAFD6}"/>
              </a:ext>
            </a:extLst>
          </p:cNvPr>
          <p:cNvSpPr>
            <a:spLocks noGrp="1"/>
          </p:cNvSpPr>
          <p:nvPr>
            <p:ph idx="1"/>
          </p:nvPr>
        </p:nvSpPr>
        <p:spPr/>
        <p:txBody>
          <a:bodyPr/>
          <a:lstStyle/>
          <a:p>
            <a:r>
              <a:rPr lang="en-US" dirty="0"/>
              <a:t>“Beware, brethren, lest there be in any of you an evil heart of unbelief in departing from the living God; but exhort one another daily, while it is called ‘Today,’ lest any of you be hardened through the deceitfulness of sin. For we have become partakers of Christ if we hold the beginning of our confidence steadfast to the end.”</a:t>
            </a:r>
          </a:p>
        </p:txBody>
      </p:sp>
    </p:spTree>
    <p:extLst>
      <p:ext uri="{BB962C8B-B14F-4D97-AF65-F5344CB8AC3E}">
        <p14:creationId xmlns:p14="http://schemas.microsoft.com/office/powerpoint/2010/main" val="41398200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9ECA4A-6A1C-6D09-74CA-368671903237}"/>
              </a:ext>
            </a:extLst>
          </p:cNvPr>
          <p:cNvSpPr>
            <a:spLocks noGrp="1"/>
          </p:cNvSpPr>
          <p:nvPr>
            <p:ph type="title"/>
          </p:nvPr>
        </p:nvSpPr>
        <p:spPr/>
        <p:txBody>
          <a:bodyPr/>
          <a:lstStyle/>
          <a:p>
            <a:r>
              <a:rPr lang="en-US" dirty="0"/>
              <a:t>Experience Fellowship</a:t>
            </a:r>
          </a:p>
        </p:txBody>
      </p:sp>
      <p:sp>
        <p:nvSpPr>
          <p:cNvPr id="3" name="Content Placeholder 2">
            <a:extLst>
              <a:ext uri="{FF2B5EF4-FFF2-40B4-BE49-F238E27FC236}">
                <a16:creationId xmlns:a16="http://schemas.microsoft.com/office/drawing/2014/main" id="{9C186492-947A-F9B8-C1A7-2719B4BB95E7}"/>
              </a:ext>
            </a:extLst>
          </p:cNvPr>
          <p:cNvSpPr>
            <a:spLocks noGrp="1"/>
          </p:cNvSpPr>
          <p:nvPr>
            <p:ph idx="1"/>
          </p:nvPr>
        </p:nvSpPr>
        <p:spPr/>
        <p:txBody>
          <a:bodyPr/>
          <a:lstStyle/>
          <a:p>
            <a:r>
              <a:rPr lang="en-US" dirty="0"/>
              <a:t>Assemble together with Christians every opportunity you can.</a:t>
            </a:r>
          </a:p>
          <a:p>
            <a:r>
              <a:rPr lang="en-US" dirty="0"/>
              <a:t>Take advantage of the assemblies offered by the local congregation.</a:t>
            </a:r>
          </a:p>
          <a:p>
            <a:r>
              <a:rPr lang="en-US" dirty="0"/>
              <a:t>Not just one time on Sunday, but every time the door is opened,</a:t>
            </a:r>
          </a:p>
          <a:p>
            <a:r>
              <a:rPr lang="en-US" dirty="0"/>
              <a:t>Look for ways to be with Christians daily—by phone, Bible studies, social activities.</a:t>
            </a:r>
          </a:p>
          <a:p>
            <a:r>
              <a:rPr lang="en-US" dirty="0"/>
              <a:t>Fellowship with other Christians strengthens one’s faith in God and Christ.</a:t>
            </a:r>
          </a:p>
        </p:txBody>
      </p:sp>
    </p:spTree>
    <p:extLst>
      <p:ext uri="{BB962C8B-B14F-4D97-AF65-F5344CB8AC3E}">
        <p14:creationId xmlns:p14="http://schemas.microsoft.com/office/powerpoint/2010/main" val="616583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man and woman sitting on sofa in a room">
            <a:extLst>
              <a:ext uri="{FF2B5EF4-FFF2-40B4-BE49-F238E27FC236}">
                <a16:creationId xmlns:a16="http://schemas.microsoft.com/office/drawing/2014/main" id="{67E9E77C-49EE-A79F-BF88-E811BDE17F7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3500" y="247650"/>
            <a:ext cx="9525000" cy="63627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F4D671CC-F018-F294-DDD1-FA2A4CA497CD}"/>
              </a:ext>
            </a:extLst>
          </p:cNvPr>
          <p:cNvSpPr txBox="1"/>
          <p:nvPr/>
        </p:nvSpPr>
        <p:spPr>
          <a:xfrm>
            <a:off x="2382983" y="1745673"/>
            <a:ext cx="7426036" cy="830997"/>
          </a:xfrm>
          <a:prstGeom prst="rect">
            <a:avLst/>
          </a:prstGeom>
          <a:gradFill>
            <a:gsLst>
              <a:gs pos="0">
                <a:srgbClr val="18263E"/>
              </a:gs>
              <a:gs pos="12000">
                <a:schemeClr val="bg2"/>
              </a:gs>
              <a:gs pos="83000">
                <a:schemeClr val="bg2"/>
              </a:gs>
              <a:gs pos="100000">
                <a:srgbClr val="18263E"/>
              </a:gs>
            </a:gsLst>
            <a:lin ang="5400000" scaled="1"/>
          </a:gradFill>
        </p:spPr>
        <p:txBody>
          <a:bodyPr wrap="square" rtlCol="0">
            <a:spAutoFit/>
          </a:bodyPr>
          <a:lstStyle/>
          <a:p>
            <a:pPr algn="ctr"/>
            <a:r>
              <a:rPr lang="en-US" sz="4800" dirty="0">
                <a:latin typeface="+mj-lt"/>
              </a:rPr>
              <a:t>Do Good Works</a:t>
            </a:r>
          </a:p>
        </p:txBody>
      </p:sp>
    </p:spTree>
    <p:extLst>
      <p:ext uri="{BB962C8B-B14F-4D97-AF65-F5344CB8AC3E}">
        <p14:creationId xmlns:p14="http://schemas.microsoft.com/office/powerpoint/2010/main" val="6821935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3FEB34-F351-9A11-9DA3-0999B5034B55}"/>
              </a:ext>
            </a:extLst>
          </p:cNvPr>
          <p:cNvSpPr>
            <a:spLocks noGrp="1"/>
          </p:cNvSpPr>
          <p:nvPr>
            <p:ph type="title"/>
          </p:nvPr>
        </p:nvSpPr>
        <p:spPr/>
        <p:txBody>
          <a:bodyPr/>
          <a:lstStyle/>
          <a:p>
            <a:r>
              <a:rPr lang="en-US" dirty="0"/>
              <a:t>Good Works</a:t>
            </a:r>
          </a:p>
        </p:txBody>
      </p:sp>
      <p:sp>
        <p:nvSpPr>
          <p:cNvPr id="3" name="Content Placeholder 2">
            <a:extLst>
              <a:ext uri="{FF2B5EF4-FFF2-40B4-BE49-F238E27FC236}">
                <a16:creationId xmlns:a16="http://schemas.microsoft.com/office/drawing/2014/main" id="{4399BD30-FC7B-D95A-3D64-E97E91BB3750}"/>
              </a:ext>
            </a:extLst>
          </p:cNvPr>
          <p:cNvSpPr>
            <a:spLocks noGrp="1"/>
          </p:cNvSpPr>
          <p:nvPr>
            <p:ph idx="1"/>
          </p:nvPr>
        </p:nvSpPr>
        <p:spPr/>
        <p:txBody>
          <a:bodyPr/>
          <a:lstStyle/>
          <a:p>
            <a:r>
              <a:rPr lang="en-US" dirty="0"/>
              <a:t>We are not saved by good works (Eph. 2:8-9)</a:t>
            </a:r>
          </a:p>
          <a:p>
            <a:r>
              <a:rPr lang="en-US" dirty="0"/>
              <a:t>We are created for good works (Eph. 2:10).</a:t>
            </a:r>
          </a:p>
          <a:p>
            <a:r>
              <a:rPr lang="en-US" dirty="0"/>
              <a:t>We should not grow weary in doing good works (Gal. 6:9-10).</a:t>
            </a:r>
          </a:p>
          <a:p>
            <a:r>
              <a:rPr lang="en-US" dirty="0"/>
              <a:t>Good works are essential if we are going to reap spiritual benefits.</a:t>
            </a:r>
          </a:p>
        </p:txBody>
      </p:sp>
    </p:spTree>
    <p:extLst>
      <p:ext uri="{BB962C8B-B14F-4D97-AF65-F5344CB8AC3E}">
        <p14:creationId xmlns:p14="http://schemas.microsoft.com/office/powerpoint/2010/main" val="3258983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CBF467-7DB2-C2F6-45F3-731B259F09A8}"/>
              </a:ext>
            </a:extLst>
          </p:cNvPr>
          <p:cNvSpPr>
            <a:spLocks noGrp="1"/>
          </p:cNvSpPr>
          <p:nvPr>
            <p:ph type="title"/>
          </p:nvPr>
        </p:nvSpPr>
        <p:spPr/>
        <p:txBody>
          <a:bodyPr/>
          <a:lstStyle/>
          <a:p>
            <a:r>
              <a:rPr lang="en-US" dirty="0"/>
              <a:t>Some Suggestions</a:t>
            </a:r>
          </a:p>
        </p:txBody>
      </p:sp>
      <p:sp>
        <p:nvSpPr>
          <p:cNvPr id="3" name="Content Placeholder 2">
            <a:extLst>
              <a:ext uri="{FF2B5EF4-FFF2-40B4-BE49-F238E27FC236}">
                <a16:creationId xmlns:a16="http://schemas.microsoft.com/office/drawing/2014/main" id="{13D19388-C2B3-1E58-842A-7C8F2C0EB1F3}"/>
              </a:ext>
            </a:extLst>
          </p:cNvPr>
          <p:cNvSpPr>
            <a:spLocks noGrp="1"/>
          </p:cNvSpPr>
          <p:nvPr>
            <p:ph idx="1"/>
          </p:nvPr>
        </p:nvSpPr>
        <p:spPr/>
        <p:txBody>
          <a:bodyPr/>
          <a:lstStyle/>
          <a:p>
            <a:r>
              <a:rPr lang="en-US" dirty="0"/>
              <a:t>Share the gospel with the lost.</a:t>
            </a:r>
          </a:p>
          <a:p>
            <a:r>
              <a:rPr lang="en-US" dirty="0"/>
              <a:t>Minister to brethren and to the lost in need, whether physical or spiritual.</a:t>
            </a:r>
          </a:p>
          <a:p>
            <a:r>
              <a:rPr lang="en-US" dirty="0"/>
              <a:t>Utilize your resources (time, money, talents) to help the poor or sick.</a:t>
            </a:r>
          </a:p>
          <a:p>
            <a:r>
              <a:rPr lang="en-US" dirty="0"/>
              <a:t>Each day try to do something that blesses another person.</a:t>
            </a:r>
          </a:p>
          <a:p>
            <a:r>
              <a:rPr lang="en-US" dirty="0"/>
              <a:t>Good works, done systematically, builds spiritual endurance.</a:t>
            </a:r>
          </a:p>
          <a:p>
            <a:endParaRPr lang="en-US" dirty="0"/>
          </a:p>
        </p:txBody>
      </p:sp>
    </p:spTree>
    <p:extLst>
      <p:ext uri="{BB962C8B-B14F-4D97-AF65-F5344CB8AC3E}">
        <p14:creationId xmlns:p14="http://schemas.microsoft.com/office/powerpoint/2010/main" val="2703997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435755-C836-925B-59E7-43E8658A491D}"/>
              </a:ext>
            </a:extLst>
          </p:cNvPr>
          <p:cNvSpPr>
            <a:spLocks noGrp="1"/>
          </p:cNvSpPr>
          <p:nvPr>
            <p:ph type="title"/>
          </p:nvPr>
        </p:nvSpPr>
        <p:spPr/>
        <p:txBody>
          <a:bodyPr/>
          <a:lstStyle/>
          <a:p>
            <a:r>
              <a:rPr lang="en-US" dirty="0"/>
              <a:t>Conclusion</a:t>
            </a:r>
          </a:p>
        </p:txBody>
      </p:sp>
      <p:sp>
        <p:nvSpPr>
          <p:cNvPr id="3" name="Text Placeholder 2">
            <a:extLst>
              <a:ext uri="{FF2B5EF4-FFF2-40B4-BE49-F238E27FC236}">
                <a16:creationId xmlns:a16="http://schemas.microsoft.com/office/drawing/2014/main" id="{02676900-69E4-CF7E-B243-16B2C3BB6EA3}"/>
              </a:ext>
            </a:extLst>
          </p:cNvPr>
          <p:cNvSpPr>
            <a:spLocks noGrp="1"/>
          </p:cNvSpPr>
          <p:nvPr>
            <p:ph type="body" idx="1"/>
          </p:nvPr>
        </p:nvSpPr>
        <p:spPr>
          <a:solidFill>
            <a:srgbClr val="18263E"/>
          </a:solidFill>
          <a:ln>
            <a:solidFill>
              <a:srgbClr val="18263E"/>
            </a:solidFill>
          </a:ln>
        </p:spPr>
        <p:txBody>
          <a:bodyPr/>
          <a:lstStyle/>
          <a:p>
            <a:endParaRPr lang="en-US" dirty="0"/>
          </a:p>
        </p:txBody>
      </p:sp>
    </p:spTree>
    <p:extLst>
      <p:ext uri="{BB962C8B-B14F-4D97-AF65-F5344CB8AC3E}">
        <p14:creationId xmlns:p14="http://schemas.microsoft.com/office/powerpoint/2010/main" val="11420624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7CA74B-29AA-FD97-143C-9AC0F81C37A5}"/>
              </a:ext>
            </a:extLst>
          </p:cNvPr>
          <p:cNvSpPr>
            <a:spLocks noGrp="1"/>
          </p:cNvSpPr>
          <p:nvPr>
            <p:ph type="title"/>
          </p:nvPr>
        </p:nvSpPr>
        <p:spPr/>
        <p:txBody>
          <a:bodyPr/>
          <a:lstStyle/>
          <a:p>
            <a:r>
              <a:rPr lang="en-US" dirty="0"/>
              <a:t>Review</a:t>
            </a:r>
          </a:p>
        </p:txBody>
      </p:sp>
      <p:sp>
        <p:nvSpPr>
          <p:cNvPr id="3" name="Content Placeholder 2">
            <a:extLst>
              <a:ext uri="{FF2B5EF4-FFF2-40B4-BE49-F238E27FC236}">
                <a16:creationId xmlns:a16="http://schemas.microsoft.com/office/drawing/2014/main" id="{885241EA-9958-1FE0-9F82-C74EF3CA313B}"/>
              </a:ext>
            </a:extLst>
          </p:cNvPr>
          <p:cNvSpPr>
            <a:spLocks noGrp="1"/>
          </p:cNvSpPr>
          <p:nvPr>
            <p:ph idx="1"/>
          </p:nvPr>
        </p:nvSpPr>
        <p:spPr/>
        <p:txBody>
          <a:bodyPr/>
          <a:lstStyle/>
          <a:p>
            <a:r>
              <a:rPr lang="en-US" dirty="0"/>
              <a:t>Read the Word of God daily.</a:t>
            </a:r>
          </a:p>
          <a:p>
            <a:r>
              <a:rPr lang="en-US" dirty="0"/>
              <a:t>Spend time in prayer daily.</a:t>
            </a:r>
          </a:p>
          <a:p>
            <a:r>
              <a:rPr lang="en-US" dirty="0"/>
              <a:t>Sing praises.</a:t>
            </a:r>
          </a:p>
          <a:p>
            <a:r>
              <a:rPr lang="en-US" dirty="0"/>
              <a:t>Fellowship with brethren as often as you can.</a:t>
            </a:r>
          </a:p>
          <a:p>
            <a:r>
              <a:rPr lang="en-US" dirty="0"/>
              <a:t>Do good works.</a:t>
            </a:r>
          </a:p>
          <a:p>
            <a:r>
              <a:rPr lang="en-US" dirty="0">
                <a:solidFill>
                  <a:srgbClr val="18263E"/>
                </a:solidFill>
                <a:latin typeface="+mj-lt"/>
              </a:rPr>
              <a:t>“. . .exercise yourself toward godliness. For bodily exercise profits a little, but godliness is profitable for all things, having promise of the life that now is and of that which is to come” (1 Tim. 4:7-8).</a:t>
            </a:r>
          </a:p>
          <a:p>
            <a:endParaRPr lang="en-US" dirty="0"/>
          </a:p>
        </p:txBody>
      </p:sp>
    </p:spTree>
    <p:extLst>
      <p:ext uri="{BB962C8B-B14F-4D97-AF65-F5344CB8AC3E}">
        <p14:creationId xmlns:p14="http://schemas.microsoft.com/office/powerpoint/2010/main" val="2606078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barn(inVertical)">
                                      <p:cBhvr>
                                        <p:cTn id="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CB29A5-8B19-F37C-9768-284BF3E31B4F}"/>
              </a:ext>
            </a:extLst>
          </p:cNvPr>
          <p:cNvSpPr>
            <a:spLocks noGrp="1"/>
          </p:cNvSpPr>
          <p:nvPr>
            <p:ph type="title"/>
          </p:nvPr>
        </p:nvSpPr>
        <p:spPr/>
        <p:txBody>
          <a:bodyPr/>
          <a:lstStyle/>
          <a:p>
            <a:r>
              <a:rPr lang="en-US" dirty="0"/>
              <a:t>Advantages to Being Physically Fit</a:t>
            </a:r>
          </a:p>
        </p:txBody>
      </p:sp>
      <p:sp>
        <p:nvSpPr>
          <p:cNvPr id="3" name="Content Placeholder 2">
            <a:extLst>
              <a:ext uri="{FF2B5EF4-FFF2-40B4-BE49-F238E27FC236}">
                <a16:creationId xmlns:a16="http://schemas.microsoft.com/office/drawing/2014/main" id="{135A1C99-7F99-AAD7-394D-AC2196F45624}"/>
              </a:ext>
            </a:extLst>
          </p:cNvPr>
          <p:cNvSpPr>
            <a:spLocks noGrp="1"/>
          </p:cNvSpPr>
          <p:nvPr>
            <p:ph idx="1"/>
          </p:nvPr>
        </p:nvSpPr>
        <p:spPr/>
        <p:txBody>
          <a:bodyPr/>
          <a:lstStyle/>
          <a:p>
            <a:r>
              <a:rPr lang="en-US" dirty="0"/>
              <a:t>Most of us acknowledge the benefits of physical fitness, but few of do what it takes to stay fit.</a:t>
            </a:r>
          </a:p>
          <a:p>
            <a:r>
              <a:rPr lang="en-US" dirty="0"/>
              <a:t>I am one of the second group.</a:t>
            </a:r>
          </a:p>
          <a:p>
            <a:r>
              <a:rPr lang="en-US" dirty="0"/>
              <a:t>There are benefits that come from staying physically fit:</a:t>
            </a:r>
          </a:p>
          <a:p>
            <a:pPr lvl="1"/>
            <a:r>
              <a:rPr lang="en-US" dirty="0"/>
              <a:t>Fewer medicines. How many of us are taking medicines because we do not control our appetites? Me, too!</a:t>
            </a:r>
          </a:p>
          <a:p>
            <a:pPr lvl="1"/>
            <a:r>
              <a:rPr lang="en-US" dirty="0"/>
              <a:t>Easier mobility.</a:t>
            </a:r>
          </a:p>
          <a:p>
            <a:pPr lvl="1"/>
            <a:r>
              <a:rPr lang="en-US" dirty="0"/>
              <a:t>Easier to do your work.</a:t>
            </a:r>
          </a:p>
        </p:txBody>
      </p:sp>
    </p:spTree>
    <p:extLst>
      <p:ext uri="{BB962C8B-B14F-4D97-AF65-F5344CB8AC3E}">
        <p14:creationId xmlns:p14="http://schemas.microsoft.com/office/powerpoint/2010/main" val="3350692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arn(inVertical)">
                                      <p:cBhvr>
                                        <p:cTn id="10" dur="500"/>
                                        <p:tgtEl>
                                          <p:spTgt spid="3">
                                            <p:txEl>
                                              <p:pRg st="2" end="2"/>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barn(inVertical)">
                                      <p:cBhvr>
                                        <p:cTn id="13" dur="500"/>
                                        <p:tgtEl>
                                          <p:spTgt spid="3">
                                            <p:txEl>
                                              <p:pRg st="3" end="3"/>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barn(inVertical)">
                                      <p:cBhvr>
                                        <p:cTn id="16" dur="500"/>
                                        <p:tgtEl>
                                          <p:spTgt spid="3">
                                            <p:txEl>
                                              <p:pRg st="4" end="4"/>
                                            </p:txEl>
                                          </p:spTgt>
                                        </p:tgtEl>
                                      </p:cBhvr>
                                    </p:animEffect>
                                  </p:childTnLst>
                                </p:cTn>
                              </p:par>
                              <p:par>
                                <p:cTn id="17" presetID="16" presetClass="entr" presetSubtype="21"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barn(inVertical)">
                                      <p:cBhvr>
                                        <p:cTn id="1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0889BD08-32A7-090B-1763-4DF49F2216DD}"/>
              </a:ext>
            </a:extLst>
          </p:cNvPr>
          <p:cNvSpPr/>
          <p:nvPr/>
        </p:nvSpPr>
        <p:spPr>
          <a:xfrm>
            <a:off x="0" y="0"/>
            <a:ext cx="12192000" cy="6947731"/>
          </a:xfrm>
          <a:prstGeom prst="roundRect">
            <a:avLst/>
          </a:prstGeom>
          <a:gradFill flip="none" rotWithShape="1">
            <a:gsLst>
              <a:gs pos="0">
                <a:srgbClr val="7D8E8E">
                  <a:tint val="66000"/>
                  <a:satMod val="160000"/>
                </a:srgbClr>
              </a:gs>
              <a:gs pos="50000">
                <a:srgbClr val="7D8E8E">
                  <a:tint val="44500"/>
                  <a:satMod val="160000"/>
                </a:srgbClr>
              </a:gs>
              <a:gs pos="100000">
                <a:srgbClr val="7D8E8E">
                  <a:tint val="23500"/>
                  <a:satMod val="160000"/>
                </a:srgbClr>
              </a:gs>
            </a:gsLst>
            <a:lin ang="135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30B72933-DF53-29FF-CEDA-0098E1F6DE13}"/>
              </a:ext>
            </a:extLst>
          </p:cNvPr>
          <p:cNvSpPr txBox="1"/>
          <p:nvPr/>
        </p:nvSpPr>
        <p:spPr>
          <a:xfrm>
            <a:off x="519869" y="1704150"/>
            <a:ext cx="11152262" cy="3539430"/>
          </a:xfrm>
          <a:prstGeom prst="rect">
            <a:avLst/>
          </a:prstGeom>
          <a:noFill/>
        </p:spPr>
        <p:txBody>
          <a:bodyPr wrap="square" rtlCol="0">
            <a:spAutoFit/>
          </a:bodyPr>
          <a:lstStyle/>
          <a:p>
            <a:r>
              <a:rPr lang="en-US" sz="3200" dirty="0">
                <a:solidFill>
                  <a:srgbClr val="18263E"/>
                </a:solidFill>
              </a:rPr>
              <a:t>“If you instruct the brethren in these things, you will be a good minister of Jesus Christ, nourished in the words of faith and of the good doctrine which you have carefully followed. But reject profane and old wives’ fables, and exercise yourself toward godliness. </a:t>
            </a:r>
            <a:r>
              <a:rPr lang="en-US" sz="3200" dirty="0">
                <a:solidFill>
                  <a:srgbClr val="18263E"/>
                </a:solidFill>
                <a:latin typeface="+mj-lt"/>
              </a:rPr>
              <a:t>For bodily exercise profits a little, but godliness is profitable for all things, having promise of the life that now is and of that which is to come</a:t>
            </a:r>
            <a:r>
              <a:rPr lang="en-US" sz="3200" dirty="0">
                <a:solidFill>
                  <a:srgbClr val="18263E"/>
                </a:solidFill>
              </a:rPr>
              <a:t>” (1 Tim. 4:6-8).</a:t>
            </a:r>
          </a:p>
        </p:txBody>
      </p:sp>
    </p:spTree>
    <p:extLst>
      <p:ext uri="{BB962C8B-B14F-4D97-AF65-F5344CB8AC3E}">
        <p14:creationId xmlns:p14="http://schemas.microsoft.com/office/powerpoint/2010/main" val="7001300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34F122-B736-097B-A97C-4438214EC428}"/>
              </a:ext>
            </a:extLst>
          </p:cNvPr>
          <p:cNvSpPr>
            <a:spLocks noGrp="1"/>
          </p:cNvSpPr>
          <p:nvPr>
            <p:ph type="title"/>
          </p:nvPr>
        </p:nvSpPr>
        <p:spPr/>
        <p:txBody>
          <a:bodyPr/>
          <a:lstStyle/>
          <a:p>
            <a:r>
              <a:rPr lang="en-US" dirty="0"/>
              <a:t>Spiritual Fitness Better Than Physical Fitness</a:t>
            </a:r>
          </a:p>
        </p:txBody>
      </p:sp>
      <p:sp>
        <p:nvSpPr>
          <p:cNvPr id="3" name="Content Placeholder 2">
            <a:extLst>
              <a:ext uri="{FF2B5EF4-FFF2-40B4-BE49-F238E27FC236}">
                <a16:creationId xmlns:a16="http://schemas.microsoft.com/office/drawing/2014/main" id="{A420A227-5024-F1B3-181D-ACEB799E8E7F}"/>
              </a:ext>
            </a:extLst>
          </p:cNvPr>
          <p:cNvSpPr>
            <a:spLocks noGrp="1"/>
          </p:cNvSpPr>
          <p:nvPr>
            <p:ph idx="1"/>
          </p:nvPr>
        </p:nvSpPr>
        <p:spPr/>
        <p:txBody>
          <a:bodyPr/>
          <a:lstStyle/>
          <a:p>
            <a:r>
              <a:rPr lang="en-US" dirty="0"/>
              <a:t>Paul’s comment about physical fitness was this: “bodily exercise profits a little!”</a:t>
            </a:r>
          </a:p>
          <a:p>
            <a:r>
              <a:rPr lang="en-US" dirty="0"/>
              <a:t>On the other, Paul advised Timothy to “exercise yourself toward godliness” and stated that its benefits are far superior to that of physical exercise.</a:t>
            </a:r>
          </a:p>
          <a:p>
            <a:pPr lvl="1"/>
            <a:r>
              <a:rPr lang="en-US" dirty="0"/>
              <a:t>I am going to give you a five-step plan for exercising yourself toward godliness.</a:t>
            </a:r>
          </a:p>
          <a:p>
            <a:pPr lvl="1"/>
            <a:r>
              <a:rPr lang="en-US" dirty="0"/>
              <a:t>It is designed for Christians, to aid their spiritual growth and development.</a:t>
            </a:r>
          </a:p>
          <a:p>
            <a:endParaRPr lang="en-US" dirty="0"/>
          </a:p>
        </p:txBody>
      </p:sp>
    </p:spTree>
    <p:extLst>
      <p:ext uri="{BB962C8B-B14F-4D97-AF65-F5344CB8AC3E}">
        <p14:creationId xmlns:p14="http://schemas.microsoft.com/office/powerpoint/2010/main" val="800804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arn(inVertical)">
                                      <p:cBhvr>
                                        <p:cTn id="10" dur="500"/>
                                        <p:tgtEl>
                                          <p:spTgt spid="3">
                                            <p:txEl>
                                              <p:pRg st="2" end="2"/>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barn(inVertical)">
                                      <p:cBhvr>
                                        <p:cTn id="1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5" name="Rectangle 2054">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2050" name="Picture 2" descr="yellow, orange, red, green, and blue abstract painting">
            <a:extLst>
              <a:ext uri="{FF2B5EF4-FFF2-40B4-BE49-F238E27FC236}">
                <a16:creationId xmlns:a16="http://schemas.microsoft.com/office/drawing/2014/main" id="{83516C53-7DF9-7609-3C3E-41B714EF99A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7573" b="52778"/>
          <a:stretch/>
        </p:blipFill>
        <p:spPr bwMode="auto">
          <a:xfrm>
            <a:off x="-215737" y="0"/>
            <a:ext cx="12191980" cy="685671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E9DAF5F2-6D18-7FF9-108E-56EF7A587AE5}"/>
              </a:ext>
            </a:extLst>
          </p:cNvPr>
          <p:cNvSpPr txBox="1"/>
          <p:nvPr/>
        </p:nvSpPr>
        <p:spPr>
          <a:xfrm>
            <a:off x="7900826" y="914269"/>
            <a:ext cx="3955551" cy="4524315"/>
          </a:xfrm>
          <a:prstGeom prst="rect">
            <a:avLst/>
          </a:prstGeom>
          <a:noFill/>
        </p:spPr>
        <p:txBody>
          <a:bodyPr wrap="square" rtlCol="0">
            <a:spAutoFit/>
          </a:bodyPr>
          <a:lstStyle/>
          <a:p>
            <a:pPr algn="r"/>
            <a:r>
              <a:rPr lang="en-US" sz="7200" dirty="0">
                <a:solidFill>
                  <a:srgbClr val="18263E"/>
                </a:solidFill>
                <a:latin typeface="Arno Pro Smbd Display" panose="02020702050506090403" pitchFamily="18" charset="0"/>
              </a:rPr>
              <a:t>Your Spiritual Fitness Plan</a:t>
            </a:r>
          </a:p>
        </p:txBody>
      </p:sp>
    </p:spTree>
    <p:extLst>
      <p:ext uri="{BB962C8B-B14F-4D97-AF65-F5344CB8AC3E}">
        <p14:creationId xmlns:p14="http://schemas.microsoft.com/office/powerpoint/2010/main" val="4708724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bible page on gray concrete surface">
            <a:extLst>
              <a:ext uri="{FF2B5EF4-FFF2-40B4-BE49-F238E27FC236}">
                <a16:creationId xmlns:a16="http://schemas.microsoft.com/office/drawing/2014/main" id="{A2540B03-99C8-CA89-7229-64C3BBB6791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167DF9F6-94AF-D31A-C07F-9C6B839A51E1}"/>
              </a:ext>
            </a:extLst>
          </p:cNvPr>
          <p:cNvSpPr>
            <a:spLocks noGrp="1"/>
          </p:cNvSpPr>
          <p:nvPr>
            <p:ph type="title"/>
          </p:nvPr>
        </p:nvSpPr>
        <p:spPr>
          <a:xfrm>
            <a:off x="1524000" y="1288952"/>
            <a:ext cx="9144000" cy="1325563"/>
          </a:xfrm>
        </p:spPr>
        <p:txBody>
          <a:bodyPr/>
          <a:lstStyle/>
          <a:p>
            <a:r>
              <a:rPr lang="en-US" dirty="0"/>
              <a:t>1. Read the Word of God</a:t>
            </a:r>
          </a:p>
        </p:txBody>
      </p:sp>
    </p:spTree>
    <p:extLst>
      <p:ext uri="{BB962C8B-B14F-4D97-AF65-F5344CB8AC3E}">
        <p14:creationId xmlns:p14="http://schemas.microsoft.com/office/powerpoint/2010/main" val="17870719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DFBF2-F6F1-2427-2924-E1311C7FCD85}"/>
              </a:ext>
            </a:extLst>
          </p:cNvPr>
          <p:cNvSpPr>
            <a:spLocks noGrp="1"/>
          </p:cNvSpPr>
          <p:nvPr>
            <p:ph type="title"/>
          </p:nvPr>
        </p:nvSpPr>
        <p:spPr/>
        <p:txBody>
          <a:bodyPr/>
          <a:lstStyle/>
          <a:p>
            <a:r>
              <a:rPr lang="en-US" dirty="0"/>
              <a:t>The Advantages</a:t>
            </a:r>
          </a:p>
        </p:txBody>
      </p:sp>
      <p:sp>
        <p:nvSpPr>
          <p:cNvPr id="3" name="Content Placeholder 2">
            <a:extLst>
              <a:ext uri="{FF2B5EF4-FFF2-40B4-BE49-F238E27FC236}">
                <a16:creationId xmlns:a16="http://schemas.microsoft.com/office/drawing/2014/main" id="{A61FC711-CAA9-12D6-A20B-4131A58F04CD}"/>
              </a:ext>
            </a:extLst>
          </p:cNvPr>
          <p:cNvSpPr>
            <a:spLocks noGrp="1"/>
          </p:cNvSpPr>
          <p:nvPr>
            <p:ph idx="1"/>
          </p:nvPr>
        </p:nvSpPr>
        <p:spPr/>
        <p:txBody>
          <a:bodyPr>
            <a:normAutofit lnSpcReduction="10000"/>
          </a:bodyPr>
          <a:lstStyle/>
          <a:p>
            <a:r>
              <a:rPr lang="en-US" dirty="0">
                <a:latin typeface="+mj-lt"/>
              </a:rPr>
              <a:t>Grow Spiritually: </a:t>
            </a:r>
            <a:r>
              <a:rPr lang="en-US" dirty="0"/>
              <a:t>“as newborn babes, desire the pure milk of the word, that you may grow thereby” (1 Pet. 2:2).</a:t>
            </a:r>
          </a:p>
          <a:p>
            <a:r>
              <a:rPr lang="en-US" dirty="0">
                <a:latin typeface="+mj-lt"/>
              </a:rPr>
              <a:t>Look what else: </a:t>
            </a:r>
            <a:r>
              <a:rPr lang="en-US" dirty="0"/>
              <a:t>“The law of the </a:t>
            </a:r>
            <a:r>
              <a:rPr lang="en-US" cap="small" dirty="0"/>
              <a:t>Lord</a:t>
            </a:r>
            <a:r>
              <a:rPr lang="en-US" dirty="0"/>
              <a:t> is perfect, </a:t>
            </a:r>
            <a:r>
              <a:rPr lang="en-US" dirty="0">
                <a:solidFill>
                  <a:srgbClr val="E6072B"/>
                </a:solidFill>
                <a:latin typeface="+mj-lt"/>
              </a:rPr>
              <a:t>converting the soul</a:t>
            </a:r>
            <a:r>
              <a:rPr lang="en-US" dirty="0"/>
              <a:t>; The testimony of the </a:t>
            </a:r>
            <a:r>
              <a:rPr lang="en-US" cap="small" dirty="0"/>
              <a:t>Lord</a:t>
            </a:r>
            <a:r>
              <a:rPr lang="en-US" dirty="0"/>
              <a:t> is sure, </a:t>
            </a:r>
            <a:r>
              <a:rPr lang="en-US" dirty="0">
                <a:solidFill>
                  <a:srgbClr val="119538"/>
                </a:solidFill>
                <a:latin typeface="+mj-lt"/>
              </a:rPr>
              <a:t>making wise the simple</a:t>
            </a:r>
            <a:r>
              <a:rPr lang="en-US" dirty="0"/>
              <a:t>; The statutes of the </a:t>
            </a:r>
            <a:r>
              <a:rPr lang="en-US" cap="small" dirty="0"/>
              <a:t>Lord</a:t>
            </a:r>
            <a:r>
              <a:rPr lang="en-US" dirty="0"/>
              <a:t> are right, </a:t>
            </a:r>
            <a:r>
              <a:rPr lang="en-US" dirty="0">
                <a:solidFill>
                  <a:srgbClr val="1E69BA"/>
                </a:solidFill>
                <a:latin typeface="+mj-lt"/>
              </a:rPr>
              <a:t>rejoicing the heart</a:t>
            </a:r>
            <a:r>
              <a:rPr lang="en-US" dirty="0"/>
              <a:t>; The commandment of the </a:t>
            </a:r>
            <a:r>
              <a:rPr lang="en-US" cap="small" dirty="0"/>
              <a:t>Lord</a:t>
            </a:r>
            <a:r>
              <a:rPr lang="en-US" dirty="0"/>
              <a:t> is pure, </a:t>
            </a:r>
            <a:r>
              <a:rPr lang="en-US" dirty="0">
                <a:solidFill>
                  <a:srgbClr val="18263E"/>
                </a:solidFill>
                <a:latin typeface="+mj-lt"/>
              </a:rPr>
              <a:t>enlightening the eyes</a:t>
            </a:r>
            <a:r>
              <a:rPr lang="en-US" dirty="0"/>
              <a:t>; The fear of the </a:t>
            </a:r>
            <a:r>
              <a:rPr lang="en-US" cap="small" dirty="0"/>
              <a:t>Lord</a:t>
            </a:r>
            <a:r>
              <a:rPr lang="en-US" dirty="0"/>
              <a:t> is clean, enduring forever; The judgments of the </a:t>
            </a:r>
            <a:r>
              <a:rPr lang="en-US" cap="small" dirty="0"/>
              <a:t>Lord</a:t>
            </a:r>
            <a:r>
              <a:rPr lang="en-US" dirty="0"/>
              <a:t> are true and righteous altogether. More to be desired are they than gold, Yea, than much fine gold; Sweeter also than honey and the honeycomb. Moreover by them Your servant is </a:t>
            </a:r>
            <a:r>
              <a:rPr lang="en-US" dirty="0">
                <a:solidFill>
                  <a:srgbClr val="723736"/>
                </a:solidFill>
                <a:latin typeface="+mj-lt"/>
              </a:rPr>
              <a:t>warned</a:t>
            </a:r>
            <a:r>
              <a:rPr lang="en-US" dirty="0"/>
              <a:t>, And in keeping them there is </a:t>
            </a:r>
            <a:r>
              <a:rPr lang="en-US" dirty="0">
                <a:latin typeface="+mj-lt"/>
              </a:rPr>
              <a:t>great reward</a:t>
            </a:r>
            <a:r>
              <a:rPr lang="en-US" dirty="0"/>
              <a:t>. (Psa. 19:7-11).</a:t>
            </a:r>
          </a:p>
          <a:p>
            <a:endParaRPr lang="en-US" dirty="0"/>
          </a:p>
        </p:txBody>
      </p:sp>
    </p:spTree>
    <p:extLst>
      <p:ext uri="{BB962C8B-B14F-4D97-AF65-F5344CB8AC3E}">
        <p14:creationId xmlns:p14="http://schemas.microsoft.com/office/powerpoint/2010/main" val="3537317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49E2A8-BD8A-AFFD-E6EF-BC32EAC00A8F}"/>
              </a:ext>
            </a:extLst>
          </p:cNvPr>
          <p:cNvSpPr>
            <a:spLocks noGrp="1"/>
          </p:cNvSpPr>
          <p:nvPr>
            <p:ph type="title"/>
          </p:nvPr>
        </p:nvSpPr>
        <p:spPr/>
        <p:txBody>
          <a:bodyPr/>
          <a:lstStyle/>
          <a:p>
            <a:r>
              <a:rPr lang="en-US" dirty="0"/>
              <a:t>It Keeps One From Sin</a:t>
            </a:r>
          </a:p>
        </p:txBody>
      </p:sp>
      <p:sp>
        <p:nvSpPr>
          <p:cNvPr id="3" name="Content Placeholder 2">
            <a:extLst>
              <a:ext uri="{FF2B5EF4-FFF2-40B4-BE49-F238E27FC236}">
                <a16:creationId xmlns:a16="http://schemas.microsoft.com/office/drawing/2014/main" id="{AEABF4FD-3FD6-29D7-5BD2-E5C2F91F7A58}"/>
              </a:ext>
            </a:extLst>
          </p:cNvPr>
          <p:cNvSpPr>
            <a:spLocks noGrp="1"/>
          </p:cNvSpPr>
          <p:nvPr>
            <p:ph idx="1"/>
          </p:nvPr>
        </p:nvSpPr>
        <p:spPr/>
        <p:txBody>
          <a:bodyPr/>
          <a:lstStyle/>
          <a:p>
            <a:r>
              <a:rPr lang="en-US" dirty="0"/>
              <a:t>“Your word I have hidden in my heart, </a:t>
            </a:r>
            <a:r>
              <a:rPr lang="en-US" dirty="0">
                <a:latin typeface="+mj-lt"/>
              </a:rPr>
              <a:t>That I might not sin against You</a:t>
            </a:r>
            <a:r>
              <a:rPr lang="en-US" dirty="0"/>
              <a:t>!” (Psa. 119:11).</a:t>
            </a:r>
          </a:p>
          <a:p>
            <a:r>
              <a:rPr lang="en-US" dirty="0"/>
              <a:t>The Word of God is therefore foundational to our spiritual fitness.</a:t>
            </a:r>
          </a:p>
        </p:txBody>
      </p:sp>
    </p:spTree>
    <p:extLst>
      <p:ext uri="{BB962C8B-B14F-4D97-AF65-F5344CB8AC3E}">
        <p14:creationId xmlns:p14="http://schemas.microsoft.com/office/powerpoint/2010/main" val="17678040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4">
      <a:majorFont>
        <a:latin typeface="Source Sans Pro Black"/>
        <a:ea typeface=""/>
        <a:cs typeface=""/>
      </a:majorFont>
      <a:minorFont>
        <a:latin typeface="Source Sans Pro Semibol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01 Sermon Template.potx" id="{9F8BB918-1107-48D3-96E4-77FA465A84F5}" vid="{0921F662-AD09-437E-A944-0B87D886F094}"/>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4">
      <a:majorFont>
        <a:latin typeface="Source Sans Pro Black"/>
        <a:ea typeface=""/>
        <a:cs typeface=""/>
      </a:majorFont>
      <a:minorFont>
        <a:latin typeface="Source Sans Pro Semibol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01 Sermon Template.potx" id="{9F8BB918-1107-48D3-96E4-77FA465A84F5}" vid="{0921F662-AD09-437E-A944-0B87D886F094}"/>
    </a:ext>
  </a:ext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4">
      <a:majorFont>
        <a:latin typeface="Source Sans Pro Black"/>
        <a:ea typeface=""/>
        <a:cs typeface=""/>
      </a:majorFont>
      <a:minorFont>
        <a:latin typeface="Source Sans Pro Semibol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01 Sermon Template.potx" id="{9F8BB918-1107-48D3-96E4-77FA465A84F5}" vid="{0921F662-AD09-437E-A944-0B87D886F094}"/>
    </a:ext>
  </a:extLst>
</a:theme>
</file>

<file path=docProps/app.xml><?xml version="1.0" encoding="utf-8"?>
<Properties xmlns="http://schemas.openxmlformats.org/officeDocument/2006/extended-properties" xmlns:vt="http://schemas.openxmlformats.org/officeDocument/2006/docPropsVTypes">
  <Template/>
  <TotalTime>380</TotalTime>
  <Words>2050</Words>
  <Application>Microsoft Office PowerPoint</Application>
  <PresentationFormat>Widescreen</PresentationFormat>
  <Paragraphs>108</Paragraphs>
  <Slides>29</Slides>
  <Notes>0</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29</vt:i4>
      </vt:variant>
    </vt:vector>
  </HeadingPairs>
  <TitlesOfParts>
    <vt:vector size="36" baseType="lpstr">
      <vt:lpstr>Arial</vt:lpstr>
      <vt:lpstr>Arno Pro Smbd Display</vt:lpstr>
      <vt:lpstr>Source Sans Pro Black</vt:lpstr>
      <vt:lpstr>Source Sans Pro Semibold</vt:lpstr>
      <vt:lpstr>Office Theme</vt:lpstr>
      <vt:lpstr>1_Office Theme</vt:lpstr>
      <vt:lpstr>2_Office Theme</vt:lpstr>
      <vt:lpstr>PowerPoint Presentation</vt:lpstr>
      <vt:lpstr>PowerPoint Presentation</vt:lpstr>
      <vt:lpstr>Advantages to Being Physically Fit</vt:lpstr>
      <vt:lpstr>PowerPoint Presentation</vt:lpstr>
      <vt:lpstr>Spiritual Fitness Better Than Physical Fitness</vt:lpstr>
      <vt:lpstr>PowerPoint Presentation</vt:lpstr>
      <vt:lpstr>1. Read the Word of God</vt:lpstr>
      <vt:lpstr>The Advantages</vt:lpstr>
      <vt:lpstr>It Keeps One From Sin</vt:lpstr>
      <vt:lpstr>Good Advice!</vt:lpstr>
      <vt:lpstr>PowerPoint Presentation</vt:lpstr>
      <vt:lpstr>Look What Prayer Can Do</vt:lpstr>
      <vt:lpstr>Look What Prayer Can Do</vt:lpstr>
      <vt:lpstr>Look What Prayer Can Do</vt:lpstr>
      <vt:lpstr>Pray Without Ceasing and Fervently</vt:lpstr>
      <vt:lpstr>PowerPoint Presentation</vt:lpstr>
      <vt:lpstr>The Purposes of Singing</vt:lpstr>
      <vt:lpstr>The Purposes of Singing</vt:lpstr>
      <vt:lpstr>Singing Praises</vt:lpstr>
      <vt:lpstr>PowerPoint Presentation</vt:lpstr>
      <vt:lpstr>Fellowship with Each Other</vt:lpstr>
      <vt:lpstr>Strengthen Each Other</vt:lpstr>
      <vt:lpstr>Hebrews 3:12-14</vt:lpstr>
      <vt:lpstr>Experience Fellowship</vt:lpstr>
      <vt:lpstr>PowerPoint Presentation</vt:lpstr>
      <vt:lpstr>Good Works</vt:lpstr>
      <vt:lpstr>Some Suggestions</vt:lpstr>
      <vt:lpstr>Conclusion</vt:lpstr>
      <vt:lpstr>Review</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Mike Willis</dc:creator>
  <cp:lastModifiedBy>Mike Willis</cp:lastModifiedBy>
  <cp:revision>82</cp:revision>
  <dcterms:created xsi:type="dcterms:W3CDTF">2022-05-27T13:44:17Z</dcterms:created>
  <dcterms:modified xsi:type="dcterms:W3CDTF">2022-10-02T00:46:48Z</dcterms:modified>
</cp:coreProperties>
</file>