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9" r:id="rId2"/>
    <p:sldId id="357" r:id="rId3"/>
    <p:sldId id="358" r:id="rId4"/>
    <p:sldId id="359" r:id="rId5"/>
    <p:sldId id="360" r:id="rId6"/>
    <p:sldId id="356" r:id="rId7"/>
    <p:sldId id="361" r:id="rId8"/>
    <p:sldId id="362" r:id="rId9"/>
    <p:sldId id="363" r:id="rId10"/>
    <p:sldId id="364" r:id="rId11"/>
    <p:sldId id="365" r:id="rId12"/>
    <p:sldId id="366" r:id="rId13"/>
    <p:sldId id="367" r:id="rId14"/>
    <p:sldId id="368" r:id="rId15"/>
    <p:sldId id="369" r:id="rId16"/>
    <p:sldId id="370" r:id="rId17"/>
    <p:sldId id="371" r:id="rId18"/>
    <p:sldId id="373" r:id="rId19"/>
    <p:sldId id="374" r:id="rId20"/>
    <p:sldId id="375" r:id="rId21"/>
    <p:sldId id="376" r:id="rId22"/>
    <p:sldId id="377" r:id="rId23"/>
    <p:sldId id="378" r:id="rId24"/>
    <p:sldId id="379" r:id="rId25"/>
    <p:sldId id="380" r:id="rId26"/>
    <p:sldId id="381" r:id="rId27"/>
    <p:sldId id="382" r:id="rId28"/>
    <p:sldId id="3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3E2D"/>
    <a:srgbClr val="AA752D"/>
    <a:srgbClr val="723736"/>
    <a:srgbClr val="A23C30"/>
    <a:srgbClr val="D5684B"/>
    <a:srgbClr val="1D3D81"/>
    <a:srgbClr val="788945"/>
    <a:srgbClr val="CF4B5E"/>
    <a:srgbClr val="462F29"/>
    <a:srgbClr val="EFD0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684C-0C55-45E8-80E2-B6E856448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59AFD-3D78-4A01-8925-1D85824F08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670F8-311E-4B49-BC74-E855B9164244}"/>
              </a:ext>
            </a:extLst>
          </p:cNvPr>
          <p:cNvSpPr>
            <a:spLocks noGrp="1"/>
          </p:cNvSpPr>
          <p:nvPr>
            <p:ph type="dt" sz="half" idx="10"/>
          </p:nvPr>
        </p:nvSpPr>
        <p:spPr/>
        <p:txBody>
          <a:bodyPr/>
          <a:lstStyle/>
          <a:p>
            <a:fld id="{B2D8B8F1-9098-4AF8-9193-4142E79ED368}" type="datetimeFigureOut">
              <a:rPr lang="en-US" smtClean="0"/>
              <a:t>11/6/2022</a:t>
            </a:fld>
            <a:endParaRPr lang="en-US"/>
          </a:p>
        </p:txBody>
      </p:sp>
      <p:sp>
        <p:nvSpPr>
          <p:cNvPr id="5" name="Footer Placeholder 4">
            <a:extLst>
              <a:ext uri="{FF2B5EF4-FFF2-40B4-BE49-F238E27FC236}">
                <a16:creationId xmlns:a16="http://schemas.microsoft.com/office/drawing/2014/main" id="{D43EDB2F-2BCC-4AFA-9AA9-105251898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2967A-33EB-44A1-9AED-0D0E10EC6426}"/>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19940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A3C18-130F-42B0-859F-70F981A259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CF9B8B-D46E-485F-8D04-72EEB896FF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405FC-81DF-4CA2-B648-F2209D03D50C}"/>
              </a:ext>
            </a:extLst>
          </p:cNvPr>
          <p:cNvSpPr>
            <a:spLocks noGrp="1"/>
          </p:cNvSpPr>
          <p:nvPr>
            <p:ph type="dt" sz="half" idx="10"/>
          </p:nvPr>
        </p:nvSpPr>
        <p:spPr/>
        <p:txBody>
          <a:bodyPr/>
          <a:lstStyle/>
          <a:p>
            <a:fld id="{B2D8B8F1-9098-4AF8-9193-4142E79ED368}" type="datetimeFigureOut">
              <a:rPr lang="en-US" smtClean="0"/>
              <a:t>11/6/2022</a:t>
            </a:fld>
            <a:endParaRPr lang="en-US"/>
          </a:p>
        </p:txBody>
      </p:sp>
      <p:sp>
        <p:nvSpPr>
          <p:cNvPr id="5" name="Footer Placeholder 4">
            <a:extLst>
              <a:ext uri="{FF2B5EF4-FFF2-40B4-BE49-F238E27FC236}">
                <a16:creationId xmlns:a16="http://schemas.microsoft.com/office/drawing/2014/main" id="{120DCF02-BBFD-4F34-B66C-A8561920F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FAF25-6F7C-474E-A97D-8BA644BD32DC}"/>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54214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D04279-96E9-4F51-B1C5-9A0BA52C18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C7D03E-60BE-43EB-B18C-EB0839287F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83B66-F024-4F26-879F-DC5959A934F1}"/>
              </a:ext>
            </a:extLst>
          </p:cNvPr>
          <p:cNvSpPr>
            <a:spLocks noGrp="1"/>
          </p:cNvSpPr>
          <p:nvPr>
            <p:ph type="dt" sz="half" idx="10"/>
          </p:nvPr>
        </p:nvSpPr>
        <p:spPr/>
        <p:txBody>
          <a:bodyPr/>
          <a:lstStyle/>
          <a:p>
            <a:fld id="{B2D8B8F1-9098-4AF8-9193-4142E79ED368}" type="datetimeFigureOut">
              <a:rPr lang="en-US" smtClean="0"/>
              <a:t>11/6/2022</a:t>
            </a:fld>
            <a:endParaRPr lang="en-US"/>
          </a:p>
        </p:txBody>
      </p:sp>
      <p:sp>
        <p:nvSpPr>
          <p:cNvPr id="5" name="Footer Placeholder 4">
            <a:extLst>
              <a:ext uri="{FF2B5EF4-FFF2-40B4-BE49-F238E27FC236}">
                <a16:creationId xmlns:a16="http://schemas.microsoft.com/office/drawing/2014/main" id="{C2777EBA-E220-4A6D-9711-2260C64B2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09902-918D-4B5A-BE0B-8747C9F9858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0645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69F0-209E-4DAF-95E0-C9D6667C734B}"/>
              </a:ext>
            </a:extLst>
          </p:cNvPr>
          <p:cNvSpPr>
            <a:spLocks noGrp="1"/>
          </p:cNvSpPr>
          <p:nvPr>
            <p:ph type="title"/>
          </p:nvPr>
        </p:nvSpPr>
        <p:spPr/>
        <p:txBody>
          <a:bodyPr/>
          <a:lstStyle>
            <a:lvl1pPr>
              <a:defRPr>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D0CAE664-B815-4EBC-B42F-138ADE9F57E2}"/>
              </a:ext>
            </a:extLst>
          </p:cNvPr>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90E768-88F0-40D9-B264-E740B0C81F27}"/>
              </a:ext>
            </a:extLst>
          </p:cNvPr>
          <p:cNvSpPr>
            <a:spLocks noGrp="1"/>
          </p:cNvSpPr>
          <p:nvPr>
            <p:ph type="dt" sz="half" idx="10"/>
          </p:nvPr>
        </p:nvSpPr>
        <p:spPr/>
        <p:txBody>
          <a:bodyPr/>
          <a:lstStyle/>
          <a:p>
            <a:fld id="{B2D8B8F1-9098-4AF8-9193-4142E79ED368}" type="datetimeFigureOut">
              <a:rPr lang="en-US" smtClean="0"/>
              <a:t>11/6/2022</a:t>
            </a:fld>
            <a:endParaRPr lang="en-US"/>
          </a:p>
        </p:txBody>
      </p:sp>
      <p:sp>
        <p:nvSpPr>
          <p:cNvPr id="5" name="Footer Placeholder 4">
            <a:extLst>
              <a:ext uri="{FF2B5EF4-FFF2-40B4-BE49-F238E27FC236}">
                <a16:creationId xmlns:a16="http://schemas.microsoft.com/office/drawing/2014/main" id="{4859A2B6-8DA0-478E-95BF-615F2D6C9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6EA12-FA3D-4A6F-AC50-7CB6CEE8F80B}"/>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56911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FB5F-9710-42EB-9CAC-E9F83C6E9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2C872-3CFA-4E36-92E7-7103490E3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5EBD4-3AC9-45CB-9C63-502DEAE85469}"/>
              </a:ext>
            </a:extLst>
          </p:cNvPr>
          <p:cNvSpPr>
            <a:spLocks noGrp="1"/>
          </p:cNvSpPr>
          <p:nvPr>
            <p:ph type="dt" sz="half" idx="10"/>
          </p:nvPr>
        </p:nvSpPr>
        <p:spPr/>
        <p:txBody>
          <a:bodyPr/>
          <a:lstStyle/>
          <a:p>
            <a:fld id="{B2D8B8F1-9098-4AF8-9193-4142E79ED368}" type="datetimeFigureOut">
              <a:rPr lang="en-US" smtClean="0"/>
              <a:t>11/6/2022</a:t>
            </a:fld>
            <a:endParaRPr lang="en-US"/>
          </a:p>
        </p:txBody>
      </p:sp>
      <p:sp>
        <p:nvSpPr>
          <p:cNvPr id="5" name="Footer Placeholder 4">
            <a:extLst>
              <a:ext uri="{FF2B5EF4-FFF2-40B4-BE49-F238E27FC236}">
                <a16:creationId xmlns:a16="http://schemas.microsoft.com/office/drawing/2014/main" id="{4E4164B2-4293-4C8B-992F-5CC36C5B1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E91A7-7B35-4C93-B316-FC3DE1EAFE83}"/>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37084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AE7B-27D2-4C44-B204-4D5B25CB69D0}"/>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E1AA215-F25E-451D-9524-30FFDDC30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9D64EB-3A19-4D96-8E04-FEF33A31E9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CF5120-129F-4DDD-9119-C8F6B35B8439}"/>
              </a:ext>
            </a:extLst>
          </p:cNvPr>
          <p:cNvSpPr>
            <a:spLocks noGrp="1"/>
          </p:cNvSpPr>
          <p:nvPr>
            <p:ph type="dt" sz="half" idx="10"/>
          </p:nvPr>
        </p:nvSpPr>
        <p:spPr/>
        <p:txBody>
          <a:bodyPr/>
          <a:lstStyle/>
          <a:p>
            <a:fld id="{B2D8B8F1-9098-4AF8-9193-4142E79ED368}" type="datetimeFigureOut">
              <a:rPr lang="en-US" smtClean="0"/>
              <a:t>11/6/2022</a:t>
            </a:fld>
            <a:endParaRPr lang="en-US"/>
          </a:p>
        </p:txBody>
      </p:sp>
      <p:sp>
        <p:nvSpPr>
          <p:cNvPr id="6" name="Footer Placeholder 5">
            <a:extLst>
              <a:ext uri="{FF2B5EF4-FFF2-40B4-BE49-F238E27FC236}">
                <a16:creationId xmlns:a16="http://schemas.microsoft.com/office/drawing/2014/main" id="{BB26E8A7-376D-42EF-89A1-E1B3B1112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117E5E-12E5-41D3-BF0C-E8C6F23C329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61214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F9CF-694E-46EB-8D5D-6443C24BCE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D5EAC9-8E87-4B30-800B-A09A95C50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F14CE9-9C06-4FC6-AF2D-8050426EA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8D84BD-3244-4ACC-8880-C2B9263EC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E0583-3A54-4438-8037-35B81C41EC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02BAE4-1B6F-492E-92EE-B06404D7BD29}"/>
              </a:ext>
            </a:extLst>
          </p:cNvPr>
          <p:cNvSpPr>
            <a:spLocks noGrp="1"/>
          </p:cNvSpPr>
          <p:nvPr>
            <p:ph type="dt" sz="half" idx="10"/>
          </p:nvPr>
        </p:nvSpPr>
        <p:spPr/>
        <p:txBody>
          <a:bodyPr/>
          <a:lstStyle/>
          <a:p>
            <a:fld id="{B2D8B8F1-9098-4AF8-9193-4142E79ED368}" type="datetimeFigureOut">
              <a:rPr lang="en-US" smtClean="0"/>
              <a:t>11/6/2022</a:t>
            </a:fld>
            <a:endParaRPr lang="en-US"/>
          </a:p>
        </p:txBody>
      </p:sp>
      <p:sp>
        <p:nvSpPr>
          <p:cNvPr id="8" name="Footer Placeholder 7">
            <a:extLst>
              <a:ext uri="{FF2B5EF4-FFF2-40B4-BE49-F238E27FC236}">
                <a16:creationId xmlns:a16="http://schemas.microsoft.com/office/drawing/2014/main" id="{4DA55760-865F-4EC1-B3E9-21F6A7B8C6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A8295-4E33-48F2-9183-FDC0A9D4A2B4}"/>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33463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D2E7-6BE1-4C3C-BB32-C8E3FB40E8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0FB3EF-D215-48C0-BFA3-BB904CB1D683}"/>
              </a:ext>
            </a:extLst>
          </p:cNvPr>
          <p:cNvSpPr>
            <a:spLocks noGrp="1"/>
          </p:cNvSpPr>
          <p:nvPr>
            <p:ph type="dt" sz="half" idx="10"/>
          </p:nvPr>
        </p:nvSpPr>
        <p:spPr/>
        <p:txBody>
          <a:bodyPr/>
          <a:lstStyle/>
          <a:p>
            <a:fld id="{B2D8B8F1-9098-4AF8-9193-4142E79ED368}" type="datetimeFigureOut">
              <a:rPr lang="en-US" smtClean="0"/>
              <a:t>11/6/2022</a:t>
            </a:fld>
            <a:endParaRPr lang="en-US"/>
          </a:p>
        </p:txBody>
      </p:sp>
      <p:sp>
        <p:nvSpPr>
          <p:cNvPr id="4" name="Footer Placeholder 3">
            <a:extLst>
              <a:ext uri="{FF2B5EF4-FFF2-40B4-BE49-F238E27FC236}">
                <a16:creationId xmlns:a16="http://schemas.microsoft.com/office/drawing/2014/main" id="{85FDC419-E590-4127-AE7E-78533AABC7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CFBF6F-B2E0-4A83-99AF-203A79EEA2B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77924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801F5-3691-4936-A9DB-3B50E7F4E24E}"/>
              </a:ext>
            </a:extLst>
          </p:cNvPr>
          <p:cNvSpPr>
            <a:spLocks noGrp="1"/>
          </p:cNvSpPr>
          <p:nvPr>
            <p:ph type="dt" sz="half" idx="10"/>
          </p:nvPr>
        </p:nvSpPr>
        <p:spPr/>
        <p:txBody>
          <a:bodyPr/>
          <a:lstStyle/>
          <a:p>
            <a:fld id="{B2D8B8F1-9098-4AF8-9193-4142E79ED368}" type="datetimeFigureOut">
              <a:rPr lang="en-US" smtClean="0"/>
              <a:t>11/6/2022</a:t>
            </a:fld>
            <a:endParaRPr lang="en-US"/>
          </a:p>
        </p:txBody>
      </p:sp>
      <p:sp>
        <p:nvSpPr>
          <p:cNvPr id="3" name="Footer Placeholder 2">
            <a:extLst>
              <a:ext uri="{FF2B5EF4-FFF2-40B4-BE49-F238E27FC236}">
                <a16:creationId xmlns:a16="http://schemas.microsoft.com/office/drawing/2014/main" id="{9416DA89-FBDB-48E3-8464-9BF43DE73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D0653-BF4F-4E4A-AF27-531149A4A6E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45777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101B-8707-4105-A773-F19C64E26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EA59C5-B0F8-4415-9030-83C6AEBA1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42D337-B170-409B-8D9D-FB9510EAF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0C73C-A2AB-443F-AC03-DEC8F794930D}"/>
              </a:ext>
            </a:extLst>
          </p:cNvPr>
          <p:cNvSpPr>
            <a:spLocks noGrp="1"/>
          </p:cNvSpPr>
          <p:nvPr>
            <p:ph type="dt" sz="half" idx="10"/>
          </p:nvPr>
        </p:nvSpPr>
        <p:spPr/>
        <p:txBody>
          <a:bodyPr/>
          <a:lstStyle/>
          <a:p>
            <a:fld id="{B2D8B8F1-9098-4AF8-9193-4142E79ED368}" type="datetimeFigureOut">
              <a:rPr lang="en-US" smtClean="0"/>
              <a:t>11/6/2022</a:t>
            </a:fld>
            <a:endParaRPr lang="en-US"/>
          </a:p>
        </p:txBody>
      </p:sp>
      <p:sp>
        <p:nvSpPr>
          <p:cNvPr id="6" name="Footer Placeholder 5">
            <a:extLst>
              <a:ext uri="{FF2B5EF4-FFF2-40B4-BE49-F238E27FC236}">
                <a16:creationId xmlns:a16="http://schemas.microsoft.com/office/drawing/2014/main" id="{1A971F78-3166-4B8A-9502-EC07C5783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B8C20-7918-45E9-AB23-66137F7066C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35901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EC0A-47F3-4B4B-B12C-C092935CD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4359DC-1BF9-41CE-88C8-17CAC9983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7B6E05-E329-4A53-8A7F-8E5328B97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F0B44-24FB-40EC-B34A-5520714F50FF}"/>
              </a:ext>
            </a:extLst>
          </p:cNvPr>
          <p:cNvSpPr>
            <a:spLocks noGrp="1"/>
          </p:cNvSpPr>
          <p:nvPr>
            <p:ph type="dt" sz="half" idx="10"/>
          </p:nvPr>
        </p:nvSpPr>
        <p:spPr/>
        <p:txBody>
          <a:bodyPr/>
          <a:lstStyle/>
          <a:p>
            <a:fld id="{B2D8B8F1-9098-4AF8-9193-4142E79ED368}" type="datetimeFigureOut">
              <a:rPr lang="en-US" smtClean="0"/>
              <a:t>11/6/2022</a:t>
            </a:fld>
            <a:endParaRPr lang="en-US"/>
          </a:p>
        </p:txBody>
      </p:sp>
      <p:sp>
        <p:nvSpPr>
          <p:cNvPr id="6" name="Footer Placeholder 5">
            <a:extLst>
              <a:ext uri="{FF2B5EF4-FFF2-40B4-BE49-F238E27FC236}">
                <a16:creationId xmlns:a16="http://schemas.microsoft.com/office/drawing/2014/main" id="{F987F805-D3E1-4103-9466-7B651037C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47A20-271C-4FA0-963C-6D8BF93005D5}"/>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87875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795B85-C0D8-4DE0-AD78-DA04317DE646}"/>
              </a:ext>
            </a:extLst>
          </p:cNvPr>
          <p:cNvSpPr>
            <a:spLocks noGrp="1"/>
          </p:cNvSpPr>
          <p:nvPr>
            <p:ph type="title"/>
          </p:nvPr>
        </p:nvSpPr>
        <p:spPr>
          <a:xfrm>
            <a:off x="838200" y="365125"/>
            <a:ext cx="10515600" cy="1325563"/>
          </a:xfrm>
          <a:prstGeom prst="rect">
            <a:avLst/>
          </a:prstGeom>
          <a:solidFill>
            <a:srgbClr val="AA752D">
              <a:alpha val="52000"/>
            </a:srgbClr>
          </a:solidFill>
          <a:ln w="28575">
            <a:solidFill>
              <a:schemeClr val="tx1"/>
            </a:solidFill>
          </a:ln>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1DE59A7-94E0-4AFA-9372-F02AFA91D8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0B32D40-1B6B-4889-9BE1-148ECADB9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8B8F1-9098-4AF8-9193-4142E79ED368}" type="datetimeFigureOut">
              <a:rPr lang="en-US" smtClean="0"/>
              <a:t>11/6/2022</a:t>
            </a:fld>
            <a:endParaRPr lang="en-US"/>
          </a:p>
        </p:txBody>
      </p:sp>
      <p:sp>
        <p:nvSpPr>
          <p:cNvPr id="5" name="Footer Placeholder 4">
            <a:extLst>
              <a:ext uri="{FF2B5EF4-FFF2-40B4-BE49-F238E27FC236}">
                <a16:creationId xmlns:a16="http://schemas.microsoft.com/office/drawing/2014/main" id="{11FC3B06-BBB1-43B0-85D4-3FB95F92C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02870-6B3E-49DE-99E0-B40A1DE33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ACE13-1B56-4700-A513-8157BAA78198}" type="slidenum">
              <a:rPr lang="en-US" smtClean="0"/>
              <a:t>‹#›</a:t>
            </a:fld>
            <a:endParaRPr lang="en-US"/>
          </a:p>
        </p:txBody>
      </p:sp>
    </p:spTree>
    <p:extLst>
      <p:ext uri="{BB962C8B-B14F-4D97-AF65-F5344CB8AC3E}">
        <p14:creationId xmlns:p14="http://schemas.microsoft.com/office/powerpoint/2010/main" val="2231010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000" b="1" kern="1200">
          <a:solidFill>
            <a:srgbClr val="553E2D"/>
          </a:solidFill>
          <a:effectLst>
            <a:outerShdw blurRad="38100" dist="38100" dir="2700000" algn="tl">
              <a:srgbClr val="000000">
                <a:alpha val="43137"/>
              </a:srgbClr>
            </a:outerShdw>
          </a:effectLst>
          <a:latin typeface="+mj-lt"/>
          <a:ea typeface="Adobe Gothic Std B" panose="020B08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Adobe Gothic Std B" panose="020B08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Adobe Gothic Std B" panose="020B08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Adobe Gothic Std B" panose="020B08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5791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2FBC7-FCB2-C587-30D7-600960FB24E8}"/>
              </a:ext>
            </a:extLst>
          </p:cNvPr>
          <p:cNvSpPr>
            <a:spLocks noGrp="1"/>
          </p:cNvSpPr>
          <p:nvPr>
            <p:ph type="title"/>
          </p:nvPr>
        </p:nvSpPr>
        <p:spPr/>
        <p:txBody>
          <a:bodyPr/>
          <a:lstStyle/>
          <a:p>
            <a:r>
              <a:rPr lang="en-US" dirty="0"/>
              <a:t>Zacchaeus</a:t>
            </a:r>
          </a:p>
        </p:txBody>
      </p:sp>
      <p:sp>
        <p:nvSpPr>
          <p:cNvPr id="3" name="Content Placeholder 2">
            <a:extLst>
              <a:ext uri="{FF2B5EF4-FFF2-40B4-BE49-F238E27FC236}">
                <a16:creationId xmlns:a16="http://schemas.microsoft.com/office/drawing/2014/main" id="{6189428E-08DC-A867-6E02-86C364816D0A}"/>
              </a:ext>
            </a:extLst>
          </p:cNvPr>
          <p:cNvSpPr>
            <a:spLocks noGrp="1"/>
          </p:cNvSpPr>
          <p:nvPr>
            <p:ph idx="1"/>
          </p:nvPr>
        </p:nvSpPr>
        <p:spPr/>
        <p:txBody>
          <a:bodyPr/>
          <a:lstStyle/>
          <a:p>
            <a:r>
              <a:rPr lang="en-US" dirty="0"/>
              <a:t>“But when they saw it, they all complained, saying, ‘He has gone to be a guest with a man who is a sinner.’ Then Zacchaeus stood and said to the Lord, ‘Look, Lord, I give half of my goods to the poor; and if I have taken anything from anyone by false accusation, I restore fourfold.’ And Jesus said to him, </a:t>
            </a:r>
            <a:r>
              <a:rPr lang="en-US" dirty="0">
                <a:solidFill>
                  <a:srgbClr val="553E2D"/>
                </a:solidFill>
                <a:latin typeface="+mj-lt"/>
              </a:rPr>
              <a:t>‘Today salvation has come to this house</a:t>
            </a:r>
            <a:r>
              <a:rPr lang="en-US" dirty="0"/>
              <a:t>, because he also is a son of Abraham; for the Son of Man has come to seek and to save that which was lost’” (Luke 19:7-10).</a:t>
            </a:r>
          </a:p>
          <a:p>
            <a:endParaRPr lang="en-US" dirty="0"/>
          </a:p>
          <a:p>
            <a:endParaRPr lang="en-US" dirty="0"/>
          </a:p>
        </p:txBody>
      </p:sp>
    </p:spTree>
    <p:extLst>
      <p:ext uri="{BB962C8B-B14F-4D97-AF65-F5344CB8AC3E}">
        <p14:creationId xmlns:p14="http://schemas.microsoft.com/office/powerpoint/2010/main" val="792278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82AA7-5DA3-6D6E-4EDB-609296753E37}"/>
              </a:ext>
            </a:extLst>
          </p:cNvPr>
          <p:cNvSpPr>
            <a:spLocks noGrp="1"/>
          </p:cNvSpPr>
          <p:nvPr>
            <p:ph type="title"/>
          </p:nvPr>
        </p:nvSpPr>
        <p:spPr/>
        <p:txBody>
          <a:bodyPr/>
          <a:lstStyle/>
          <a:p>
            <a:r>
              <a:rPr lang="en-US" dirty="0"/>
              <a:t>Christ Calls Us to Purity</a:t>
            </a:r>
          </a:p>
        </p:txBody>
      </p:sp>
      <p:sp>
        <p:nvSpPr>
          <p:cNvPr id="3" name="Content Placeholder 2">
            <a:extLst>
              <a:ext uri="{FF2B5EF4-FFF2-40B4-BE49-F238E27FC236}">
                <a16:creationId xmlns:a16="http://schemas.microsoft.com/office/drawing/2014/main" id="{ACBFA432-410E-0CDE-CC80-34B452DFE4F2}"/>
              </a:ext>
            </a:extLst>
          </p:cNvPr>
          <p:cNvSpPr>
            <a:spLocks noGrp="1"/>
          </p:cNvSpPr>
          <p:nvPr>
            <p:ph idx="1"/>
          </p:nvPr>
        </p:nvSpPr>
        <p:spPr/>
        <p:txBody>
          <a:bodyPr/>
          <a:lstStyle/>
          <a:p>
            <a:r>
              <a:rPr lang="en-US" dirty="0"/>
              <a:t>“For the grace of God that brings salvation has appeared to all men, teaching us that, denying ungodliness and worldly lusts, we should live soberly, righteously, and godly in the present age, looking for the blessed hope and glorious appearing of our great God and Savior Jesus Christ, who gave Himself for us, that He might redeem us from every lawless deed and purify for Himself His own special people, zealous for good works” (Tit. 2:11-14).</a:t>
            </a:r>
          </a:p>
          <a:p>
            <a:r>
              <a:rPr lang="en-US" dirty="0"/>
              <a:t>“Blessed are the pure in heart, For they shall see God” (Matt. 5:8).</a:t>
            </a:r>
          </a:p>
          <a:p>
            <a:endParaRPr lang="en-US" dirty="0"/>
          </a:p>
          <a:p>
            <a:endParaRPr lang="en-US" dirty="0"/>
          </a:p>
        </p:txBody>
      </p:sp>
    </p:spTree>
    <p:extLst>
      <p:ext uri="{BB962C8B-B14F-4D97-AF65-F5344CB8AC3E}">
        <p14:creationId xmlns:p14="http://schemas.microsoft.com/office/powerpoint/2010/main" val="50934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77A63-C47A-E718-3869-E37A864A7F6C}"/>
              </a:ext>
            </a:extLst>
          </p:cNvPr>
          <p:cNvSpPr>
            <a:spLocks noGrp="1"/>
          </p:cNvSpPr>
          <p:nvPr>
            <p:ph type="title"/>
          </p:nvPr>
        </p:nvSpPr>
        <p:spPr/>
        <p:txBody>
          <a:bodyPr/>
          <a:lstStyle/>
          <a:p>
            <a:r>
              <a:rPr lang="en-US" dirty="0"/>
              <a:t>Other Verses</a:t>
            </a:r>
          </a:p>
        </p:txBody>
      </p:sp>
      <p:sp>
        <p:nvSpPr>
          <p:cNvPr id="3" name="Content Placeholder 2">
            <a:extLst>
              <a:ext uri="{FF2B5EF4-FFF2-40B4-BE49-F238E27FC236}">
                <a16:creationId xmlns:a16="http://schemas.microsoft.com/office/drawing/2014/main" id="{6BFAE8BD-8F11-88F2-251E-916F2CFD5A5A}"/>
              </a:ext>
            </a:extLst>
          </p:cNvPr>
          <p:cNvSpPr>
            <a:spLocks noGrp="1"/>
          </p:cNvSpPr>
          <p:nvPr>
            <p:ph idx="1"/>
          </p:nvPr>
        </p:nvSpPr>
        <p:spPr/>
        <p:txBody>
          <a:bodyPr>
            <a:normAutofit fontScale="92500"/>
          </a:bodyPr>
          <a:lstStyle/>
          <a:p>
            <a:r>
              <a:rPr lang="en-US" dirty="0"/>
              <a:t>“Do all things without complaining and disputing, that you may become blameless and harmless, children of God without fault in the midst of a crooked and perverse generation, among whom you shine as lights in the world” (Phil. 2:14-15).</a:t>
            </a:r>
          </a:p>
          <a:p>
            <a:r>
              <a:rPr lang="en-US" dirty="0"/>
              <a:t>“Finally, brethren, whatever things are true, whatever things are noble, whatever things are just, whatever things are pure, whatever things are lovely, whatever things are of good report, if there is any virtue and if there is anything praiseworthy—meditate on these things” (Phil. 4:8).</a:t>
            </a:r>
          </a:p>
          <a:p>
            <a:r>
              <a:rPr lang="en-US" dirty="0"/>
              <a:t>“Let no corrupt word proceed out of your mouth, but what is good for necessary edification, that it may impart grace to the hearers” (Eph. 4:29).</a:t>
            </a:r>
          </a:p>
          <a:p>
            <a:endParaRPr lang="en-US" dirty="0"/>
          </a:p>
          <a:p>
            <a:endParaRPr lang="en-US" dirty="0"/>
          </a:p>
        </p:txBody>
      </p:sp>
    </p:spTree>
    <p:extLst>
      <p:ext uri="{BB962C8B-B14F-4D97-AF65-F5344CB8AC3E}">
        <p14:creationId xmlns:p14="http://schemas.microsoft.com/office/powerpoint/2010/main" val="365769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E1529-D0B3-659C-924C-67C57473B336}"/>
              </a:ext>
            </a:extLst>
          </p:cNvPr>
          <p:cNvSpPr>
            <a:spLocks noGrp="1"/>
          </p:cNvSpPr>
          <p:nvPr>
            <p:ph type="title"/>
          </p:nvPr>
        </p:nvSpPr>
        <p:spPr/>
        <p:txBody>
          <a:bodyPr/>
          <a:lstStyle/>
          <a:p>
            <a:r>
              <a:rPr lang="en-US" dirty="0"/>
              <a:t>2. A Sense of Direction</a:t>
            </a:r>
          </a:p>
        </p:txBody>
      </p:sp>
      <p:pic>
        <p:nvPicPr>
          <p:cNvPr id="4098" name="Picture 2" descr="round black compass">
            <a:extLst>
              <a:ext uri="{FF2B5EF4-FFF2-40B4-BE49-F238E27FC236}">
                <a16:creationId xmlns:a16="http://schemas.microsoft.com/office/drawing/2014/main" id="{72BC1C7E-35C4-2D2E-4B98-1E7495D9C8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5884" y="1781666"/>
            <a:ext cx="3340231" cy="5010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5915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259F6-5B25-52C3-7066-A08A729A9E9E}"/>
              </a:ext>
            </a:extLst>
          </p:cNvPr>
          <p:cNvSpPr>
            <a:spLocks noGrp="1"/>
          </p:cNvSpPr>
          <p:nvPr>
            <p:ph type="title"/>
          </p:nvPr>
        </p:nvSpPr>
        <p:spPr/>
        <p:txBody>
          <a:bodyPr/>
          <a:lstStyle/>
          <a:p>
            <a:r>
              <a:rPr lang="en-US" dirty="0"/>
              <a:t>We Need Direction</a:t>
            </a:r>
          </a:p>
        </p:txBody>
      </p:sp>
      <p:sp>
        <p:nvSpPr>
          <p:cNvPr id="3" name="Content Placeholder 2">
            <a:extLst>
              <a:ext uri="{FF2B5EF4-FFF2-40B4-BE49-F238E27FC236}">
                <a16:creationId xmlns:a16="http://schemas.microsoft.com/office/drawing/2014/main" id="{380770CD-A786-FEF8-4489-83372CCAA0E5}"/>
              </a:ext>
            </a:extLst>
          </p:cNvPr>
          <p:cNvSpPr>
            <a:spLocks noGrp="1"/>
          </p:cNvSpPr>
          <p:nvPr>
            <p:ph idx="1"/>
          </p:nvPr>
        </p:nvSpPr>
        <p:spPr/>
        <p:txBody>
          <a:bodyPr/>
          <a:lstStyle/>
          <a:p>
            <a:r>
              <a:rPr lang="en-US" dirty="0"/>
              <a:t>What do I want to do in my life? </a:t>
            </a:r>
          </a:p>
          <a:p>
            <a:r>
              <a:rPr lang="en-US" dirty="0"/>
              <a:t>What kind of husband/wife do you want to be? </a:t>
            </a:r>
          </a:p>
          <a:p>
            <a:r>
              <a:rPr lang="en-US" dirty="0"/>
              <a:t>What do I want my friends to think when they think of me? </a:t>
            </a:r>
          </a:p>
          <a:p>
            <a:r>
              <a:rPr lang="en-US" dirty="0"/>
              <a:t>What is most important in my life?</a:t>
            </a:r>
          </a:p>
        </p:txBody>
      </p:sp>
    </p:spTree>
    <p:extLst>
      <p:ext uri="{BB962C8B-B14F-4D97-AF65-F5344CB8AC3E}">
        <p14:creationId xmlns:p14="http://schemas.microsoft.com/office/powerpoint/2010/main" val="2636176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EC550-56B2-BC1B-2A8E-8D71C7E755B9}"/>
              </a:ext>
            </a:extLst>
          </p:cNvPr>
          <p:cNvSpPr>
            <a:spLocks noGrp="1"/>
          </p:cNvSpPr>
          <p:nvPr>
            <p:ph type="title"/>
          </p:nvPr>
        </p:nvSpPr>
        <p:spPr/>
        <p:txBody>
          <a:bodyPr/>
          <a:lstStyle/>
          <a:p>
            <a:r>
              <a:rPr lang="en-US" dirty="0"/>
              <a:t>Are You Off Course?</a:t>
            </a:r>
          </a:p>
        </p:txBody>
      </p:sp>
      <p:sp>
        <p:nvSpPr>
          <p:cNvPr id="3" name="Content Placeholder 2">
            <a:extLst>
              <a:ext uri="{FF2B5EF4-FFF2-40B4-BE49-F238E27FC236}">
                <a16:creationId xmlns:a16="http://schemas.microsoft.com/office/drawing/2014/main" id="{90D47A3E-0608-E087-4CA4-46C2BE35C883}"/>
              </a:ext>
            </a:extLst>
          </p:cNvPr>
          <p:cNvSpPr>
            <a:spLocks noGrp="1"/>
          </p:cNvSpPr>
          <p:nvPr>
            <p:ph idx="1"/>
          </p:nvPr>
        </p:nvSpPr>
        <p:spPr/>
        <p:txBody>
          <a:bodyPr>
            <a:normAutofit fontScale="92500" lnSpcReduction="10000"/>
          </a:bodyPr>
          <a:lstStyle/>
          <a:p>
            <a:r>
              <a:rPr lang="en-US" dirty="0"/>
              <a:t>“If you were of the world, the world would love its own. Yet because you are not of the world, but I chose you out of the world, therefore the world hates you” (John 15:19).</a:t>
            </a:r>
          </a:p>
          <a:p>
            <a:r>
              <a:rPr lang="en-US" dirty="0"/>
              <a:t>“Adulterers and adulteresses! Do you not know that friendship with the world is enmity with God? Whoever therefore wants to be a friend of the world makes himself an enemy of God” (James 4:4).</a:t>
            </a:r>
          </a:p>
          <a:p>
            <a:r>
              <a:rPr lang="en-US" dirty="0"/>
              <a:t>“Do not love the world or the things in the world. If anyone loves the world, the love of the Father is not in him. For all that is in the world—the lust of the flesh, the lust of the eyes, and the pride of life—is not of the Father but is of the world. And the world is passing away, and the lust of it; but he who does the will of God abides forever” (1 John 2:15-17).</a:t>
            </a:r>
          </a:p>
        </p:txBody>
      </p:sp>
    </p:spTree>
    <p:extLst>
      <p:ext uri="{BB962C8B-B14F-4D97-AF65-F5344CB8AC3E}">
        <p14:creationId xmlns:p14="http://schemas.microsoft.com/office/powerpoint/2010/main" val="113836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27182-2503-2F28-7925-BC2468F4F516}"/>
              </a:ext>
            </a:extLst>
          </p:cNvPr>
          <p:cNvSpPr>
            <a:spLocks noGrp="1"/>
          </p:cNvSpPr>
          <p:nvPr>
            <p:ph type="title"/>
          </p:nvPr>
        </p:nvSpPr>
        <p:spPr/>
        <p:txBody>
          <a:bodyPr/>
          <a:lstStyle/>
          <a:p>
            <a:r>
              <a:rPr lang="en-US" dirty="0"/>
              <a:t>Some People Who Lost Their Way</a:t>
            </a:r>
          </a:p>
        </p:txBody>
      </p:sp>
      <p:sp>
        <p:nvSpPr>
          <p:cNvPr id="3" name="Content Placeholder 2">
            <a:extLst>
              <a:ext uri="{FF2B5EF4-FFF2-40B4-BE49-F238E27FC236}">
                <a16:creationId xmlns:a16="http://schemas.microsoft.com/office/drawing/2014/main" id="{B2C95D3D-409A-82F5-F99D-6857175AA319}"/>
              </a:ext>
            </a:extLst>
          </p:cNvPr>
          <p:cNvSpPr>
            <a:spLocks noGrp="1"/>
          </p:cNvSpPr>
          <p:nvPr>
            <p:ph idx="1"/>
          </p:nvPr>
        </p:nvSpPr>
        <p:spPr/>
        <p:txBody>
          <a:bodyPr/>
          <a:lstStyle/>
          <a:p>
            <a:r>
              <a:rPr lang="en-US" dirty="0"/>
              <a:t>The rich young ruler (Matt. 19:16-22)</a:t>
            </a:r>
          </a:p>
          <a:p>
            <a:r>
              <a:rPr lang="en-US" dirty="0"/>
              <a:t>The rich farmer who built bigger barns (Luke 12:16-21)</a:t>
            </a:r>
          </a:p>
          <a:p>
            <a:r>
              <a:rPr lang="en-US" dirty="0"/>
              <a:t>Judas Iscariot (Matt. 26:24)</a:t>
            </a:r>
          </a:p>
        </p:txBody>
      </p:sp>
    </p:spTree>
    <p:extLst>
      <p:ext uri="{BB962C8B-B14F-4D97-AF65-F5344CB8AC3E}">
        <p14:creationId xmlns:p14="http://schemas.microsoft.com/office/powerpoint/2010/main" val="241200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E4793384-DCF5-81CB-74FB-20EC131BE8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0379" y="1096063"/>
            <a:ext cx="9525000" cy="63627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BDCB0FA6-3FF9-3F22-CAC9-54684EF63388}"/>
              </a:ext>
            </a:extLst>
          </p:cNvPr>
          <p:cNvSpPr>
            <a:spLocks noGrp="1"/>
          </p:cNvSpPr>
          <p:nvPr>
            <p:ph type="title"/>
          </p:nvPr>
        </p:nvSpPr>
        <p:spPr/>
        <p:txBody>
          <a:bodyPr/>
          <a:lstStyle/>
          <a:p>
            <a:r>
              <a:rPr lang="en-US" dirty="0"/>
              <a:t>3. Gaining the Victor’s Crown</a:t>
            </a:r>
          </a:p>
        </p:txBody>
      </p:sp>
    </p:spTree>
    <p:extLst>
      <p:ext uri="{BB962C8B-B14F-4D97-AF65-F5344CB8AC3E}">
        <p14:creationId xmlns:p14="http://schemas.microsoft.com/office/powerpoint/2010/main" val="2368298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C3098-CA1A-3AE0-9AA6-AD82CEF0B605}"/>
              </a:ext>
            </a:extLst>
          </p:cNvPr>
          <p:cNvSpPr>
            <a:spLocks noGrp="1"/>
          </p:cNvSpPr>
          <p:nvPr>
            <p:ph type="title"/>
          </p:nvPr>
        </p:nvSpPr>
        <p:spPr/>
        <p:txBody>
          <a:bodyPr/>
          <a:lstStyle/>
          <a:p>
            <a:r>
              <a:rPr lang="en-US" dirty="0"/>
              <a:t>The Paradox</a:t>
            </a:r>
          </a:p>
        </p:txBody>
      </p:sp>
      <p:sp>
        <p:nvSpPr>
          <p:cNvPr id="3" name="Content Placeholder 2">
            <a:extLst>
              <a:ext uri="{FF2B5EF4-FFF2-40B4-BE49-F238E27FC236}">
                <a16:creationId xmlns:a16="http://schemas.microsoft.com/office/drawing/2014/main" id="{85C5BD40-D75C-82BA-F33A-26271BF9124E}"/>
              </a:ext>
            </a:extLst>
          </p:cNvPr>
          <p:cNvSpPr>
            <a:spLocks noGrp="1"/>
          </p:cNvSpPr>
          <p:nvPr>
            <p:ph idx="1"/>
          </p:nvPr>
        </p:nvSpPr>
        <p:spPr/>
        <p:txBody>
          <a:bodyPr/>
          <a:lstStyle/>
          <a:p>
            <a:r>
              <a:rPr lang="en-US" dirty="0"/>
              <a:t>You find rest from your weariness by taking Jesus’ yoke upon you (Matt. 11:28-30).</a:t>
            </a:r>
          </a:p>
          <a:p>
            <a:r>
              <a:rPr lang="en-US" dirty="0"/>
              <a:t>One lives by dying. “I have been crucified with Christ; it is no longer I who live, but Christ lives in me; and the life which I now live in the flesh I live by faith in the Son of God, who loved me and gave Himself for me  (Gal. 2:20).</a:t>
            </a:r>
          </a:p>
          <a:p>
            <a:r>
              <a:rPr lang="en-US" dirty="0"/>
              <a:t>One loses his life in order to find it: “For whoever desires to save his life will lose it, but whoever loses his life for My sake will find it” (Matt. 16:25).</a:t>
            </a:r>
          </a:p>
        </p:txBody>
      </p:sp>
    </p:spTree>
    <p:extLst>
      <p:ext uri="{BB962C8B-B14F-4D97-AF65-F5344CB8AC3E}">
        <p14:creationId xmlns:p14="http://schemas.microsoft.com/office/powerpoint/2010/main" val="306441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D2159-91A2-EEFE-5791-2654F85EA77A}"/>
              </a:ext>
            </a:extLst>
          </p:cNvPr>
          <p:cNvSpPr>
            <a:spLocks noGrp="1"/>
          </p:cNvSpPr>
          <p:nvPr>
            <p:ph type="title"/>
          </p:nvPr>
        </p:nvSpPr>
        <p:spPr/>
        <p:txBody>
          <a:bodyPr/>
          <a:lstStyle/>
          <a:p>
            <a:r>
              <a:rPr lang="en-US" dirty="0"/>
              <a:t>The Need for Guidance</a:t>
            </a:r>
          </a:p>
        </p:txBody>
      </p:sp>
      <p:sp>
        <p:nvSpPr>
          <p:cNvPr id="3" name="Content Placeholder 2">
            <a:extLst>
              <a:ext uri="{FF2B5EF4-FFF2-40B4-BE49-F238E27FC236}">
                <a16:creationId xmlns:a16="http://schemas.microsoft.com/office/drawing/2014/main" id="{CDA22734-24BF-FD5A-4130-01607576787B}"/>
              </a:ext>
            </a:extLst>
          </p:cNvPr>
          <p:cNvSpPr>
            <a:spLocks noGrp="1"/>
          </p:cNvSpPr>
          <p:nvPr>
            <p:ph idx="1"/>
          </p:nvPr>
        </p:nvSpPr>
        <p:spPr/>
        <p:txBody>
          <a:bodyPr/>
          <a:lstStyle/>
          <a:p>
            <a:r>
              <a:rPr lang="en-US" dirty="0"/>
              <a:t>“O </a:t>
            </a:r>
            <a:r>
              <a:rPr lang="en-US" cap="small" dirty="0"/>
              <a:t>Lord</a:t>
            </a:r>
            <a:r>
              <a:rPr lang="en-US" dirty="0"/>
              <a:t>, I know the way of man is not in himself; It is not in man who walks to direct his own steps” (Jer. 10:23).</a:t>
            </a:r>
          </a:p>
          <a:p>
            <a:r>
              <a:rPr lang="en-US" dirty="0"/>
              <a:t>“Trust in the </a:t>
            </a:r>
            <a:r>
              <a:rPr lang="en-US" cap="small" dirty="0"/>
              <a:t>Lord</a:t>
            </a:r>
            <a:r>
              <a:rPr lang="en-US" dirty="0"/>
              <a:t> with all your heart, And lean not on your own understanding” (Prov. 3:5).</a:t>
            </a:r>
          </a:p>
          <a:p>
            <a:r>
              <a:rPr lang="en-US" dirty="0"/>
              <a:t>“But seek first the kingdom of God and His righteousness, and all these things shall be added to you” (Matt. 6:33).</a:t>
            </a:r>
          </a:p>
        </p:txBody>
      </p:sp>
    </p:spTree>
    <p:extLst>
      <p:ext uri="{BB962C8B-B14F-4D97-AF65-F5344CB8AC3E}">
        <p14:creationId xmlns:p14="http://schemas.microsoft.com/office/powerpoint/2010/main" val="199720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0B5A0-79BD-80CB-F11F-318AC9EB465E}"/>
              </a:ext>
            </a:extLst>
          </p:cNvPr>
          <p:cNvSpPr>
            <a:spLocks noGrp="1"/>
          </p:cNvSpPr>
          <p:nvPr>
            <p:ph type="title"/>
          </p:nvPr>
        </p:nvSpPr>
        <p:spPr/>
        <p:txBody>
          <a:bodyPr/>
          <a:lstStyle/>
          <a:p>
            <a:r>
              <a:rPr lang="en-US" dirty="0"/>
              <a:t>Religion Definition</a:t>
            </a:r>
          </a:p>
        </p:txBody>
      </p:sp>
      <p:sp>
        <p:nvSpPr>
          <p:cNvPr id="3" name="Content Placeholder 2">
            <a:extLst>
              <a:ext uri="{FF2B5EF4-FFF2-40B4-BE49-F238E27FC236}">
                <a16:creationId xmlns:a16="http://schemas.microsoft.com/office/drawing/2014/main" id="{CF314836-80A8-6707-051B-814F9321D68F}"/>
              </a:ext>
            </a:extLst>
          </p:cNvPr>
          <p:cNvSpPr>
            <a:spLocks noGrp="1"/>
          </p:cNvSpPr>
          <p:nvPr>
            <p:ph idx="1"/>
          </p:nvPr>
        </p:nvSpPr>
        <p:spPr/>
        <p:txBody>
          <a:bodyPr/>
          <a:lstStyle/>
          <a:p>
            <a:r>
              <a:rPr lang="en-US" dirty="0"/>
              <a:t> A personal set or institutionalized system of religious attitudes, beliefs, and practices</a:t>
            </a:r>
          </a:p>
          <a:p>
            <a:pPr lvl="1"/>
            <a:r>
              <a:rPr lang="en-US" dirty="0"/>
              <a:t>2a </a:t>
            </a:r>
          </a:p>
          <a:p>
            <a:pPr lvl="2"/>
            <a:r>
              <a:rPr lang="en-US" dirty="0"/>
              <a:t>(1): the service and worship of God or the supernatural</a:t>
            </a:r>
          </a:p>
          <a:p>
            <a:pPr lvl="2"/>
            <a:r>
              <a:rPr lang="en-US" dirty="0"/>
              <a:t>(2): commitment or devotion to religious faith or observance</a:t>
            </a:r>
          </a:p>
          <a:p>
            <a:pPr lvl="1"/>
            <a:r>
              <a:rPr lang="en-US" dirty="0"/>
              <a:t>2b: . . .</a:t>
            </a:r>
          </a:p>
          <a:p>
            <a:pPr lvl="1"/>
            <a:r>
              <a:rPr lang="en-US" dirty="0"/>
              <a:t>3: a cause, principle, or system of beliefs held to with ardor and faith</a:t>
            </a:r>
          </a:p>
        </p:txBody>
      </p:sp>
    </p:spTree>
    <p:extLst>
      <p:ext uri="{BB962C8B-B14F-4D97-AF65-F5344CB8AC3E}">
        <p14:creationId xmlns:p14="http://schemas.microsoft.com/office/powerpoint/2010/main" val="1466023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710C0-9229-964A-4457-5C0875BC9535}"/>
              </a:ext>
            </a:extLst>
          </p:cNvPr>
          <p:cNvSpPr>
            <a:spLocks noGrp="1"/>
          </p:cNvSpPr>
          <p:nvPr>
            <p:ph type="title"/>
          </p:nvPr>
        </p:nvSpPr>
        <p:spPr/>
        <p:txBody>
          <a:bodyPr/>
          <a:lstStyle/>
          <a:p>
            <a:r>
              <a:rPr lang="en-US" dirty="0"/>
              <a:t>Devoting One’s Life to God</a:t>
            </a:r>
          </a:p>
        </p:txBody>
      </p:sp>
      <p:sp>
        <p:nvSpPr>
          <p:cNvPr id="3" name="Content Placeholder 2">
            <a:extLst>
              <a:ext uri="{FF2B5EF4-FFF2-40B4-BE49-F238E27FC236}">
                <a16:creationId xmlns:a16="http://schemas.microsoft.com/office/drawing/2014/main" id="{18F9D370-6CF3-24D6-EA83-04A019D904B1}"/>
              </a:ext>
            </a:extLst>
          </p:cNvPr>
          <p:cNvSpPr>
            <a:spLocks noGrp="1"/>
          </p:cNvSpPr>
          <p:nvPr>
            <p:ph idx="1"/>
          </p:nvPr>
        </p:nvSpPr>
        <p:spPr/>
        <p:txBody>
          <a:bodyPr>
            <a:normAutofit/>
          </a:bodyPr>
          <a:lstStyle/>
          <a:p>
            <a:r>
              <a:rPr lang="en-US" dirty="0"/>
              <a:t>Jesus: “Not my will but thine be done” (Matt. 26:39).</a:t>
            </a:r>
          </a:p>
          <a:p>
            <a:r>
              <a:rPr lang="en-US" dirty="0"/>
              <a:t>Paul considered his life a sacrifice (cf. 2 Tim. 4:7-8).</a:t>
            </a:r>
          </a:p>
          <a:p>
            <a:r>
              <a:rPr lang="en-US" dirty="0"/>
              <a:t>We can be victors over all sin and evil and overcome the world.</a:t>
            </a:r>
          </a:p>
          <a:p>
            <a:pPr lvl="1"/>
            <a:r>
              <a:rPr lang="en-US" dirty="0"/>
              <a:t>“I can do all things through Christ who strengthens me” (Phil. 4:13).</a:t>
            </a:r>
          </a:p>
          <a:p>
            <a:pPr lvl="1"/>
            <a:r>
              <a:rPr lang="en-US" dirty="0"/>
              <a:t>“For whatever is born of God overcomes the world. And this is the victory that has overcome the world—our faith” (1 John 5:4).</a:t>
            </a:r>
          </a:p>
          <a:p>
            <a:r>
              <a:rPr lang="en-US" dirty="0"/>
              <a:t>We can be more useful in the kingdom, and win a victory over death.</a:t>
            </a:r>
          </a:p>
          <a:p>
            <a:pPr lvl="1"/>
            <a:r>
              <a:rPr lang="en-US" dirty="0"/>
              <a:t>“But thanks be to God, who gives us the victory through our Lord Jesus Christ”  (1 Cor. 15:57).</a:t>
            </a:r>
          </a:p>
          <a:p>
            <a:endParaRPr lang="en-US" dirty="0"/>
          </a:p>
        </p:txBody>
      </p:sp>
    </p:spTree>
    <p:extLst>
      <p:ext uri="{BB962C8B-B14F-4D97-AF65-F5344CB8AC3E}">
        <p14:creationId xmlns:p14="http://schemas.microsoft.com/office/powerpoint/2010/main" val="800840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arn(inVertical)">
                                      <p:cBhvr>
                                        <p:cTn id="23" dur="500"/>
                                        <p:tgtEl>
                                          <p:spTgt spid="3">
                                            <p:txEl>
                                              <p:pRg st="5" end="5"/>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arn(inVertical)">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70B2D-FDC9-7EDF-EDD2-803689857C62}"/>
              </a:ext>
            </a:extLst>
          </p:cNvPr>
          <p:cNvSpPr>
            <a:spLocks noGrp="1"/>
          </p:cNvSpPr>
          <p:nvPr>
            <p:ph type="title"/>
          </p:nvPr>
        </p:nvSpPr>
        <p:spPr/>
        <p:txBody>
          <a:bodyPr/>
          <a:lstStyle/>
          <a:p>
            <a:r>
              <a:rPr lang="en-US" dirty="0"/>
              <a:t>4. A Challenge</a:t>
            </a:r>
          </a:p>
        </p:txBody>
      </p:sp>
      <p:pic>
        <p:nvPicPr>
          <p:cNvPr id="6146" name="Picture 2" descr="woman wearing pink tank top holding wood stick during sunrise">
            <a:extLst>
              <a:ext uri="{FF2B5EF4-FFF2-40B4-BE49-F238E27FC236}">
                <a16:creationId xmlns:a16="http://schemas.microsoft.com/office/drawing/2014/main" id="{A579AB1F-171F-F803-B6E8-79D7CF395C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3987" y="2019856"/>
            <a:ext cx="5964025" cy="4473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1492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BA0C2-F927-FB61-F7AE-2A97CE33B78D}"/>
              </a:ext>
            </a:extLst>
          </p:cNvPr>
          <p:cNvSpPr>
            <a:spLocks noGrp="1"/>
          </p:cNvSpPr>
          <p:nvPr>
            <p:ph type="title"/>
          </p:nvPr>
        </p:nvSpPr>
        <p:spPr/>
        <p:txBody>
          <a:bodyPr/>
          <a:lstStyle/>
          <a:p>
            <a:r>
              <a:rPr lang="en-US" dirty="0"/>
              <a:t>Some Start But Do Not Finish</a:t>
            </a:r>
          </a:p>
        </p:txBody>
      </p:sp>
      <p:sp>
        <p:nvSpPr>
          <p:cNvPr id="3" name="Content Placeholder 2">
            <a:extLst>
              <a:ext uri="{FF2B5EF4-FFF2-40B4-BE49-F238E27FC236}">
                <a16:creationId xmlns:a16="http://schemas.microsoft.com/office/drawing/2014/main" id="{0DA22332-7CB7-D4B6-2B58-E26CDB0CFD3B}"/>
              </a:ext>
            </a:extLst>
          </p:cNvPr>
          <p:cNvSpPr>
            <a:spLocks noGrp="1"/>
          </p:cNvSpPr>
          <p:nvPr>
            <p:ph idx="1"/>
          </p:nvPr>
        </p:nvSpPr>
        <p:spPr/>
        <p:txBody>
          <a:bodyPr>
            <a:normAutofit/>
          </a:bodyPr>
          <a:lstStyle/>
          <a:p>
            <a:r>
              <a:rPr lang="en-US" dirty="0"/>
              <a:t>The parable of the </a:t>
            </a:r>
            <a:r>
              <a:rPr lang="en-US" dirty="0" err="1"/>
              <a:t>sower</a:t>
            </a:r>
            <a:r>
              <a:rPr lang="en-US" dirty="0"/>
              <a:t> (Luke 8:4-15)</a:t>
            </a:r>
          </a:p>
          <a:p>
            <a:r>
              <a:rPr lang="en-US" dirty="0"/>
              <a:t>Judas</a:t>
            </a:r>
          </a:p>
          <a:p>
            <a:r>
              <a:rPr lang="en-US" dirty="0"/>
              <a:t>Demas: “for Demas has forsaken me, having loved this present world, and has departed for Thessalonica” (2 Tim. 4:10).</a:t>
            </a:r>
          </a:p>
          <a:p>
            <a:r>
              <a:rPr lang="en-US" dirty="0"/>
              <a:t>“For many walk, of whom I have told you often, and now tell you even weeping, that they are the enemies of the cross of Christ: whose end is destruction, whose god is their belly, and whose glory is in their shame—who set their mind on earthly things” (Phil. 3:18-19).</a:t>
            </a:r>
          </a:p>
          <a:p>
            <a:endParaRPr lang="en-US" dirty="0"/>
          </a:p>
          <a:p>
            <a:endParaRPr lang="en-US" dirty="0"/>
          </a:p>
        </p:txBody>
      </p:sp>
    </p:spTree>
    <p:extLst>
      <p:ext uri="{BB962C8B-B14F-4D97-AF65-F5344CB8AC3E}">
        <p14:creationId xmlns:p14="http://schemas.microsoft.com/office/powerpoint/2010/main" val="238641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14DC0-F830-0D27-1AA4-E35B75AB5C83}"/>
              </a:ext>
            </a:extLst>
          </p:cNvPr>
          <p:cNvSpPr>
            <a:spLocks noGrp="1"/>
          </p:cNvSpPr>
          <p:nvPr>
            <p:ph type="title"/>
          </p:nvPr>
        </p:nvSpPr>
        <p:spPr/>
        <p:txBody>
          <a:bodyPr/>
          <a:lstStyle/>
          <a:p>
            <a:r>
              <a:rPr lang="en-US" dirty="0"/>
              <a:t>The Challenge</a:t>
            </a:r>
          </a:p>
        </p:txBody>
      </p:sp>
      <p:sp>
        <p:nvSpPr>
          <p:cNvPr id="3" name="Content Placeholder 2">
            <a:extLst>
              <a:ext uri="{FF2B5EF4-FFF2-40B4-BE49-F238E27FC236}">
                <a16:creationId xmlns:a16="http://schemas.microsoft.com/office/drawing/2014/main" id="{CD70FF32-00BD-D0FA-F56C-FAB40B42B058}"/>
              </a:ext>
            </a:extLst>
          </p:cNvPr>
          <p:cNvSpPr>
            <a:spLocks noGrp="1"/>
          </p:cNvSpPr>
          <p:nvPr>
            <p:ph idx="1"/>
          </p:nvPr>
        </p:nvSpPr>
        <p:spPr/>
        <p:txBody>
          <a:bodyPr/>
          <a:lstStyle/>
          <a:p>
            <a:r>
              <a:rPr lang="en-US" dirty="0"/>
              <a:t> “For you were bought at a price; therefore glorify God in your body and in your spirit, which are God’s” (1 Cor. 6:20).</a:t>
            </a:r>
          </a:p>
          <a:p>
            <a:r>
              <a:rPr lang="en-US" dirty="0"/>
              <a:t>“I beseech you therefore, brethren, by the mercies of God, that you present your bodies a living sacrifice, holy, acceptable to God, which is your reasonable service. And do not be conformed to this world, but be transformed by the renewing of your mind, that you may prove what is that good and acceptable and perfect will of God” (Rom. 12:1-2).</a:t>
            </a:r>
          </a:p>
          <a:p>
            <a:r>
              <a:rPr lang="en-US" dirty="0"/>
              <a:t>Aim toward perfection (Phil. 3:13-14).</a:t>
            </a:r>
          </a:p>
        </p:txBody>
      </p:sp>
    </p:spTree>
    <p:extLst>
      <p:ext uri="{BB962C8B-B14F-4D97-AF65-F5344CB8AC3E}">
        <p14:creationId xmlns:p14="http://schemas.microsoft.com/office/powerpoint/2010/main" val="3741766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CEB68-250A-DF94-DADB-9DB9AA84EDC1}"/>
              </a:ext>
            </a:extLst>
          </p:cNvPr>
          <p:cNvSpPr>
            <a:spLocks noGrp="1"/>
          </p:cNvSpPr>
          <p:nvPr>
            <p:ph type="title"/>
          </p:nvPr>
        </p:nvSpPr>
        <p:spPr>
          <a:xfrm>
            <a:off x="471055" y="365125"/>
            <a:ext cx="11249889" cy="1325563"/>
          </a:xfrm>
        </p:spPr>
        <p:txBody>
          <a:bodyPr/>
          <a:lstStyle/>
          <a:p>
            <a:r>
              <a:rPr lang="en-US" dirty="0"/>
              <a:t>5. Refuge and Security</a:t>
            </a:r>
          </a:p>
        </p:txBody>
      </p:sp>
      <p:pic>
        <p:nvPicPr>
          <p:cNvPr id="7170" name="Picture 2" descr="thunderstorm with dark clouds">
            <a:extLst>
              <a:ext uri="{FF2B5EF4-FFF2-40B4-BE49-F238E27FC236}">
                <a16:creationId xmlns:a16="http://schemas.microsoft.com/office/drawing/2014/main" id="{A01208B3-57BB-730A-2C10-30555ED164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9354" y="2094975"/>
            <a:ext cx="5901591" cy="393636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A8C0D9BC-5612-0B35-CE57-BAD94B797F31}"/>
              </a:ext>
            </a:extLst>
          </p:cNvPr>
          <p:cNvSpPr txBox="1"/>
          <p:nvPr/>
        </p:nvSpPr>
        <p:spPr>
          <a:xfrm>
            <a:off x="471055" y="2170329"/>
            <a:ext cx="5227781" cy="3785652"/>
          </a:xfrm>
          <a:prstGeom prst="rect">
            <a:avLst/>
          </a:prstGeom>
          <a:noFill/>
        </p:spPr>
        <p:txBody>
          <a:bodyPr wrap="square" rtlCol="0">
            <a:spAutoFit/>
          </a:bodyPr>
          <a:lstStyle/>
          <a:p>
            <a:r>
              <a:rPr lang="en-US" sz="2400" dirty="0"/>
              <a:t>God is our refuge and strength, </a:t>
            </a:r>
          </a:p>
          <a:p>
            <a:r>
              <a:rPr lang="en-US" sz="2400" dirty="0"/>
              <a:t>A very present help in trouble. </a:t>
            </a:r>
          </a:p>
          <a:p>
            <a:r>
              <a:rPr lang="en-US" sz="2400" dirty="0"/>
              <a:t>Therefore we will not fear, </a:t>
            </a:r>
          </a:p>
          <a:p>
            <a:r>
              <a:rPr lang="en-US" sz="2400" dirty="0"/>
              <a:t>Even though the earth be removed, </a:t>
            </a:r>
          </a:p>
          <a:p>
            <a:r>
              <a:rPr lang="en-US" sz="2400" dirty="0"/>
              <a:t>And though the mountains be carried 	into the midst of the sea; </a:t>
            </a:r>
          </a:p>
          <a:p>
            <a:r>
              <a:rPr lang="en-US" sz="2400" dirty="0"/>
              <a:t>Though its waters roar and be 	troubled, </a:t>
            </a:r>
          </a:p>
          <a:p>
            <a:r>
              <a:rPr lang="en-US" sz="2400" dirty="0"/>
              <a:t>Though the mountains shake with 	its 	swelling (Psa. 46:1-3).</a:t>
            </a:r>
            <a:endParaRPr lang="en-US" dirty="0"/>
          </a:p>
        </p:txBody>
      </p:sp>
    </p:spTree>
    <p:extLst>
      <p:ext uri="{BB962C8B-B14F-4D97-AF65-F5344CB8AC3E}">
        <p14:creationId xmlns:p14="http://schemas.microsoft.com/office/powerpoint/2010/main" val="23645833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41ACD-B937-F6AA-38E9-05C32527B36D}"/>
              </a:ext>
            </a:extLst>
          </p:cNvPr>
          <p:cNvSpPr>
            <a:spLocks noGrp="1"/>
          </p:cNvSpPr>
          <p:nvPr>
            <p:ph type="title"/>
          </p:nvPr>
        </p:nvSpPr>
        <p:spPr/>
        <p:txBody>
          <a:bodyPr/>
          <a:lstStyle/>
          <a:p>
            <a:r>
              <a:rPr lang="en-US" dirty="0"/>
              <a:t>God Is Our Refuge</a:t>
            </a:r>
          </a:p>
        </p:txBody>
      </p:sp>
      <p:sp>
        <p:nvSpPr>
          <p:cNvPr id="3" name="Content Placeholder 2">
            <a:extLst>
              <a:ext uri="{FF2B5EF4-FFF2-40B4-BE49-F238E27FC236}">
                <a16:creationId xmlns:a16="http://schemas.microsoft.com/office/drawing/2014/main" id="{10297547-1C02-92C2-3939-A985E8C47436}"/>
              </a:ext>
            </a:extLst>
          </p:cNvPr>
          <p:cNvSpPr>
            <a:spLocks noGrp="1"/>
          </p:cNvSpPr>
          <p:nvPr>
            <p:ph idx="1"/>
          </p:nvPr>
        </p:nvSpPr>
        <p:spPr/>
        <p:txBody>
          <a:bodyPr/>
          <a:lstStyle/>
          <a:p>
            <a:r>
              <a:rPr lang="en-US" dirty="0"/>
              <a:t>“. . .that by two immutable things, in which it is impossible for God to lie, we might have strong consolation, </a:t>
            </a:r>
            <a:r>
              <a:rPr lang="en-US" dirty="0">
                <a:solidFill>
                  <a:srgbClr val="553E2D"/>
                </a:solidFill>
                <a:latin typeface="+mj-lt"/>
              </a:rPr>
              <a:t>who have fled for refuge to lay hold of the hope set before us</a:t>
            </a:r>
            <a:r>
              <a:rPr lang="en-US" dirty="0"/>
              <a:t>” (Heb. 6:18).</a:t>
            </a:r>
          </a:p>
          <a:p>
            <a:endParaRPr lang="en-US" dirty="0"/>
          </a:p>
          <a:p>
            <a:endParaRPr lang="en-US" dirty="0"/>
          </a:p>
        </p:txBody>
      </p:sp>
    </p:spTree>
    <p:extLst>
      <p:ext uri="{BB962C8B-B14F-4D97-AF65-F5344CB8AC3E}">
        <p14:creationId xmlns:p14="http://schemas.microsoft.com/office/powerpoint/2010/main" val="2647950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71DB6-B33D-E05D-59FF-B1C639CDDAD5}"/>
              </a:ext>
            </a:extLst>
          </p:cNvPr>
          <p:cNvSpPr>
            <a:spLocks noGrp="1"/>
          </p:cNvSpPr>
          <p:nvPr>
            <p:ph type="title"/>
          </p:nvPr>
        </p:nvSpPr>
        <p:spPr/>
        <p:txBody>
          <a:bodyPr/>
          <a:lstStyle/>
          <a:p>
            <a:r>
              <a:rPr lang="en-US" dirty="0"/>
              <a:t>Trust in Jesus</a:t>
            </a:r>
          </a:p>
        </p:txBody>
      </p:sp>
      <p:sp>
        <p:nvSpPr>
          <p:cNvPr id="3" name="Content Placeholder 2">
            <a:extLst>
              <a:ext uri="{FF2B5EF4-FFF2-40B4-BE49-F238E27FC236}">
                <a16:creationId xmlns:a16="http://schemas.microsoft.com/office/drawing/2014/main" id="{43B4ED43-3FBD-0CE3-1307-FE027414CA9A}"/>
              </a:ext>
            </a:extLst>
          </p:cNvPr>
          <p:cNvSpPr>
            <a:spLocks noGrp="1"/>
          </p:cNvSpPr>
          <p:nvPr>
            <p:ph idx="1"/>
          </p:nvPr>
        </p:nvSpPr>
        <p:spPr/>
        <p:txBody>
          <a:bodyPr>
            <a:normAutofit fontScale="92500"/>
          </a:bodyPr>
          <a:lstStyle/>
          <a:p>
            <a:r>
              <a:rPr lang="en-US" dirty="0"/>
              <a:t>“There is therefore now no condemnation to those who are in Christ Jesus, who do not walk according to the flesh, but according to the Spirit. For the law of the Spirit of life in Christ Jesus has made me free from the law of sin and death”  (Rom. 8:1-2).</a:t>
            </a:r>
          </a:p>
          <a:p>
            <a:r>
              <a:rPr lang="en-US" dirty="0"/>
              <a:t>“For this reason I also suffer these things; nevertheless I am not ashamed, for I know whom I have believed and am persuaded that He is able to keep what I have committed to Him until that Day” (2 Tim. 1:12).</a:t>
            </a:r>
          </a:p>
          <a:p>
            <a:r>
              <a:rPr lang="en-US" dirty="0"/>
              <a:t>Lend Jesus a boat, it comes back full of fishes; give him water, it comes back wine; give him a boy’s lunch, he feeds 5,000 men and has left overs. </a:t>
            </a:r>
          </a:p>
        </p:txBody>
      </p:sp>
    </p:spTree>
    <p:extLst>
      <p:ext uri="{BB962C8B-B14F-4D97-AF65-F5344CB8AC3E}">
        <p14:creationId xmlns:p14="http://schemas.microsoft.com/office/powerpoint/2010/main" val="3622833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C3975-E27E-C1B1-4A42-3C7ED0846A46}"/>
              </a:ext>
            </a:extLst>
          </p:cNvPr>
          <p:cNvSpPr>
            <a:spLocks noGrp="1"/>
          </p:cNvSpPr>
          <p:nvPr>
            <p:ph type="title"/>
          </p:nvPr>
        </p:nvSpPr>
        <p:spPr/>
        <p:txBody>
          <a:bodyPr/>
          <a:lstStyle/>
          <a:p>
            <a:r>
              <a:rPr lang="en-US" dirty="0"/>
              <a:t>Conclusion</a:t>
            </a:r>
          </a:p>
        </p:txBody>
      </p:sp>
      <p:sp>
        <p:nvSpPr>
          <p:cNvPr id="3" name="Text Placeholder 2">
            <a:extLst>
              <a:ext uri="{FF2B5EF4-FFF2-40B4-BE49-F238E27FC236}">
                <a16:creationId xmlns:a16="http://schemas.microsoft.com/office/drawing/2014/main" id="{0F9017D7-2DF7-B204-5947-72FE19FF1199}"/>
              </a:ext>
            </a:extLst>
          </p:cNvPr>
          <p:cNvSpPr>
            <a:spLocks noGrp="1"/>
          </p:cNvSpPr>
          <p:nvPr>
            <p:ph type="body" idx="1"/>
          </p:nvPr>
        </p:nvSpPr>
        <p:spPr>
          <a:solidFill>
            <a:srgbClr val="553E2D"/>
          </a:solidFill>
          <a:ln>
            <a:solidFill>
              <a:srgbClr val="553E2D"/>
            </a:solidFill>
          </a:ln>
        </p:spPr>
        <p:txBody>
          <a:bodyPr/>
          <a:lstStyle/>
          <a:p>
            <a:endParaRPr lang="en-US" dirty="0"/>
          </a:p>
        </p:txBody>
      </p:sp>
    </p:spTree>
    <p:extLst>
      <p:ext uri="{BB962C8B-B14F-4D97-AF65-F5344CB8AC3E}">
        <p14:creationId xmlns:p14="http://schemas.microsoft.com/office/powerpoint/2010/main" val="30051614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C29E1-E299-833C-57E0-EA73C75EAAB0}"/>
              </a:ext>
            </a:extLst>
          </p:cNvPr>
          <p:cNvSpPr>
            <a:spLocks noGrp="1"/>
          </p:cNvSpPr>
          <p:nvPr>
            <p:ph type="title"/>
          </p:nvPr>
        </p:nvSpPr>
        <p:spPr/>
        <p:txBody>
          <a:bodyPr/>
          <a:lstStyle/>
          <a:p>
            <a:r>
              <a:rPr lang="en-US" dirty="0"/>
              <a:t>Does Your Religion Mean This to You?</a:t>
            </a:r>
          </a:p>
        </p:txBody>
      </p:sp>
      <p:sp>
        <p:nvSpPr>
          <p:cNvPr id="3" name="Content Placeholder 2">
            <a:extLst>
              <a:ext uri="{FF2B5EF4-FFF2-40B4-BE49-F238E27FC236}">
                <a16:creationId xmlns:a16="http://schemas.microsoft.com/office/drawing/2014/main" id="{2F682EAB-4AC8-50B5-7E7C-61FF51943101}"/>
              </a:ext>
            </a:extLst>
          </p:cNvPr>
          <p:cNvSpPr>
            <a:spLocks noGrp="1"/>
          </p:cNvSpPr>
          <p:nvPr>
            <p:ph idx="1"/>
          </p:nvPr>
        </p:nvSpPr>
        <p:spPr/>
        <p:txBody>
          <a:bodyPr/>
          <a:lstStyle/>
          <a:p>
            <a:r>
              <a:rPr lang="en-US" dirty="0"/>
              <a:t>Purity of life</a:t>
            </a:r>
          </a:p>
          <a:p>
            <a:r>
              <a:rPr lang="en-US" dirty="0"/>
              <a:t>A sense of direction</a:t>
            </a:r>
          </a:p>
          <a:p>
            <a:r>
              <a:rPr lang="en-US" dirty="0"/>
              <a:t>Gaining the Victor’s crown</a:t>
            </a:r>
          </a:p>
          <a:p>
            <a:r>
              <a:rPr lang="en-US"/>
              <a:t>A challenge</a:t>
            </a:r>
            <a:endParaRPr lang="en-US" dirty="0"/>
          </a:p>
          <a:p>
            <a:r>
              <a:rPr lang="en-US" dirty="0"/>
              <a:t>Refuge and Security</a:t>
            </a:r>
          </a:p>
        </p:txBody>
      </p:sp>
    </p:spTree>
    <p:extLst>
      <p:ext uri="{BB962C8B-B14F-4D97-AF65-F5344CB8AC3E}">
        <p14:creationId xmlns:p14="http://schemas.microsoft.com/office/powerpoint/2010/main" val="3585871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6CA36-2D2B-05F5-F978-9626E7FE673B}"/>
              </a:ext>
            </a:extLst>
          </p:cNvPr>
          <p:cNvSpPr>
            <a:spLocks noGrp="1"/>
          </p:cNvSpPr>
          <p:nvPr>
            <p:ph type="title"/>
          </p:nvPr>
        </p:nvSpPr>
        <p:spPr/>
        <p:txBody>
          <a:bodyPr/>
          <a:lstStyle/>
          <a:p>
            <a:r>
              <a:rPr lang="en-US" dirty="0"/>
              <a:t>Jesus: Some Religions Are Vain</a:t>
            </a:r>
          </a:p>
        </p:txBody>
      </p:sp>
      <p:sp>
        <p:nvSpPr>
          <p:cNvPr id="3" name="Content Placeholder 2">
            <a:extLst>
              <a:ext uri="{FF2B5EF4-FFF2-40B4-BE49-F238E27FC236}">
                <a16:creationId xmlns:a16="http://schemas.microsoft.com/office/drawing/2014/main" id="{FA871E28-0AC3-83E4-FD20-1F248488C343}"/>
              </a:ext>
            </a:extLst>
          </p:cNvPr>
          <p:cNvSpPr>
            <a:spLocks noGrp="1"/>
          </p:cNvSpPr>
          <p:nvPr>
            <p:ph idx="1"/>
          </p:nvPr>
        </p:nvSpPr>
        <p:spPr/>
        <p:txBody>
          <a:bodyPr/>
          <a:lstStyle/>
          <a:p>
            <a:r>
              <a:rPr lang="en-US" dirty="0"/>
              <a:t>“And </a:t>
            </a:r>
            <a:r>
              <a:rPr lang="en-US" dirty="0">
                <a:solidFill>
                  <a:srgbClr val="553E2D"/>
                </a:solidFill>
                <a:latin typeface="+mj-lt"/>
              </a:rPr>
              <a:t>in vain they worship Me</a:t>
            </a:r>
            <a:r>
              <a:rPr lang="en-US" dirty="0"/>
              <a:t>, Teaching as doctrines the commandments of men” (Matt. 15:9).</a:t>
            </a:r>
          </a:p>
          <a:p>
            <a:r>
              <a:rPr lang="en-US" dirty="0"/>
              <a:t>“If anyone among you thinks he is religious, and does not bridle his tongue but deceives his own heart, </a:t>
            </a:r>
            <a:r>
              <a:rPr lang="en-US" dirty="0">
                <a:solidFill>
                  <a:srgbClr val="553E2D"/>
                </a:solidFill>
                <a:latin typeface="+mj-lt"/>
              </a:rPr>
              <a:t>this one’s religion is useless</a:t>
            </a:r>
            <a:r>
              <a:rPr lang="en-US" dirty="0"/>
              <a:t>. Pure and undefiled religion before God and the Father is this: to visit orphans and widows in their trouble, and to keep oneself unspotted from the world” (James 1:26-27).</a:t>
            </a:r>
          </a:p>
          <a:p>
            <a:endParaRPr lang="en-US" dirty="0"/>
          </a:p>
        </p:txBody>
      </p:sp>
    </p:spTree>
    <p:extLst>
      <p:ext uri="{BB962C8B-B14F-4D97-AF65-F5344CB8AC3E}">
        <p14:creationId xmlns:p14="http://schemas.microsoft.com/office/powerpoint/2010/main" val="2633907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01665-C8FF-E22B-74C1-4041F500C411}"/>
              </a:ext>
            </a:extLst>
          </p:cNvPr>
          <p:cNvSpPr>
            <a:spLocks noGrp="1"/>
          </p:cNvSpPr>
          <p:nvPr>
            <p:ph type="title"/>
          </p:nvPr>
        </p:nvSpPr>
        <p:spPr/>
        <p:txBody>
          <a:bodyPr/>
          <a:lstStyle/>
          <a:p>
            <a:r>
              <a:rPr lang="en-US" dirty="0"/>
              <a:t>The Real Test of Your Religion</a:t>
            </a:r>
          </a:p>
        </p:txBody>
      </p:sp>
      <p:sp>
        <p:nvSpPr>
          <p:cNvPr id="3" name="Content Placeholder 2">
            <a:extLst>
              <a:ext uri="{FF2B5EF4-FFF2-40B4-BE49-F238E27FC236}">
                <a16:creationId xmlns:a16="http://schemas.microsoft.com/office/drawing/2014/main" id="{9CB54C4D-3BA2-D5AE-68B8-403231213EB3}"/>
              </a:ext>
            </a:extLst>
          </p:cNvPr>
          <p:cNvSpPr>
            <a:spLocks noGrp="1"/>
          </p:cNvSpPr>
          <p:nvPr>
            <p:ph idx="1"/>
          </p:nvPr>
        </p:nvSpPr>
        <p:spPr/>
        <p:txBody>
          <a:bodyPr/>
          <a:lstStyle/>
          <a:p>
            <a:r>
              <a:rPr lang="en-US" dirty="0"/>
              <a:t>What difference does it make in your life?</a:t>
            </a:r>
          </a:p>
          <a:p>
            <a:pPr lvl="1"/>
            <a:r>
              <a:rPr lang="en-US" dirty="0"/>
              <a:t>The blind man (John 9:24-38): it got him thrown out of the synagogue and then led him to praise Jesus.</a:t>
            </a:r>
          </a:p>
          <a:p>
            <a:pPr lvl="1"/>
            <a:r>
              <a:rPr lang="en-US" dirty="0"/>
              <a:t>The eunuch “went...rejoicing” (Acts 8:39).</a:t>
            </a:r>
          </a:p>
          <a:p>
            <a:pPr lvl="1"/>
            <a:r>
              <a:rPr lang="en-US" dirty="0"/>
              <a:t>The Jews were “praising God” (Acts 2:47).</a:t>
            </a:r>
          </a:p>
          <a:p>
            <a:pPr lvl="1"/>
            <a:r>
              <a:rPr lang="en-US" dirty="0"/>
              <a:t>Paul was “ready...to die” (Acts 21:13).</a:t>
            </a:r>
          </a:p>
          <a:p>
            <a:r>
              <a:rPr lang="en-US" dirty="0"/>
              <a:t>What does your religion mean to you? Has it made a difference in your life? </a:t>
            </a:r>
          </a:p>
        </p:txBody>
      </p:sp>
    </p:spTree>
    <p:extLst>
      <p:ext uri="{BB962C8B-B14F-4D97-AF65-F5344CB8AC3E}">
        <p14:creationId xmlns:p14="http://schemas.microsoft.com/office/powerpoint/2010/main" val="389201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F23D8-74C1-BA87-21CC-B1FF3574FB29}"/>
              </a:ext>
            </a:extLst>
          </p:cNvPr>
          <p:cNvSpPr>
            <a:spLocks noGrp="1"/>
          </p:cNvSpPr>
          <p:nvPr>
            <p:ph type="title"/>
          </p:nvPr>
        </p:nvSpPr>
        <p:spPr/>
        <p:txBody>
          <a:bodyPr/>
          <a:lstStyle/>
          <a:p>
            <a:r>
              <a:rPr lang="en-US" dirty="0"/>
              <a:t>What Religion Means to Some People</a:t>
            </a:r>
          </a:p>
        </p:txBody>
      </p:sp>
      <p:sp>
        <p:nvSpPr>
          <p:cNvPr id="3" name="Content Placeholder 2">
            <a:extLst>
              <a:ext uri="{FF2B5EF4-FFF2-40B4-BE49-F238E27FC236}">
                <a16:creationId xmlns:a16="http://schemas.microsoft.com/office/drawing/2014/main" id="{73730756-2E8A-2F3F-D76B-D2A5C1621FFC}"/>
              </a:ext>
            </a:extLst>
          </p:cNvPr>
          <p:cNvSpPr>
            <a:spLocks noGrp="1"/>
          </p:cNvSpPr>
          <p:nvPr>
            <p:ph idx="1"/>
          </p:nvPr>
        </p:nvSpPr>
        <p:spPr/>
        <p:txBody>
          <a:bodyPr/>
          <a:lstStyle/>
          <a:p>
            <a:r>
              <a:rPr lang="en-US" dirty="0"/>
              <a:t>Some go to church three times in their lives:</a:t>
            </a:r>
          </a:p>
          <a:p>
            <a:pPr lvl="1"/>
            <a:r>
              <a:rPr lang="en-US" dirty="0"/>
              <a:t>When they are born: infant baptism</a:t>
            </a:r>
          </a:p>
          <a:p>
            <a:pPr lvl="1"/>
            <a:r>
              <a:rPr lang="en-US" dirty="0"/>
              <a:t>When they get married</a:t>
            </a:r>
          </a:p>
          <a:p>
            <a:pPr lvl="1"/>
            <a:r>
              <a:rPr lang="en-US" dirty="0"/>
              <a:t>When they have their funeral</a:t>
            </a:r>
          </a:p>
          <a:p>
            <a:r>
              <a:rPr lang="en-US" dirty="0"/>
              <a:t>Going to church on Easter Sunday, Christmas, Mother’s Day, etc.</a:t>
            </a:r>
          </a:p>
          <a:p>
            <a:r>
              <a:rPr lang="en-US" dirty="0"/>
              <a:t>Church is a fashion show.</a:t>
            </a:r>
          </a:p>
          <a:p>
            <a:r>
              <a:rPr lang="en-US" dirty="0"/>
              <a:t>Attending only when it is convenient to them.</a:t>
            </a:r>
          </a:p>
          <a:p>
            <a:endParaRPr lang="en-US" dirty="0"/>
          </a:p>
        </p:txBody>
      </p:sp>
    </p:spTree>
    <p:extLst>
      <p:ext uri="{BB962C8B-B14F-4D97-AF65-F5344CB8AC3E}">
        <p14:creationId xmlns:p14="http://schemas.microsoft.com/office/powerpoint/2010/main" val="3074836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arn(inVertic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descr="bible page on gray concrete surface">
            <a:extLst>
              <a:ext uri="{FF2B5EF4-FFF2-40B4-BE49-F238E27FC236}">
                <a16:creationId xmlns:a16="http://schemas.microsoft.com/office/drawing/2014/main" id="{CF0EEA4A-272F-B7CE-CD17-B7EB059166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3749" b="1265"/>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241D5F2-7F04-228B-8E07-26D113018F61}"/>
              </a:ext>
            </a:extLst>
          </p:cNvPr>
          <p:cNvSpPr txBox="1"/>
          <p:nvPr/>
        </p:nvSpPr>
        <p:spPr>
          <a:xfrm>
            <a:off x="1026475" y="954884"/>
            <a:ext cx="10400145" cy="923330"/>
          </a:xfrm>
          <a:prstGeom prst="rect">
            <a:avLst/>
          </a:prstGeom>
          <a:noFill/>
        </p:spPr>
        <p:txBody>
          <a:bodyPr wrap="square" rtlCol="0">
            <a:spAutoFit/>
          </a:bodyPr>
          <a:lstStyle/>
          <a:p>
            <a:r>
              <a:rPr lang="en-US" sz="5400" b="1" i="0" u="none" strike="noStrike" baseline="0" dirty="0">
                <a:solidFill>
                  <a:schemeClr val="bg1"/>
                </a:solidFill>
                <a:latin typeface="Source Sans Pro" panose="020B0503030403020204" pitchFamily="34" charset="0"/>
              </a:rPr>
              <a:t>What Does Religion Mean to You?</a:t>
            </a:r>
            <a:endParaRPr lang="en-US" sz="5400" dirty="0">
              <a:solidFill>
                <a:schemeClr val="bg1"/>
              </a:solidFill>
            </a:endParaRPr>
          </a:p>
        </p:txBody>
      </p:sp>
    </p:spTree>
    <p:extLst>
      <p:ext uri="{BB962C8B-B14F-4D97-AF65-F5344CB8AC3E}">
        <p14:creationId xmlns:p14="http://schemas.microsoft.com/office/powerpoint/2010/main" val="3467316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53C61-DBC4-AE36-60F2-50645E7A976D}"/>
              </a:ext>
            </a:extLst>
          </p:cNvPr>
          <p:cNvSpPr>
            <a:spLocks noGrp="1"/>
          </p:cNvSpPr>
          <p:nvPr>
            <p:ph type="title"/>
          </p:nvPr>
        </p:nvSpPr>
        <p:spPr>
          <a:xfrm>
            <a:off x="838200" y="365125"/>
            <a:ext cx="10515600" cy="1214293"/>
          </a:xfrm>
        </p:spPr>
        <p:txBody>
          <a:bodyPr/>
          <a:lstStyle/>
          <a:p>
            <a:r>
              <a:rPr lang="en-US" dirty="0"/>
              <a:t>1. Purity of Life</a:t>
            </a:r>
          </a:p>
        </p:txBody>
      </p:sp>
      <p:pic>
        <p:nvPicPr>
          <p:cNvPr id="2050" name="Picture 2" descr="The Church Pianist » the old rugged cross">
            <a:extLst>
              <a:ext uri="{FF2B5EF4-FFF2-40B4-BE49-F238E27FC236}">
                <a16:creationId xmlns:a16="http://schemas.microsoft.com/office/drawing/2014/main" id="{1EA6BA64-72F6-D248-36A1-4E6FC1E159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13850"/>
            <a:ext cx="6096000" cy="4572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3FF0208F-87F2-CE85-8040-B416B7B3583C}"/>
              </a:ext>
            </a:extLst>
          </p:cNvPr>
          <p:cNvSpPr txBox="1"/>
          <p:nvPr/>
        </p:nvSpPr>
        <p:spPr>
          <a:xfrm>
            <a:off x="7192652" y="1653027"/>
            <a:ext cx="4161148" cy="4893647"/>
          </a:xfrm>
          <a:prstGeom prst="rect">
            <a:avLst/>
          </a:prstGeom>
          <a:noFill/>
        </p:spPr>
        <p:txBody>
          <a:bodyPr wrap="square" rtlCol="0">
            <a:spAutoFit/>
          </a:bodyPr>
          <a:lstStyle/>
          <a:p>
            <a:r>
              <a:rPr lang="en-US" sz="2400" dirty="0"/>
              <a:t>“I beseech you therefore, brethren, by the mercies of God, that you present your bodies a living sacrifice, holy, acceptable to God, which is your reasonable service. And do not be conformed to this world, but be transformed by the renewing of your mind, that you may prove what is that good and acceptable and perfect will of God” (Rom. 12:1-2).</a:t>
            </a:r>
          </a:p>
        </p:txBody>
      </p:sp>
    </p:spTree>
    <p:extLst>
      <p:ext uri="{BB962C8B-B14F-4D97-AF65-F5344CB8AC3E}">
        <p14:creationId xmlns:p14="http://schemas.microsoft.com/office/powerpoint/2010/main" val="121889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129D6-89F5-8C8A-CA5E-4AE4D0DF198F}"/>
              </a:ext>
            </a:extLst>
          </p:cNvPr>
          <p:cNvSpPr>
            <a:spLocks noGrp="1"/>
          </p:cNvSpPr>
          <p:nvPr>
            <p:ph type="title"/>
          </p:nvPr>
        </p:nvSpPr>
        <p:spPr/>
        <p:txBody>
          <a:bodyPr/>
          <a:lstStyle/>
          <a:p>
            <a:r>
              <a:rPr lang="en-US" dirty="0"/>
              <a:t>Mary Magdalene</a:t>
            </a:r>
          </a:p>
        </p:txBody>
      </p:sp>
      <p:sp>
        <p:nvSpPr>
          <p:cNvPr id="3" name="Content Placeholder 2">
            <a:extLst>
              <a:ext uri="{FF2B5EF4-FFF2-40B4-BE49-F238E27FC236}">
                <a16:creationId xmlns:a16="http://schemas.microsoft.com/office/drawing/2014/main" id="{91BA2198-11B1-9CEC-76D6-CB7EF3C6432D}"/>
              </a:ext>
            </a:extLst>
          </p:cNvPr>
          <p:cNvSpPr>
            <a:spLocks noGrp="1"/>
          </p:cNvSpPr>
          <p:nvPr>
            <p:ph idx="1"/>
          </p:nvPr>
        </p:nvSpPr>
        <p:spPr/>
        <p:txBody>
          <a:bodyPr/>
          <a:lstStyle/>
          <a:p>
            <a:r>
              <a:rPr lang="en-US" dirty="0"/>
              <a:t>“Now it came to pass, afterward, that He went through every city and village, preaching and bringing the glad tidings of the kingdom of God. And the twelve were with Him, and certain women who had been healed of evil spirits and infirmities—</a:t>
            </a:r>
            <a:r>
              <a:rPr lang="en-US" dirty="0">
                <a:solidFill>
                  <a:srgbClr val="553E2D"/>
                </a:solidFill>
                <a:latin typeface="+mj-lt"/>
              </a:rPr>
              <a:t>Mary called Magdalene, out of whom had come seven demons</a:t>
            </a:r>
            <a:r>
              <a:rPr lang="en-US" dirty="0"/>
              <a:t>” (Luke 8:1-2).</a:t>
            </a:r>
          </a:p>
          <a:p>
            <a:pPr lvl="1"/>
            <a:r>
              <a:rPr lang="en-US" dirty="0"/>
              <a:t>She ministered to Jesus during His life (Luke 8:3).</a:t>
            </a:r>
          </a:p>
          <a:p>
            <a:pPr lvl="1"/>
            <a:r>
              <a:rPr lang="en-US" dirty="0"/>
              <a:t>She was present at the crucifixion (Matt. 27:56).</a:t>
            </a:r>
          </a:p>
          <a:p>
            <a:pPr lvl="1"/>
            <a:r>
              <a:rPr lang="en-US" dirty="0"/>
              <a:t>She anointed the dead body of Jesus (Matt. 27:61).</a:t>
            </a:r>
          </a:p>
          <a:p>
            <a:pPr lvl="1"/>
            <a:r>
              <a:rPr lang="en-US" dirty="0"/>
              <a:t>She was the first to see the risen Lord (Mark 16:9).</a:t>
            </a:r>
          </a:p>
          <a:p>
            <a:pPr lvl="1"/>
            <a:endParaRPr lang="en-US" dirty="0"/>
          </a:p>
          <a:p>
            <a:endParaRPr lang="en-US" dirty="0"/>
          </a:p>
          <a:p>
            <a:endParaRPr lang="en-US" dirty="0"/>
          </a:p>
        </p:txBody>
      </p:sp>
    </p:spTree>
    <p:extLst>
      <p:ext uri="{BB962C8B-B14F-4D97-AF65-F5344CB8AC3E}">
        <p14:creationId xmlns:p14="http://schemas.microsoft.com/office/powerpoint/2010/main" val="2914883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2FBC7-FCB2-C587-30D7-600960FB24E8}"/>
              </a:ext>
            </a:extLst>
          </p:cNvPr>
          <p:cNvSpPr>
            <a:spLocks noGrp="1"/>
          </p:cNvSpPr>
          <p:nvPr>
            <p:ph type="title"/>
          </p:nvPr>
        </p:nvSpPr>
        <p:spPr/>
        <p:txBody>
          <a:bodyPr/>
          <a:lstStyle/>
          <a:p>
            <a:r>
              <a:rPr lang="en-US" dirty="0"/>
              <a:t>Zacchaeus</a:t>
            </a:r>
          </a:p>
        </p:txBody>
      </p:sp>
      <p:sp>
        <p:nvSpPr>
          <p:cNvPr id="3" name="Content Placeholder 2">
            <a:extLst>
              <a:ext uri="{FF2B5EF4-FFF2-40B4-BE49-F238E27FC236}">
                <a16:creationId xmlns:a16="http://schemas.microsoft.com/office/drawing/2014/main" id="{6189428E-08DC-A867-6E02-86C364816D0A}"/>
              </a:ext>
            </a:extLst>
          </p:cNvPr>
          <p:cNvSpPr>
            <a:spLocks noGrp="1"/>
          </p:cNvSpPr>
          <p:nvPr>
            <p:ph idx="1"/>
          </p:nvPr>
        </p:nvSpPr>
        <p:spPr/>
        <p:txBody>
          <a:bodyPr/>
          <a:lstStyle/>
          <a:p>
            <a:r>
              <a:rPr lang="en-US" dirty="0"/>
              <a:t>“But when they saw it, they all complained, saying, ‘He has gone to be a guest with a man who is a sinner.’ Then Zacchaeus stood and said to the Lord, </a:t>
            </a:r>
            <a:r>
              <a:rPr lang="en-US" dirty="0">
                <a:solidFill>
                  <a:srgbClr val="553E2D"/>
                </a:solidFill>
                <a:latin typeface="+mj-lt"/>
              </a:rPr>
              <a:t>‘Look, Lord, I give half of my goods to the poor; and if I have taken anything from anyone by false accusation, I restore fourfold</a:t>
            </a:r>
            <a:r>
              <a:rPr lang="en-US" dirty="0"/>
              <a:t>.’ And Jesus said to him, ‘Today salvation has come to this house, because he also is a son of Abraham; for the Son of Man has come to seek and to save that which was lost’” (Luke 19:7-10).</a:t>
            </a:r>
          </a:p>
          <a:p>
            <a:endParaRPr lang="en-US" dirty="0"/>
          </a:p>
          <a:p>
            <a:endParaRPr lang="en-US" dirty="0"/>
          </a:p>
        </p:txBody>
      </p:sp>
    </p:spTree>
    <p:extLst>
      <p:ext uri="{BB962C8B-B14F-4D97-AF65-F5344CB8AC3E}">
        <p14:creationId xmlns:p14="http://schemas.microsoft.com/office/powerpoint/2010/main" val="1256829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ource Sans Pro Black"/>
        <a:ea typeface=""/>
        <a:cs typeface=""/>
      </a:majorFont>
      <a:minorFont>
        <a:latin typeface="Source Sans Pro Semi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1 Sermon Template.potx" id="{9F8BB918-1107-48D3-96E4-77FA465A84F5}" vid="{0921F662-AD09-437E-A944-0B87D886F094}"/>
    </a:ext>
  </a:extLst>
</a:theme>
</file>

<file path=docProps/app.xml><?xml version="1.0" encoding="utf-8"?>
<Properties xmlns="http://schemas.openxmlformats.org/officeDocument/2006/extended-properties" xmlns:vt="http://schemas.openxmlformats.org/officeDocument/2006/docPropsVTypes">
  <Template/>
  <TotalTime>380</TotalTime>
  <Words>2120</Words>
  <Application>Microsoft Office PowerPoint</Application>
  <PresentationFormat>Widescreen</PresentationFormat>
  <Paragraphs>108</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Source Sans Pro</vt:lpstr>
      <vt:lpstr>Source Sans Pro Black</vt:lpstr>
      <vt:lpstr>Source Sans Pro Semibold</vt:lpstr>
      <vt:lpstr>Office Theme</vt:lpstr>
      <vt:lpstr>PowerPoint Presentation</vt:lpstr>
      <vt:lpstr>Religion Definition</vt:lpstr>
      <vt:lpstr>Jesus: Some Religions Are Vain</vt:lpstr>
      <vt:lpstr>The Real Test of Your Religion</vt:lpstr>
      <vt:lpstr>What Religion Means to Some People</vt:lpstr>
      <vt:lpstr>PowerPoint Presentation</vt:lpstr>
      <vt:lpstr>1. Purity of Life</vt:lpstr>
      <vt:lpstr>Mary Magdalene</vt:lpstr>
      <vt:lpstr>Zacchaeus</vt:lpstr>
      <vt:lpstr>Zacchaeus</vt:lpstr>
      <vt:lpstr>Christ Calls Us to Purity</vt:lpstr>
      <vt:lpstr>Other Verses</vt:lpstr>
      <vt:lpstr>2. A Sense of Direction</vt:lpstr>
      <vt:lpstr>We Need Direction</vt:lpstr>
      <vt:lpstr>Are You Off Course?</vt:lpstr>
      <vt:lpstr>Some People Who Lost Their Way</vt:lpstr>
      <vt:lpstr>3. Gaining the Victor’s Crown</vt:lpstr>
      <vt:lpstr>The Paradox</vt:lpstr>
      <vt:lpstr>The Need for Guidance</vt:lpstr>
      <vt:lpstr>Devoting One’s Life to God</vt:lpstr>
      <vt:lpstr>4. A Challenge</vt:lpstr>
      <vt:lpstr>Some Start But Do Not Finish</vt:lpstr>
      <vt:lpstr>The Challenge</vt:lpstr>
      <vt:lpstr>5. Refuge and Security</vt:lpstr>
      <vt:lpstr>God Is Our Refuge</vt:lpstr>
      <vt:lpstr>Trust in Jesus</vt:lpstr>
      <vt:lpstr>Conclusion</vt:lpstr>
      <vt:lpstr>Does Your Religion Mean This to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Willis</dc:creator>
  <cp:lastModifiedBy>Mike Willis</cp:lastModifiedBy>
  <cp:revision>80</cp:revision>
  <dcterms:created xsi:type="dcterms:W3CDTF">2022-05-27T13:44:17Z</dcterms:created>
  <dcterms:modified xsi:type="dcterms:W3CDTF">2022-11-06T11:00:02Z</dcterms:modified>
</cp:coreProperties>
</file>