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56" r:id="rId2"/>
    <p:sldId id="266" r:id="rId3"/>
    <p:sldId id="257" r:id="rId4"/>
    <p:sldId id="259" r:id="rId5"/>
    <p:sldId id="260" r:id="rId6"/>
    <p:sldId id="261" r:id="rId7"/>
    <p:sldId id="263" r:id="rId8"/>
    <p:sldId id="258"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C347-BCDC-60FC-35FF-B7BEE89A161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FB207F-F152-06B6-2DD4-EFA2998E963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E0EFC2-0834-B5BE-B144-247A1FA2F59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3C61CFE-D377-74EC-6EDB-F7550BF3FD0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3156A4C-DA8F-A96F-6CA0-F6E1A5F0EDA7}"/>
              </a:ext>
            </a:extLst>
          </p:cNvPr>
          <p:cNvSpPr>
            <a:spLocks noGrp="1"/>
          </p:cNvSpPr>
          <p:nvPr>
            <p:ph type="sldNum" sz="quarter" idx="12"/>
          </p:nvPr>
        </p:nvSpPr>
        <p:spPr/>
        <p:txBody>
          <a:bodyPr/>
          <a:lstStyle>
            <a:lvl1pPr>
              <a:defRPr/>
            </a:lvl1pPr>
          </a:lstStyle>
          <a:p>
            <a:fld id="{B0AD9C20-403F-904D-B5D9-E104B137BF70}" type="slidenum">
              <a:rPr lang="en-US" altLang="en-US"/>
              <a:pPr/>
              <a:t>‹#›</a:t>
            </a:fld>
            <a:endParaRPr lang="en-US" altLang="en-US"/>
          </a:p>
        </p:txBody>
      </p:sp>
    </p:spTree>
    <p:extLst>
      <p:ext uri="{BB962C8B-B14F-4D97-AF65-F5344CB8AC3E}">
        <p14:creationId xmlns:p14="http://schemas.microsoft.com/office/powerpoint/2010/main" val="264407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F07-5625-F541-50AA-7F77106B6E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AC5B7F-EF08-9E0F-21D6-9EC17FFBD0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8D299-E100-9D5E-615B-3BCE49CC0F8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874A431-F507-F199-01F0-E724AFF1586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6DE467-391D-E147-590D-B66379424EC7}"/>
              </a:ext>
            </a:extLst>
          </p:cNvPr>
          <p:cNvSpPr>
            <a:spLocks noGrp="1"/>
          </p:cNvSpPr>
          <p:nvPr>
            <p:ph type="sldNum" sz="quarter" idx="12"/>
          </p:nvPr>
        </p:nvSpPr>
        <p:spPr/>
        <p:txBody>
          <a:bodyPr/>
          <a:lstStyle>
            <a:lvl1pPr>
              <a:defRPr/>
            </a:lvl1pPr>
          </a:lstStyle>
          <a:p>
            <a:fld id="{14E1D3DF-554C-3642-8D8A-E5F0482C7C70}" type="slidenum">
              <a:rPr lang="en-US" altLang="en-US"/>
              <a:pPr/>
              <a:t>‹#›</a:t>
            </a:fld>
            <a:endParaRPr lang="en-US" altLang="en-US"/>
          </a:p>
        </p:txBody>
      </p:sp>
    </p:spTree>
    <p:extLst>
      <p:ext uri="{BB962C8B-B14F-4D97-AF65-F5344CB8AC3E}">
        <p14:creationId xmlns:p14="http://schemas.microsoft.com/office/powerpoint/2010/main" val="301700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49FBB0-D1F3-1010-9638-6707CBE99439}"/>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DAACF9-2A94-46FD-56BB-F72D2C61021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D4AD7-8D4F-A9F6-2B03-D4C90C5B67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98A2BF-A67F-8A2B-6982-D6920B900DB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3C6591E-BF65-4F6F-ABCB-89EE023033BE}"/>
              </a:ext>
            </a:extLst>
          </p:cNvPr>
          <p:cNvSpPr>
            <a:spLocks noGrp="1"/>
          </p:cNvSpPr>
          <p:nvPr>
            <p:ph type="sldNum" sz="quarter" idx="12"/>
          </p:nvPr>
        </p:nvSpPr>
        <p:spPr/>
        <p:txBody>
          <a:bodyPr/>
          <a:lstStyle>
            <a:lvl1pPr>
              <a:defRPr/>
            </a:lvl1pPr>
          </a:lstStyle>
          <a:p>
            <a:fld id="{236ED6D2-4FF4-5246-9C39-5F6BED166E6E}" type="slidenum">
              <a:rPr lang="en-US" altLang="en-US"/>
              <a:pPr/>
              <a:t>‹#›</a:t>
            </a:fld>
            <a:endParaRPr lang="en-US" altLang="en-US"/>
          </a:p>
        </p:txBody>
      </p:sp>
    </p:spTree>
    <p:extLst>
      <p:ext uri="{BB962C8B-B14F-4D97-AF65-F5344CB8AC3E}">
        <p14:creationId xmlns:p14="http://schemas.microsoft.com/office/powerpoint/2010/main" val="48837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C8B4-EA24-1C23-1B26-7988B5B7C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D320B3-04C2-8773-9D25-E636808FAF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8EBCD-2B5B-AFBB-084F-917247BB1E3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F1A4D17-3E0B-7CD8-C284-467990B43FA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7F094D-AE42-F9F1-4F54-16B8556BF8D7}"/>
              </a:ext>
            </a:extLst>
          </p:cNvPr>
          <p:cNvSpPr>
            <a:spLocks noGrp="1"/>
          </p:cNvSpPr>
          <p:nvPr>
            <p:ph type="sldNum" sz="quarter" idx="12"/>
          </p:nvPr>
        </p:nvSpPr>
        <p:spPr/>
        <p:txBody>
          <a:bodyPr/>
          <a:lstStyle>
            <a:lvl1pPr>
              <a:defRPr/>
            </a:lvl1pPr>
          </a:lstStyle>
          <a:p>
            <a:fld id="{21774AD0-41B8-0B47-9A9C-8621F5053100}" type="slidenum">
              <a:rPr lang="en-US" altLang="en-US"/>
              <a:pPr/>
              <a:t>‹#›</a:t>
            </a:fld>
            <a:endParaRPr lang="en-US" altLang="en-US"/>
          </a:p>
        </p:txBody>
      </p:sp>
    </p:spTree>
    <p:extLst>
      <p:ext uri="{BB962C8B-B14F-4D97-AF65-F5344CB8AC3E}">
        <p14:creationId xmlns:p14="http://schemas.microsoft.com/office/powerpoint/2010/main" val="229124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54C23-C366-4DAC-01CD-CF80EFF623A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B0A909-32A6-FC56-0C11-35196299ED2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D94FD2F-D0EF-0E2A-D633-F0C79F76B59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A650FEE-D889-2E04-A83B-79E4F5768D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232090-207D-686C-8EBB-7B4E571EEFB6}"/>
              </a:ext>
            </a:extLst>
          </p:cNvPr>
          <p:cNvSpPr>
            <a:spLocks noGrp="1"/>
          </p:cNvSpPr>
          <p:nvPr>
            <p:ph type="sldNum" sz="quarter" idx="12"/>
          </p:nvPr>
        </p:nvSpPr>
        <p:spPr/>
        <p:txBody>
          <a:bodyPr/>
          <a:lstStyle>
            <a:lvl1pPr>
              <a:defRPr/>
            </a:lvl1pPr>
          </a:lstStyle>
          <a:p>
            <a:fld id="{8DF392AF-DB0A-3849-B6BF-6E6764B07021}" type="slidenum">
              <a:rPr lang="en-US" altLang="en-US"/>
              <a:pPr/>
              <a:t>‹#›</a:t>
            </a:fld>
            <a:endParaRPr lang="en-US" altLang="en-US"/>
          </a:p>
        </p:txBody>
      </p:sp>
    </p:spTree>
    <p:extLst>
      <p:ext uri="{BB962C8B-B14F-4D97-AF65-F5344CB8AC3E}">
        <p14:creationId xmlns:p14="http://schemas.microsoft.com/office/powerpoint/2010/main" val="85217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C85A4-CA1A-0916-EA80-8C757E010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4919A6-F181-3260-6CF5-C266C5D52FBC}"/>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71C7F1-F3E5-A1AE-365A-FFDA8E64527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34C3C5-E963-2298-85E1-4CA90218430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77B6838-78F2-A99B-7EF2-1BB96CE30A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0AE57D4-BBB0-2EDD-1C16-08CD193B70DE}"/>
              </a:ext>
            </a:extLst>
          </p:cNvPr>
          <p:cNvSpPr>
            <a:spLocks noGrp="1"/>
          </p:cNvSpPr>
          <p:nvPr>
            <p:ph type="sldNum" sz="quarter" idx="12"/>
          </p:nvPr>
        </p:nvSpPr>
        <p:spPr/>
        <p:txBody>
          <a:bodyPr/>
          <a:lstStyle>
            <a:lvl1pPr>
              <a:defRPr/>
            </a:lvl1pPr>
          </a:lstStyle>
          <a:p>
            <a:fld id="{19CBB4B1-4014-0C47-B626-79ED68476F43}" type="slidenum">
              <a:rPr lang="en-US" altLang="en-US"/>
              <a:pPr/>
              <a:t>‹#›</a:t>
            </a:fld>
            <a:endParaRPr lang="en-US" altLang="en-US"/>
          </a:p>
        </p:txBody>
      </p:sp>
    </p:spTree>
    <p:extLst>
      <p:ext uri="{BB962C8B-B14F-4D97-AF65-F5344CB8AC3E}">
        <p14:creationId xmlns:p14="http://schemas.microsoft.com/office/powerpoint/2010/main" val="207248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A5E68-60A9-EB99-F5F8-E58A4A8773F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AE2F00-95AB-030E-ACA3-D146707CD5A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0A02EA-9099-99A4-A2C4-17CAFA7348B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805454-9D3C-FEEB-EC35-8BD1A7B3E72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D0424-362A-4CB6-5E91-BF4966F5FD4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B65D47-1274-A3B0-A037-07923E202B6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D697EE4B-FFBA-A502-9435-69BF5F1DB0B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3C87EA2-DEA2-AEF9-D575-7A71527C43F0}"/>
              </a:ext>
            </a:extLst>
          </p:cNvPr>
          <p:cNvSpPr>
            <a:spLocks noGrp="1"/>
          </p:cNvSpPr>
          <p:nvPr>
            <p:ph type="sldNum" sz="quarter" idx="12"/>
          </p:nvPr>
        </p:nvSpPr>
        <p:spPr/>
        <p:txBody>
          <a:bodyPr/>
          <a:lstStyle>
            <a:lvl1pPr>
              <a:defRPr/>
            </a:lvl1pPr>
          </a:lstStyle>
          <a:p>
            <a:fld id="{3986AC8C-7DD3-F24C-8AE5-36586358700D}" type="slidenum">
              <a:rPr lang="en-US" altLang="en-US"/>
              <a:pPr/>
              <a:t>‹#›</a:t>
            </a:fld>
            <a:endParaRPr lang="en-US" altLang="en-US"/>
          </a:p>
        </p:txBody>
      </p:sp>
    </p:spTree>
    <p:extLst>
      <p:ext uri="{BB962C8B-B14F-4D97-AF65-F5344CB8AC3E}">
        <p14:creationId xmlns:p14="http://schemas.microsoft.com/office/powerpoint/2010/main" val="8227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3EA32-72AA-4BF1-3B19-23BEAC3327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AE310D-BDA0-99E7-A494-BE96D6C28BE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ECBB2D4-0684-8B71-A5B7-C4A5AEEE434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DA30406-5E64-DE5E-5426-12072DBE3AA1}"/>
              </a:ext>
            </a:extLst>
          </p:cNvPr>
          <p:cNvSpPr>
            <a:spLocks noGrp="1"/>
          </p:cNvSpPr>
          <p:nvPr>
            <p:ph type="sldNum" sz="quarter" idx="12"/>
          </p:nvPr>
        </p:nvSpPr>
        <p:spPr/>
        <p:txBody>
          <a:bodyPr/>
          <a:lstStyle>
            <a:lvl1pPr>
              <a:defRPr/>
            </a:lvl1pPr>
          </a:lstStyle>
          <a:p>
            <a:fld id="{B3C2D194-6552-C047-953C-91D7686DE952}" type="slidenum">
              <a:rPr lang="en-US" altLang="en-US"/>
              <a:pPr/>
              <a:t>‹#›</a:t>
            </a:fld>
            <a:endParaRPr lang="en-US" altLang="en-US"/>
          </a:p>
        </p:txBody>
      </p:sp>
    </p:spTree>
    <p:extLst>
      <p:ext uri="{BB962C8B-B14F-4D97-AF65-F5344CB8AC3E}">
        <p14:creationId xmlns:p14="http://schemas.microsoft.com/office/powerpoint/2010/main" val="282417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3A998A-CE8F-2138-FE54-BA48B5A337B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AC3A1A9-D44C-4A1F-1AE8-A496FA24127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F49D1C5-C5FC-9DE9-EF35-17B282ABF0A3}"/>
              </a:ext>
            </a:extLst>
          </p:cNvPr>
          <p:cNvSpPr>
            <a:spLocks noGrp="1"/>
          </p:cNvSpPr>
          <p:nvPr>
            <p:ph type="sldNum" sz="quarter" idx="12"/>
          </p:nvPr>
        </p:nvSpPr>
        <p:spPr/>
        <p:txBody>
          <a:bodyPr/>
          <a:lstStyle>
            <a:lvl1pPr>
              <a:defRPr/>
            </a:lvl1pPr>
          </a:lstStyle>
          <a:p>
            <a:fld id="{19CA74DE-4AD6-2A48-988F-427344514876}" type="slidenum">
              <a:rPr lang="en-US" altLang="en-US"/>
              <a:pPr/>
              <a:t>‹#›</a:t>
            </a:fld>
            <a:endParaRPr lang="en-US" altLang="en-US"/>
          </a:p>
        </p:txBody>
      </p:sp>
    </p:spTree>
    <p:extLst>
      <p:ext uri="{BB962C8B-B14F-4D97-AF65-F5344CB8AC3E}">
        <p14:creationId xmlns:p14="http://schemas.microsoft.com/office/powerpoint/2010/main" val="379561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CC7B-584D-031B-0C9B-B854E4AEF0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D61932-0BCF-0A2B-5E95-280C5332277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CC0589-52A9-6097-8868-C42F114A02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4D3D54-DE7F-021E-85B5-C57DA25F7B0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C3122C8-4B82-4D2B-7D4B-DD736FE437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E2554B-442D-86AE-5494-407DC6772960}"/>
              </a:ext>
            </a:extLst>
          </p:cNvPr>
          <p:cNvSpPr>
            <a:spLocks noGrp="1"/>
          </p:cNvSpPr>
          <p:nvPr>
            <p:ph type="sldNum" sz="quarter" idx="12"/>
          </p:nvPr>
        </p:nvSpPr>
        <p:spPr/>
        <p:txBody>
          <a:bodyPr/>
          <a:lstStyle>
            <a:lvl1pPr>
              <a:defRPr/>
            </a:lvl1pPr>
          </a:lstStyle>
          <a:p>
            <a:fld id="{016BDECF-8A18-A140-92A2-9275BF436C46}" type="slidenum">
              <a:rPr lang="en-US" altLang="en-US"/>
              <a:pPr/>
              <a:t>‹#›</a:t>
            </a:fld>
            <a:endParaRPr lang="en-US" altLang="en-US"/>
          </a:p>
        </p:txBody>
      </p:sp>
    </p:spTree>
    <p:extLst>
      <p:ext uri="{BB962C8B-B14F-4D97-AF65-F5344CB8AC3E}">
        <p14:creationId xmlns:p14="http://schemas.microsoft.com/office/powerpoint/2010/main" val="158024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4DD5-380A-9F43-4669-AE7B29B586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C63F15-3713-C735-3351-CB41B7106BB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95F6AB-2D3C-1E79-FD7F-C50650449A1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8F758-A50F-4B54-95F8-58E95154EF1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BD3FD3C-905F-E832-EAC7-C6949F5A395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DE85D8F-6FB9-78C0-C285-84742AFC0D7B}"/>
              </a:ext>
            </a:extLst>
          </p:cNvPr>
          <p:cNvSpPr>
            <a:spLocks noGrp="1"/>
          </p:cNvSpPr>
          <p:nvPr>
            <p:ph type="sldNum" sz="quarter" idx="12"/>
          </p:nvPr>
        </p:nvSpPr>
        <p:spPr/>
        <p:txBody>
          <a:bodyPr/>
          <a:lstStyle>
            <a:lvl1pPr>
              <a:defRPr/>
            </a:lvl1pPr>
          </a:lstStyle>
          <a:p>
            <a:fld id="{A5359D88-4BC2-7243-A233-2DB0FA53A570}" type="slidenum">
              <a:rPr lang="en-US" altLang="en-US"/>
              <a:pPr/>
              <a:t>‹#›</a:t>
            </a:fld>
            <a:endParaRPr lang="en-US" altLang="en-US"/>
          </a:p>
        </p:txBody>
      </p:sp>
    </p:spTree>
    <p:extLst>
      <p:ext uri="{BB962C8B-B14F-4D97-AF65-F5344CB8AC3E}">
        <p14:creationId xmlns:p14="http://schemas.microsoft.com/office/powerpoint/2010/main" val="99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BAD0C6-3A7F-27F8-A5D9-975F3CBC6EE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EF43C1A-9F5D-6840-FE12-11CAC65A415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BECCEA7-215A-AF60-ADA9-90287FCEA5C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C9A0ADFF-896F-822D-F62C-DD2DBE0531A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8FDFA70B-95B8-4DCB-AE27-53E42F87037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400E5E-E3FD-D045-963F-79909B5FD76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053" name="Picture 5">
            <a:extLst>
              <a:ext uri="{FF2B5EF4-FFF2-40B4-BE49-F238E27FC236}">
                <a16:creationId xmlns:a16="http://schemas.microsoft.com/office/drawing/2014/main" id="{D7CB1A79-7679-6076-3866-E78D9A628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2276E335-F928-0834-1576-BD702FF3D19B}"/>
              </a:ext>
            </a:extLst>
          </p:cNvPr>
          <p:cNvSpPr>
            <a:spLocks noGrp="1" noChangeArrowheads="1"/>
          </p:cNvSpPr>
          <p:nvPr>
            <p:ph type="ctrTitle"/>
          </p:nvPr>
        </p:nvSpPr>
        <p:spPr>
          <a:xfrm>
            <a:off x="228600" y="1981200"/>
            <a:ext cx="5943600" cy="1470025"/>
          </a:xfrm>
        </p:spPr>
        <p:txBody>
          <a:bodyPr anchor="ctr"/>
          <a:lstStyle/>
          <a:p>
            <a:r>
              <a:rPr lang="en-US" altLang="en-US" sz="6600" b="1" dirty="0">
                <a:effectLst>
                  <a:outerShdw blurRad="38100" dist="38100" dir="2700000" algn="tl">
                    <a:srgbClr val="FFFFFF"/>
                  </a:outerShdw>
                </a:effectLst>
                <a:latin typeface="Arial Rounded MT Bold" panose="020F0704030504030204" pitchFamily="34" charset="77"/>
              </a:rPr>
              <a:t>Do You Know           My Jesus?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08D62AF5-4E85-BC9D-7CF8-1738BA146F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6412"/>
          </a:xfrm>
          <a:prstGeom prst="rect">
            <a:avLst/>
          </a:prstGeom>
          <a:noFill/>
          <a:extLst>
            <a:ext uri="{909E8E84-426E-40DD-AFC4-6F175D3DCCD1}">
              <a14:hiddenFill xmlns:a14="http://schemas.microsoft.com/office/drawing/2010/main">
                <a:solidFill>
                  <a:srgbClr val="FFFFFF"/>
                </a:solidFill>
              </a14:hiddenFill>
            </a:ext>
          </a:extLst>
        </p:spPr>
      </p:pic>
      <p:sp>
        <p:nvSpPr>
          <p:cNvPr id="11267" name="Rectangle 3">
            <a:extLst>
              <a:ext uri="{FF2B5EF4-FFF2-40B4-BE49-F238E27FC236}">
                <a16:creationId xmlns:a16="http://schemas.microsoft.com/office/drawing/2014/main" id="{E5700E85-E86D-2646-46C6-958CE059B7B1}"/>
              </a:ext>
            </a:extLst>
          </p:cNvPr>
          <p:cNvSpPr>
            <a:spLocks noGrp="1" noChangeArrowheads="1"/>
          </p:cNvSpPr>
          <p:nvPr>
            <p:ph type="body" sz="half" idx="1"/>
          </p:nvPr>
        </p:nvSpPr>
        <p:spPr>
          <a:xfrm>
            <a:off x="381000" y="1905000"/>
            <a:ext cx="8534400" cy="3581400"/>
          </a:xfrm>
          <a:noFill/>
          <a:ln/>
          <a:extLst>
            <a:ext uri="{909E8E84-426E-40DD-AFC4-6F175D3DCCD1}">
              <a14:hiddenFill xmlns:a14="http://schemas.microsoft.com/office/drawing/2010/main">
                <a:solidFill>
                  <a:srgbClr val="9933FF">
                    <a:alpha val="75999"/>
                  </a:srgbClr>
                </a:solidFill>
              </a14:hiddenFill>
            </a:ext>
          </a:extLst>
        </p:spPr>
        <p:txBody>
          <a:bodyPr/>
          <a:lstStyle/>
          <a:p>
            <a:r>
              <a:rPr lang="en-US" altLang="en-US" b="1">
                <a:solidFill>
                  <a:schemeClr val="bg1"/>
                </a:solidFill>
                <a:effectLst>
                  <a:outerShdw blurRad="38100" dist="38100" dir="2700000" algn="tl">
                    <a:srgbClr val="808080"/>
                  </a:outerShdw>
                </a:effectLst>
              </a:rPr>
              <a:t>Based on God’s </a:t>
            </a:r>
            <a:r>
              <a:rPr lang="en-US" altLang="en-US" b="1" i="1">
                <a:solidFill>
                  <a:schemeClr val="bg1"/>
                </a:solidFill>
                <a:effectLst>
                  <a:outerShdw blurRad="38100" dist="38100" dir="2700000" algn="tl">
                    <a:srgbClr val="808080"/>
                  </a:outerShdw>
                </a:effectLst>
              </a:rPr>
              <a:t>GRACE</a:t>
            </a:r>
            <a:r>
              <a:rPr lang="en-US" altLang="en-US" b="1">
                <a:solidFill>
                  <a:schemeClr val="bg1"/>
                </a:solidFill>
                <a:effectLst>
                  <a:outerShdw blurRad="38100" dist="38100" dir="2700000" algn="tl">
                    <a:srgbClr val="808080"/>
                  </a:outerShdw>
                </a:effectLst>
              </a:rPr>
              <a:t>-- Eph. 2:8</a:t>
            </a:r>
          </a:p>
          <a:p>
            <a:r>
              <a:rPr lang="en-US" altLang="en-US" b="1" i="1">
                <a:solidFill>
                  <a:schemeClr val="bg1"/>
                </a:solidFill>
                <a:effectLst>
                  <a:outerShdw blurRad="38100" dist="38100" dir="2700000" algn="tl">
                    <a:srgbClr val="808080"/>
                  </a:outerShdw>
                </a:effectLst>
              </a:rPr>
              <a:t>Hear</a:t>
            </a:r>
            <a:r>
              <a:rPr lang="en-US" altLang="en-US" b="1">
                <a:solidFill>
                  <a:schemeClr val="bg1"/>
                </a:solidFill>
                <a:effectLst>
                  <a:outerShdw blurRad="38100" dist="38100" dir="2700000" algn="tl">
                    <a:srgbClr val="808080"/>
                  </a:outerShdw>
                </a:effectLst>
              </a:rPr>
              <a:t> the Word of God --John 20:30-31</a:t>
            </a:r>
          </a:p>
          <a:p>
            <a:r>
              <a:rPr lang="en-US" altLang="en-US" b="1" i="1">
                <a:solidFill>
                  <a:schemeClr val="bg1"/>
                </a:solidFill>
                <a:effectLst>
                  <a:outerShdw blurRad="38100" dist="38100" dir="2700000" algn="tl">
                    <a:srgbClr val="808080"/>
                  </a:outerShdw>
                </a:effectLst>
              </a:rPr>
              <a:t>Believe</a:t>
            </a:r>
            <a:r>
              <a:rPr lang="en-US" altLang="en-US" b="1">
                <a:solidFill>
                  <a:schemeClr val="bg1"/>
                </a:solidFill>
                <a:effectLst>
                  <a:outerShdw blurRad="38100" dist="38100" dir="2700000" algn="tl">
                    <a:srgbClr val="808080"/>
                  </a:outerShdw>
                </a:effectLst>
              </a:rPr>
              <a:t> In Your Heart -- Acts 8:37</a:t>
            </a:r>
          </a:p>
          <a:p>
            <a:r>
              <a:rPr lang="en-US" altLang="en-US" b="1" i="1">
                <a:solidFill>
                  <a:schemeClr val="bg1"/>
                </a:solidFill>
                <a:effectLst>
                  <a:outerShdw blurRad="38100" dist="38100" dir="2700000" algn="tl">
                    <a:srgbClr val="808080"/>
                  </a:outerShdw>
                </a:effectLst>
              </a:rPr>
              <a:t>Repent</a:t>
            </a:r>
            <a:r>
              <a:rPr lang="en-US" altLang="en-US" b="1">
                <a:solidFill>
                  <a:schemeClr val="bg1"/>
                </a:solidFill>
                <a:effectLst>
                  <a:outerShdw blurRad="38100" dist="38100" dir="2700000" algn="tl">
                    <a:srgbClr val="808080"/>
                  </a:outerShdw>
                </a:effectLst>
              </a:rPr>
              <a:t> Of Your Sins --Luke 13:3, 5</a:t>
            </a:r>
          </a:p>
          <a:p>
            <a:r>
              <a:rPr lang="en-US" altLang="en-US" b="1" i="1">
                <a:solidFill>
                  <a:schemeClr val="bg1"/>
                </a:solidFill>
                <a:effectLst>
                  <a:outerShdw blurRad="38100" dist="38100" dir="2700000" algn="tl">
                    <a:srgbClr val="808080"/>
                  </a:outerShdw>
                </a:effectLst>
              </a:rPr>
              <a:t>Confess</a:t>
            </a:r>
            <a:r>
              <a:rPr lang="en-US" altLang="en-US" b="1">
                <a:solidFill>
                  <a:schemeClr val="bg1"/>
                </a:solidFill>
                <a:effectLst>
                  <a:outerShdw blurRad="38100" dist="38100" dir="2700000" algn="tl">
                    <a:srgbClr val="808080"/>
                  </a:outerShdw>
                </a:effectLst>
              </a:rPr>
              <a:t> faith in Jesus -- Matt. 10:32-33</a:t>
            </a:r>
          </a:p>
          <a:p>
            <a:r>
              <a:rPr lang="en-US" altLang="en-US" b="1" i="1">
                <a:solidFill>
                  <a:schemeClr val="bg1"/>
                </a:solidFill>
                <a:effectLst>
                  <a:outerShdw blurRad="38100" dist="38100" dir="2700000" algn="tl">
                    <a:srgbClr val="808080"/>
                  </a:outerShdw>
                </a:effectLst>
              </a:rPr>
              <a:t>Be Baptized</a:t>
            </a:r>
            <a:r>
              <a:rPr lang="en-US" altLang="en-US" b="1">
                <a:solidFill>
                  <a:schemeClr val="bg1"/>
                </a:solidFill>
                <a:effectLst>
                  <a:outerShdw blurRad="38100" dist="38100" dir="2700000" algn="tl">
                    <a:srgbClr val="808080"/>
                  </a:outerShdw>
                </a:effectLst>
              </a:rPr>
              <a:t> Into Christ -- Acts 22:16</a:t>
            </a:r>
          </a:p>
          <a:p>
            <a:r>
              <a:rPr lang="en-US" altLang="en-US" b="1" i="1">
                <a:solidFill>
                  <a:schemeClr val="bg1"/>
                </a:solidFill>
                <a:effectLst>
                  <a:outerShdw blurRad="38100" dist="38100" dir="2700000" algn="tl">
                    <a:srgbClr val="808080"/>
                  </a:outerShdw>
                </a:effectLst>
              </a:rPr>
              <a:t>Be Faithful</a:t>
            </a:r>
            <a:r>
              <a:rPr lang="en-US" altLang="en-US" b="1">
                <a:solidFill>
                  <a:schemeClr val="bg1"/>
                </a:solidFill>
                <a:effectLst>
                  <a:outerShdw blurRad="38100" dist="38100" dir="2700000" algn="tl">
                    <a:srgbClr val="808080"/>
                  </a:outerShdw>
                </a:effectLst>
              </a:rPr>
              <a:t> Until Death --Rev. 2:10</a:t>
            </a:r>
          </a:p>
        </p:txBody>
      </p:sp>
      <p:sp>
        <p:nvSpPr>
          <p:cNvPr id="11268" name="Text Box 4">
            <a:extLst>
              <a:ext uri="{FF2B5EF4-FFF2-40B4-BE49-F238E27FC236}">
                <a16:creationId xmlns:a16="http://schemas.microsoft.com/office/drawing/2014/main" id="{A988A159-6E36-57A9-6BB4-B44384710AFC}"/>
              </a:ext>
            </a:extLst>
          </p:cNvPr>
          <p:cNvSpPr txBox="1">
            <a:spLocks noChangeArrowheads="1"/>
          </p:cNvSpPr>
          <p:nvPr/>
        </p:nvSpPr>
        <p:spPr bwMode="auto">
          <a:xfrm>
            <a:off x="2667000" y="304800"/>
            <a:ext cx="6019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4800" b="1" i="1">
                <a:effectLst>
                  <a:outerShdw blurRad="38100" dist="38100" dir="2700000" algn="tl">
                    <a:srgbClr val="FFFFFF"/>
                  </a:outerShdw>
                </a:effectLst>
                <a:latin typeface="Arial Rounded MT Bold" panose="020F0704030504030204" pitchFamily="34" charset="77"/>
              </a:rPr>
              <a:t>God’s Plan for Your Salvation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053" name="Picture 5">
            <a:extLst>
              <a:ext uri="{FF2B5EF4-FFF2-40B4-BE49-F238E27FC236}">
                <a16:creationId xmlns:a16="http://schemas.microsoft.com/office/drawing/2014/main" id="{D7CB1A79-7679-6076-3866-E78D9A628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2276E335-F928-0834-1576-BD702FF3D19B}"/>
              </a:ext>
            </a:extLst>
          </p:cNvPr>
          <p:cNvSpPr>
            <a:spLocks noGrp="1" noChangeArrowheads="1"/>
          </p:cNvSpPr>
          <p:nvPr>
            <p:ph type="ctrTitle"/>
          </p:nvPr>
        </p:nvSpPr>
        <p:spPr>
          <a:xfrm>
            <a:off x="302821" y="174684"/>
            <a:ext cx="4267200" cy="1470025"/>
          </a:xfrm>
        </p:spPr>
        <p:txBody>
          <a:bodyPr anchor="ctr"/>
          <a:lstStyle/>
          <a:p>
            <a:r>
              <a:rPr lang="en-US" altLang="en-US" sz="4000" b="1" u="sng" dirty="0">
                <a:effectLst>
                  <a:outerShdw blurRad="38100" dist="38100" dir="2700000" algn="tl">
                    <a:srgbClr val="FFFFFF"/>
                  </a:outerShdw>
                </a:effectLst>
                <a:latin typeface="Arial Rounded MT Bold" panose="020F0704030504030204" pitchFamily="34" charset="77"/>
              </a:rPr>
              <a:t>Do You Know           </a:t>
            </a:r>
            <a:br>
              <a:rPr lang="en-US" altLang="en-US" sz="4000" b="1" u="sng" dirty="0">
                <a:effectLst>
                  <a:outerShdw blurRad="38100" dist="38100" dir="2700000" algn="tl">
                    <a:srgbClr val="FFFFFF"/>
                  </a:outerShdw>
                </a:effectLst>
                <a:latin typeface="Arial Rounded MT Bold" panose="020F0704030504030204" pitchFamily="34" charset="77"/>
              </a:rPr>
            </a:br>
            <a:r>
              <a:rPr lang="en-US" altLang="en-US" sz="4000" b="1" u="sng" dirty="0">
                <a:effectLst>
                  <a:outerShdw blurRad="38100" dist="38100" dir="2700000" algn="tl">
                    <a:srgbClr val="FFFFFF"/>
                  </a:outerShdw>
                </a:effectLst>
                <a:latin typeface="Arial Rounded MT Bold" panose="020F0704030504030204" pitchFamily="34" charset="77"/>
              </a:rPr>
              <a:t>My Jesus?</a:t>
            </a:r>
          </a:p>
        </p:txBody>
      </p:sp>
      <p:sp>
        <p:nvSpPr>
          <p:cNvPr id="3" name="TextBox 2">
            <a:extLst>
              <a:ext uri="{FF2B5EF4-FFF2-40B4-BE49-F238E27FC236}">
                <a16:creationId xmlns:a16="http://schemas.microsoft.com/office/drawing/2014/main" id="{83D17771-5A7C-AF02-9EAB-B38FFA61647D}"/>
              </a:ext>
            </a:extLst>
          </p:cNvPr>
          <p:cNvSpPr txBox="1"/>
          <p:nvPr/>
        </p:nvSpPr>
        <p:spPr>
          <a:xfrm>
            <a:off x="381000" y="1781788"/>
            <a:ext cx="5105400" cy="2062103"/>
          </a:xfrm>
          <a:prstGeom prst="rect">
            <a:avLst/>
          </a:prstGeom>
          <a:noFill/>
        </p:spPr>
        <p:txBody>
          <a:bodyPr wrap="square">
            <a:spAutoFit/>
          </a:bodyPr>
          <a:lstStyle/>
          <a:p>
            <a:r>
              <a:rPr lang="en-US" sz="3200" b="1" dirty="0">
                <a:solidFill>
                  <a:srgbClr val="000000"/>
                </a:solidFill>
                <a:effectLst/>
                <a:latin typeface="Bookman Old Style" panose="02050604050505020204" pitchFamily="18" charset="0"/>
              </a:rPr>
              <a:t>“For the grace of God has appeared, bringing salvation for all people,” Titus 2:11</a:t>
            </a:r>
            <a:endParaRPr lang="en-US" sz="3200" b="1" dirty="0">
              <a:latin typeface="Bookman Old Style" panose="02050604050505020204" pitchFamily="18" charset="0"/>
            </a:endParaRPr>
          </a:p>
        </p:txBody>
      </p:sp>
      <p:sp>
        <p:nvSpPr>
          <p:cNvPr id="2" name="TextBox 1">
            <a:extLst>
              <a:ext uri="{FF2B5EF4-FFF2-40B4-BE49-F238E27FC236}">
                <a16:creationId xmlns:a16="http://schemas.microsoft.com/office/drawing/2014/main" id="{967F37A4-FFC4-0611-4252-4733CC2C1735}"/>
              </a:ext>
            </a:extLst>
          </p:cNvPr>
          <p:cNvSpPr txBox="1"/>
          <p:nvPr/>
        </p:nvSpPr>
        <p:spPr>
          <a:xfrm>
            <a:off x="6019800" y="371087"/>
            <a:ext cx="3124200" cy="1569660"/>
          </a:xfrm>
          <a:prstGeom prst="rect">
            <a:avLst/>
          </a:prstGeom>
          <a:noFill/>
        </p:spPr>
        <p:txBody>
          <a:bodyPr wrap="square" rtlCol="0">
            <a:spAutoFit/>
          </a:bodyPr>
          <a:lstStyle/>
          <a:p>
            <a:pPr algn="ctr"/>
            <a:r>
              <a:rPr lang="en-US" sz="3200" b="1" dirty="0">
                <a:solidFill>
                  <a:schemeClr val="bg1"/>
                </a:solidFill>
                <a:latin typeface="Bookman Old Style" panose="02050604050505020204" pitchFamily="18" charset="0"/>
              </a:rPr>
              <a:t>“Behold, The Lamb of God!”</a:t>
            </a:r>
          </a:p>
        </p:txBody>
      </p:sp>
      <p:sp>
        <p:nvSpPr>
          <p:cNvPr id="4" name="TextBox 3">
            <a:extLst>
              <a:ext uri="{FF2B5EF4-FFF2-40B4-BE49-F238E27FC236}">
                <a16:creationId xmlns:a16="http://schemas.microsoft.com/office/drawing/2014/main" id="{89C02937-900F-7052-6283-ED8EC6A6AA01}"/>
              </a:ext>
            </a:extLst>
          </p:cNvPr>
          <p:cNvSpPr txBox="1"/>
          <p:nvPr/>
        </p:nvSpPr>
        <p:spPr>
          <a:xfrm>
            <a:off x="381000" y="3975032"/>
            <a:ext cx="5638800" cy="2246769"/>
          </a:xfrm>
          <a:prstGeom prst="rect">
            <a:avLst/>
          </a:prstGeom>
          <a:noFill/>
        </p:spPr>
        <p:txBody>
          <a:bodyPr wrap="square" rtlCol="0">
            <a:spAutoFit/>
          </a:bodyPr>
          <a:lstStyle/>
          <a:p>
            <a:pPr marL="457200" indent="-457200">
              <a:buFont typeface="Wingdings" pitchFamily="2" charset="2"/>
              <a:buChar char="§"/>
            </a:pPr>
            <a:r>
              <a:rPr lang="en-US" sz="2800" dirty="0">
                <a:latin typeface="Bookman Old Style" panose="02050604050505020204" pitchFamily="18" charset="0"/>
              </a:rPr>
              <a:t>The “grown up” Jesus isn’t as celebrated as the baby Jesus.</a:t>
            </a:r>
          </a:p>
          <a:p>
            <a:pPr marL="457200" indent="-457200">
              <a:buFont typeface="Wingdings" pitchFamily="2" charset="2"/>
              <a:buChar char="§"/>
            </a:pPr>
            <a:r>
              <a:rPr lang="en-US" sz="2800" dirty="0">
                <a:latin typeface="Bookman Old Style" panose="02050604050505020204" pitchFamily="18" charset="0"/>
              </a:rPr>
              <a:t>We must face the adult Jesus!</a:t>
            </a:r>
          </a:p>
        </p:txBody>
      </p:sp>
    </p:spTree>
    <p:extLst>
      <p:ext uri="{BB962C8B-B14F-4D97-AF65-F5344CB8AC3E}">
        <p14:creationId xmlns:p14="http://schemas.microsoft.com/office/powerpoint/2010/main" val="22944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3088" name="Picture 16">
            <a:extLst>
              <a:ext uri="{FF2B5EF4-FFF2-40B4-BE49-F238E27FC236}">
                <a16:creationId xmlns:a16="http://schemas.microsoft.com/office/drawing/2014/main" id="{DDBE4DA4-4025-3300-CCAD-9C5DCCAE8D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a:extLst>
              <a:ext uri="{FF2B5EF4-FFF2-40B4-BE49-F238E27FC236}">
                <a16:creationId xmlns:a16="http://schemas.microsoft.com/office/drawing/2014/main" id="{127F70B2-A172-F368-C2F6-657DE2931572}"/>
              </a:ext>
            </a:extLst>
          </p:cNvPr>
          <p:cNvSpPr>
            <a:spLocks noGrp="1" noChangeArrowheads="1"/>
          </p:cNvSpPr>
          <p:nvPr>
            <p:ph type="body" idx="1"/>
          </p:nvPr>
        </p:nvSpPr>
        <p:spPr>
          <a:xfrm>
            <a:off x="990600" y="762000"/>
            <a:ext cx="4953000" cy="1104900"/>
          </a:xfrm>
          <a:solidFill>
            <a:schemeClr val="bg1">
              <a:alpha val="47000"/>
            </a:schemeClr>
          </a:solidFill>
          <a:ln w="38100">
            <a:solidFill>
              <a:schemeClr val="tx2"/>
            </a:solidFill>
            <a:miter lim="800000"/>
            <a:headEnd/>
            <a:tailEnd/>
          </a:ln>
        </p:spPr>
        <p:txBody>
          <a:bodyPr>
            <a:spAutoFit/>
          </a:bodyPr>
          <a:lstStyle/>
          <a:p>
            <a:r>
              <a:rPr lang="en-US" altLang="en-US" b="1">
                <a:latin typeface="Arial Rounded MT Bold" panose="020F0704030504030204" pitchFamily="34" charset="77"/>
              </a:rPr>
              <a:t>The Transfiguration</a:t>
            </a:r>
            <a:r>
              <a:rPr lang="en-US" altLang="en-US"/>
              <a:t>         </a:t>
            </a:r>
            <a:r>
              <a:rPr lang="en-US" altLang="en-US">
                <a:latin typeface="Times New Roman" panose="02020603050405020304" pitchFamily="18" charset="0"/>
              </a:rPr>
              <a:t>(Luke 9:27-36)</a:t>
            </a:r>
          </a:p>
        </p:txBody>
      </p:sp>
      <p:sp>
        <p:nvSpPr>
          <p:cNvPr id="3090" name="Text Box 18">
            <a:extLst>
              <a:ext uri="{FF2B5EF4-FFF2-40B4-BE49-F238E27FC236}">
                <a16:creationId xmlns:a16="http://schemas.microsoft.com/office/drawing/2014/main" id="{A2E88DE0-2874-AB6B-A101-ED0E5908B6BB}"/>
              </a:ext>
            </a:extLst>
          </p:cNvPr>
          <p:cNvSpPr txBox="1">
            <a:spLocks noChangeArrowheads="1"/>
          </p:cNvSpPr>
          <p:nvPr/>
        </p:nvSpPr>
        <p:spPr bwMode="auto">
          <a:xfrm rot="16200000">
            <a:off x="-2927350" y="2924175"/>
            <a:ext cx="6861175"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a:solidFill>
                  <a:schemeClr val="bg1"/>
                </a:solidFill>
                <a:effectLst>
                  <a:outerShdw blurRad="38100" dist="38100" dir="2700000" algn="tl">
                    <a:srgbClr val="808080"/>
                  </a:outerShdw>
                </a:effectLst>
                <a:latin typeface="Arial Rounded MT Bold" panose="020F0704030504030204" pitchFamily="34" charset="77"/>
              </a:rPr>
              <a:t>Do You Know:</a:t>
            </a:r>
          </a:p>
        </p:txBody>
      </p:sp>
      <p:sp>
        <p:nvSpPr>
          <p:cNvPr id="3091" name="Text Box 19">
            <a:extLst>
              <a:ext uri="{FF2B5EF4-FFF2-40B4-BE49-F238E27FC236}">
                <a16:creationId xmlns:a16="http://schemas.microsoft.com/office/drawing/2014/main" id="{15EA4CDF-F65A-3C7A-B00A-8809F03FDD93}"/>
              </a:ext>
            </a:extLst>
          </p:cNvPr>
          <p:cNvSpPr txBox="1">
            <a:spLocks noChangeArrowheads="1"/>
          </p:cNvSpPr>
          <p:nvPr/>
        </p:nvSpPr>
        <p:spPr bwMode="auto">
          <a:xfrm>
            <a:off x="914400" y="0"/>
            <a:ext cx="4343400"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a:solidFill>
                  <a:schemeClr val="bg1"/>
                </a:solidFill>
                <a:effectLst>
                  <a:outerShdw blurRad="38100" dist="38100" dir="2700000" algn="tl">
                    <a:srgbClr val="808080"/>
                  </a:outerShdw>
                </a:effectLst>
                <a:latin typeface="Arial Rounded MT Bold" panose="020F0704030504030204" pitchFamily="34" charset="77"/>
              </a:rPr>
              <a:t>My Jesus?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B5C82B14-75F1-31BA-8DAF-8A93666248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a:extLst>
              <a:ext uri="{FF2B5EF4-FFF2-40B4-BE49-F238E27FC236}">
                <a16:creationId xmlns:a16="http://schemas.microsoft.com/office/drawing/2014/main" id="{C0B4EFE3-EC04-A88C-74B7-DC28F927F356}"/>
              </a:ext>
            </a:extLst>
          </p:cNvPr>
          <p:cNvSpPr>
            <a:spLocks noGrp="1" noChangeArrowheads="1"/>
          </p:cNvSpPr>
          <p:nvPr>
            <p:ph type="body" idx="1"/>
          </p:nvPr>
        </p:nvSpPr>
        <p:spPr>
          <a:xfrm>
            <a:off x="990600" y="762000"/>
            <a:ext cx="4953000" cy="2176463"/>
          </a:xfrm>
          <a:solidFill>
            <a:schemeClr val="bg1">
              <a:alpha val="47000"/>
            </a:schemeClr>
          </a:solidFill>
          <a:ln w="38100">
            <a:solidFill>
              <a:schemeClr val="tx2"/>
            </a:solidFill>
            <a:miter lim="800000"/>
            <a:headEnd/>
            <a:tailEnd/>
          </a:ln>
        </p:spPr>
        <p:txBody>
          <a:bodyPr>
            <a:spAutoFit/>
          </a:bodyPr>
          <a:lstStyle/>
          <a:p>
            <a:r>
              <a:rPr lang="en-US" altLang="en-US" b="1">
                <a:latin typeface="Arial Rounded MT Bold" panose="020F0704030504030204" pitchFamily="34" charset="77"/>
              </a:rPr>
              <a:t>The Transfiguration</a:t>
            </a:r>
            <a:r>
              <a:rPr lang="en-US" altLang="en-US"/>
              <a:t>         </a:t>
            </a:r>
            <a:r>
              <a:rPr lang="en-US" altLang="en-US">
                <a:latin typeface="Times New Roman" panose="02020603050405020304" pitchFamily="18" charset="0"/>
              </a:rPr>
              <a:t>(Luke 9:27-36)</a:t>
            </a:r>
          </a:p>
          <a:p>
            <a:r>
              <a:rPr lang="en-US" altLang="en-US" b="1">
                <a:latin typeface="Arial Rounded MT Bold" panose="020F0704030504030204" pitchFamily="34" charset="77"/>
              </a:rPr>
              <a:t>Feeding The 5,000</a:t>
            </a:r>
            <a:r>
              <a:rPr lang="en-US" altLang="en-US"/>
              <a:t>            </a:t>
            </a:r>
            <a:r>
              <a:rPr lang="en-US" altLang="en-US">
                <a:latin typeface="Times New Roman" panose="02020603050405020304" pitchFamily="18" charset="0"/>
              </a:rPr>
              <a:t>(John 6:1-14)</a:t>
            </a:r>
          </a:p>
        </p:txBody>
      </p:sp>
      <p:sp>
        <p:nvSpPr>
          <p:cNvPr id="5124" name="Text Box 4">
            <a:extLst>
              <a:ext uri="{FF2B5EF4-FFF2-40B4-BE49-F238E27FC236}">
                <a16:creationId xmlns:a16="http://schemas.microsoft.com/office/drawing/2014/main" id="{6AD878F9-13CB-9363-7047-3D0046488E4D}"/>
              </a:ext>
            </a:extLst>
          </p:cNvPr>
          <p:cNvSpPr txBox="1">
            <a:spLocks noChangeArrowheads="1"/>
          </p:cNvSpPr>
          <p:nvPr/>
        </p:nvSpPr>
        <p:spPr bwMode="auto">
          <a:xfrm rot="16200000">
            <a:off x="-2927350" y="2924175"/>
            <a:ext cx="6861175"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a:solidFill>
                  <a:schemeClr val="bg1"/>
                </a:solidFill>
                <a:effectLst>
                  <a:outerShdw blurRad="38100" dist="38100" dir="2700000" algn="tl">
                    <a:srgbClr val="808080"/>
                  </a:outerShdw>
                </a:effectLst>
                <a:latin typeface="Arial Rounded MT Bold" panose="020F0704030504030204" pitchFamily="34" charset="77"/>
              </a:rPr>
              <a:t>Do You Know:</a:t>
            </a:r>
          </a:p>
        </p:txBody>
      </p:sp>
      <p:sp>
        <p:nvSpPr>
          <p:cNvPr id="5125" name="Text Box 5">
            <a:extLst>
              <a:ext uri="{FF2B5EF4-FFF2-40B4-BE49-F238E27FC236}">
                <a16:creationId xmlns:a16="http://schemas.microsoft.com/office/drawing/2014/main" id="{10EEE053-C253-C622-89D1-F962CD21CC9D}"/>
              </a:ext>
            </a:extLst>
          </p:cNvPr>
          <p:cNvSpPr txBox="1">
            <a:spLocks noChangeArrowheads="1"/>
          </p:cNvSpPr>
          <p:nvPr/>
        </p:nvSpPr>
        <p:spPr bwMode="auto">
          <a:xfrm>
            <a:off x="914400" y="0"/>
            <a:ext cx="4343400"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a:solidFill>
                  <a:schemeClr val="bg1"/>
                </a:solidFill>
                <a:effectLst>
                  <a:outerShdw blurRad="38100" dist="38100" dir="2700000" algn="tl">
                    <a:srgbClr val="808080"/>
                  </a:outerShdw>
                </a:effectLst>
                <a:latin typeface="Arial Rounded MT Bold" panose="020F0704030504030204" pitchFamily="34" charset="77"/>
              </a:rPr>
              <a:t>My Jesus?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7F181C87-6103-BA77-D1A5-32EE53EA7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7" name="Rectangle 3">
            <a:extLst>
              <a:ext uri="{FF2B5EF4-FFF2-40B4-BE49-F238E27FC236}">
                <a16:creationId xmlns:a16="http://schemas.microsoft.com/office/drawing/2014/main" id="{C79C8916-FBFE-807A-983B-6DE24D345DBD}"/>
              </a:ext>
            </a:extLst>
          </p:cNvPr>
          <p:cNvSpPr>
            <a:spLocks noGrp="1" noChangeArrowheads="1"/>
          </p:cNvSpPr>
          <p:nvPr>
            <p:ph type="body" idx="1"/>
          </p:nvPr>
        </p:nvSpPr>
        <p:spPr>
          <a:xfrm>
            <a:off x="990600" y="762000"/>
            <a:ext cx="4953000" cy="3248025"/>
          </a:xfrm>
          <a:solidFill>
            <a:schemeClr val="bg1">
              <a:alpha val="47000"/>
            </a:schemeClr>
          </a:solidFill>
          <a:ln w="38100">
            <a:solidFill>
              <a:schemeClr val="tx2"/>
            </a:solidFill>
            <a:miter lim="800000"/>
            <a:headEnd/>
            <a:tailEnd/>
          </a:ln>
        </p:spPr>
        <p:txBody>
          <a:bodyPr>
            <a:spAutoFit/>
          </a:bodyPr>
          <a:lstStyle/>
          <a:p>
            <a:r>
              <a:rPr lang="en-US" altLang="en-US" b="1">
                <a:latin typeface="Arial Rounded MT Bold" panose="020F0704030504030204" pitchFamily="34" charset="77"/>
              </a:rPr>
              <a:t>The Transfiguration</a:t>
            </a:r>
            <a:r>
              <a:rPr lang="en-US" altLang="en-US"/>
              <a:t>         </a:t>
            </a:r>
            <a:r>
              <a:rPr lang="en-US" altLang="en-US">
                <a:latin typeface="Times New Roman" panose="02020603050405020304" pitchFamily="18" charset="0"/>
              </a:rPr>
              <a:t>(Luke 9:27-36)</a:t>
            </a:r>
          </a:p>
          <a:p>
            <a:r>
              <a:rPr lang="en-US" altLang="en-US" b="1">
                <a:latin typeface="Arial Rounded MT Bold" panose="020F0704030504030204" pitchFamily="34" charset="77"/>
              </a:rPr>
              <a:t>Feeding The 5,000</a:t>
            </a:r>
            <a:r>
              <a:rPr lang="en-US" altLang="en-US"/>
              <a:t>            </a:t>
            </a:r>
            <a:r>
              <a:rPr lang="en-US" altLang="en-US">
                <a:latin typeface="Times New Roman" panose="02020603050405020304" pitchFamily="18" charset="0"/>
              </a:rPr>
              <a:t>(John 6:1-14)</a:t>
            </a:r>
          </a:p>
          <a:p>
            <a:r>
              <a:rPr lang="en-US" altLang="en-US" b="1">
                <a:latin typeface="Arial Rounded MT Bold" panose="020F0704030504030204" pitchFamily="34" charset="77"/>
              </a:rPr>
              <a:t>Walked On Water</a:t>
            </a:r>
            <a:r>
              <a:rPr lang="en-US" altLang="en-US"/>
              <a:t>         </a:t>
            </a:r>
            <a:r>
              <a:rPr lang="en-US" altLang="en-US">
                <a:latin typeface="Times New Roman" panose="02020603050405020304" pitchFamily="18" charset="0"/>
              </a:rPr>
              <a:t>(John 6:15-21)</a:t>
            </a:r>
          </a:p>
        </p:txBody>
      </p:sp>
      <p:sp>
        <p:nvSpPr>
          <p:cNvPr id="6148" name="Text Box 4">
            <a:extLst>
              <a:ext uri="{FF2B5EF4-FFF2-40B4-BE49-F238E27FC236}">
                <a16:creationId xmlns:a16="http://schemas.microsoft.com/office/drawing/2014/main" id="{63B847A8-8104-CD3A-1B68-06232FEFBE12}"/>
              </a:ext>
            </a:extLst>
          </p:cNvPr>
          <p:cNvSpPr txBox="1">
            <a:spLocks noChangeArrowheads="1"/>
          </p:cNvSpPr>
          <p:nvPr/>
        </p:nvSpPr>
        <p:spPr bwMode="auto">
          <a:xfrm rot="16200000">
            <a:off x="-2927350" y="2924175"/>
            <a:ext cx="6861175"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a:solidFill>
                  <a:schemeClr val="bg1"/>
                </a:solidFill>
                <a:effectLst>
                  <a:outerShdw blurRad="38100" dist="38100" dir="2700000" algn="tl">
                    <a:srgbClr val="808080"/>
                  </a:outerShdw>
                </a:effectLst>
                <a:latin typeface="Arial Rounded MT Bold" panose="020F0704030504030204" pitchFamily="34" charset="77"/>
              </a:rPr>
              <a:t>Do You Know:</a:t>
            </a:r>
          </a:p>
        </p:txBody>
      </p:sp>
      <p:sp>
        <p:nvSpPr>
          <p:cNvPr id="6149" name="Text Box 5">
            <a:extLst>
              <a:ext uri="{FF2B5EF4-FFF2-40B4-BE49-F238E27FC236}">
                <a16:creationId xmlns:a16="http://schemas.microsoft.com/office/drawing/2014/main" id="{0A94E7C2-2AB9-5B6A-909A-DB2F25D56D64}"/>
              </a:ext>
            </a:extLst>
          </p:cNvPr>
          <p:cNvSpPr txBox="1">
            <a:spLocks noChangeArrowheads="1"/>
          </p:cNvSpPr>
          <p:nvPr/>
        </p:nvSpPr>
        <p:spPr bwMode="auto">
          <a:xfrm>
            <a:off x="914400" y="0"/>
            <a:ext cx="4343400"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a:solidFill>
                  <a:schemeClr val="bg1"/>
                </a:solidFill>
                <a:effectLst>
                  <a:outerShdw blurRad="38100" dist="38100" dir="2700000" algn="tl">
                    <a:srgbClr val="808080"/>
                  </a:outerShdw>
                </a:effectLst>
                <a:latin typeface="Arial Rounded MT Bold" panose="020F0704030504030204" pitchFamily="34" charset="77"/>
              </a:rPr>
              <a:t>My Jesus?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635F1E7E-A4C2-CA1E-F09A-DCA3588D03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a:extLst>
              <a:ext uri="{FF2B5EF4-FFF2-40B4-BE49-F238E27FC236}">
                <a16:creationId xmlns:a16="http://schemas.microsoft.com/office/drawing/2014/main" id="{E4A0E405-877C-74CF-776E-D617C4BB127F}"/>
              </a:ext>
            </a:extLst>
          </p:cNvPr>
          <p:cNvSpPr>
            <a:spLocks noGrp="1" noChangeArrowheads="1"/>
          </p:cNvSpPr>
          <p:nvPr>
            <p:ph type="body" idx="1"/>
          </p:nvPr>
        </p:nvSpPr>
        <p:spPr>
          <a:xfrm>
            <a:off x="990600" y="762000"/>
            <a:ext cx="4953000" cy="4319588"/>
          </a:xfrm>
          <a:solidFill>
            <a:schemeClr val="bg1">
              <a:alpha val="47000"/>
            </a:schemeClr>
          </a:solidFill>
          <a:ln w="38100">
            <a:solidFill>
              <a:schemeClr val="tx2"/>
            </a:solidFill>
            <a:miter lim="800000"/>
            <a:headEnd/>
            <a:tailEnd/>
          </a:ln>
        </p:spPr>
        <p:txBody>
          <a:bodyPr>
            <a:spAutoFit/>
          </a:bodyPr>
          <a:lstStyle/>
          <a:p>
            <a:r>
              <a:rPr lang="en-US" altLang="en-US" b="1">
                <a:latin typeface="Arial Rounded MT Bold" panose="020F0704030504030204" pitchFamily="34" charset="77"/>
              </a:rPr>
              <a:t>The Transfiguration</a:t>
            </a:r>
            <a:r>
              <a:rPr lang="en-US" altLang="en-US"/>
              <a:t>         </a:t>
            </a:r>
            <a:r>
              <a:rPr lang="en-US" altLang="en-US">
                <a:latin typeface="Times New Roman" panose="02020603050405020304" pitchFamily="18" charset="0"/>
              </a:rPr>
              <a:t>(Luke 9:27-36)</a:t>
            </a:r>
          </a:p>
          <a:p>
            <a:r>
              <a:rPr lang="en-US" altLang="en-US" b="1">
                <a:latin typeface="Arial Rounded MT Bold" panose="020F0704030504030204" pitchFamily="34" charset="77"/>
              </a:rPr>
              <a:t>Feeding The 5,000</a:t>
            </a:r>
            <a:r>
              <a:rPr lang="en-US" altLang="en-US"/>
              <a:t>            </a:t>
            </a:r>
            <a:r>
              <a:rPr lang="en-US" altLang="en-US">
                <a:latin typeface="Times New Roman" panose="02020603050405020304" pitchFamily="18" charset="0"/>
              </a:rPr>
              <a:t>(John 6:1-14)</a:t>
            </a:r>
          </a:p>
          <a:p>
            <a:r>
              <a:rPr lang="en-US" altLang="en-US" b="1">
                <a:latin typeface="Arial Rounded MT Bold" panose="020F0704030504030204" pitchFamily="34" charset="77"/>
              </a:rPr>
              <a:t>Walked On Water</a:t>
            </a:r>
            <a:r>
              <a:rPr lang="en-US" altLang="en-US"/>
              <a:t>         </a:t>
            </a:r>
            <a:r>
              <a:rPr lang="en-US" altLang="en-US">
                <a:latin typeface="Times New Roman" panose="02020603050405020304" pitchFamily="18" charset="0"/>
              </a:rPr>
              <a:t>(John 6:15-21)</a:t>
            </a:r>
          </a:p>
          <a:p>
            <a:r>
              <a:rPr lang="en-US" altLang="en-US" b="1">
                <a:latin typeface="Arial Rounded MT Bold" panose="020F0704030504030204" pitchFamily="34" charset="77"/>
              </a:rPr>
              <a:t>Raised Lazarus</a:t>
            </a:r>
            <a:r>
              <a:rPr lang="en-US" altLang="en-US"/>
              <a:t>                 </a:t>
            </a:r>
            <a:r>
              <a:rPr lang="en-US" altLang="en-US">
                <a:latin typeface="Times New Roman" panose="02020603050405020304" pitchFamily="18" charset="0"/>
              </a:rPr>
              <a:t>(John 11:38-44)</a:t>
            </a:r>
          </a:p>
        </p:txBody>
      </p:sp>
      <p:sp>
        <p:nvSpPr>
          <p:cNvPr id="7172" name="Text Box 4">
            <a:extLst>
              <a:ext uri="{FF2B5EF4-FFF2-40B4-BE49-F238E27FC236}">
                <a16:creationId xmlns:a16="http://schemas.microsoft.com/office/drawing/2014/main" id="{84CE64F8-4341-3A2F-E289-8E1C964D2DE7}"/>
              </a:ext>
            </a:extLst>
          </p:cNvPr>
          <p:cNvSpPr txBox="1">
            <a:spLocks noChangeArrowheads="1"/>
          </p:cNvSpPr>
          <p:nvPr/>
        </p:nvSpPr>
        <p:spPr bwMode="auto">
          <a:xfrm rot="16200000">
            <a:off x="-2927350" y="2924175"/>
            <a:ext cx="6861175"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a:solidFill>
                  <a:schemeClr val="bg1"/>
                </a:solidFill>
                <a:effectLst>
                  <a:outerShdw blurRad="38100" dist="38100" dir="2700000" algn="tl">
                    <a:srgbClr val="808080"/>
                  </a:outerShdw>
                </a:effectLst>
                <a:latin typeface="Arial Rounded MT Bold" panose="020F0704030504030204" pitchFamily="34" charset="77"/>
              </a:rPr>
              <a:t>Do You Know:</a:t>
            </a:r>
          </a:p>
        </p:txBody>
      </p:sp>
      <p:sp>
        <p:nvSpPr>
          <p:cNvPr id="7173" name="Text Box 5">
            <a:extLst>
              <a:ext uri="{FF2B5EF4-FFF2-40B4-BE49-F238E27FC236}">
                <a16:creationId xmlns:a16="http://schemas.microsoft.com/office/drawing/2014/main" id="{CD0AD1C9-87B8-0ACD-7448-080B7F6D1CBF}"/>
              </a:ext>
            </a:extLst>
          </p:cNvPr>
          <p:cNvSpPr txBox="1">
            <a:spLocks noChangeArrowheads="1"/>
          </p:cNvSpPr>
          <p:nvPr/>
        </p:nvSpPr>
        <p:spPr bwMode="auto">
          <a:xfrm>
            <a:off x="914400" y="0"/>
            <a:ext cx="4343400"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a:solidFill>
                  <a:schemeClr val="bg1"/>
                </a:solidFill>
                <a:effectLst>
                  <a:outerShdw blurRad="38100" dist="38100" dir="2700000" algn="tl">
                    <a:srgbClr val="808080"/>
                  </a:outerShdw>
                </a:effectLst>
                <a:latin typeface="Arial Rounded MT Bold" panose="020F0704030504030204" pitchFamily="34" charset="77"/>
              </a:rPr>
              <a:t>My Jesus?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415E56D2-9CD3-8955-28AE-C88AA6149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219" name="Rectangle 3">
            <a:extLst>
              <a:ext uri="{FF2B5EF4-FFF2-40B4-BE49-F238E27FC236}">
                <a16:creationId xmlns:a16="http://schemas.microsoft.com/office/drawing/2014/main" id="{A534641B-9C4B-B254-D71C-1B56A6264555}"/>
              </a:ext>
            </a:extLst>
          </p:cNvPr>
          <p:cNvSpPr>
            <a:spLocks noGrp="1" noChangeArrowheads="1"/>
          </p:cNvSpPr>
          <p:nvPr>
            <p:ph type="body" idx="1"/>
          </p:nvPr>
        </p:nvSpPr>
        <p:spPr>
          <a:xfrm>
            <a:off x="990600" y="762000"/>
            <a:ext cx="4953000" cy="5391150"/>
          </a:xfrm>
          <a:solidFill>
            <a:schemeClr val="bg1">
              <a:alpha val="47000"/>
            </a:schemeClr>
          </a:solidFill>
          <a:ln w="38100">
            <a:solidFill>
              <a:schemeClr val="tx2"/>
            </a:solidFill>
            <a:miter lim="800000"/>
            <a:headEnd/>
            <a:tailEnd/>
          </a:ln>
        </p:spPr>
        <p:txBody>
          <a:bodyPr>
            <a:spAutoFit/>
          </a:bodyPr>
          <a:lstStyle/>
          <a:p>
            <a:r>
              <a:rPr lang="en-US" altLang="en-US" b="1">
                <a:latin typeface="Arial Rounded MT Bold" panose="020F0704030504030204" pitchFamily="34" charset="77"/>
              </a:rPr>
              <a:t>The Transfiguration</a:t>
            </a:r>
            <a:r>
              <a:rPr lang="en-US" altLang="en-US"/>
              <a:t>         </a:t>
            </a:r>
            <a:r>
              <a:rPr lang="en-US" altLang="en-US">
                <a:latin typeface="Times New Roman" panose="02020603050405020304" pitchFamily="18" charset="0"/>
              </a:rPr>
              <a:t>(Luke 9:27-36)</a:t>
            </a:r>
          </a:p>
          <a:p>
            <a:r>
              <a:rPr lang="en-US" altLang="en-US" b="1">
                <a:latin typeface="Arial Rounded MT Bold" panose="020F0704030504030204" pitchFamily="34" charset="77"/>
              </a:rPr>
              <a:t>Feeding The 5,000</a:t>
            </a:r>
            <a:r>
              <a:rPr lang="en-US" altLang="en-US"/>
              <a:t>            </a:t>
            </a:r>
            <a:r>
              <a:rPr lang="en-US" altLang="en-US">
                <a:latin typeface="Times New Roman" panose="02020603050405020304" pitchFamily="18" charset="0"/>
              </a:rPr>
              <a:t>(John 6:1-14)</a:t>
            </a:r>
          </a:p>
          <a:p>
            <a:r>
              <a:rPr lang="en-US" altLang="en-US" b="1">
                <a:latin typeface="Arial Rounded MT Bold" panose="020F0704030504030204" pitchFamily="34" charset="77"/>
              </a:rPr>
              <a:t>Walked On Water</a:t>
            </a:r>
            <a:r>
              <a:rPr lang="en-US" altLang="en-US"/>
              <a:t>         </a:t>
            </a:r>
            <a:r>
              <a:rPr lang="en-US" altLang="en-US">
                <a:latin typeface="Times New Roman" panose="02020603050405020304" pitchFamily="18" charset="0"/>
              </a:rPr>
              <a:t>(John 6:15-21)</a:t>
            </a:r>
          </a:p>
          <a:p>
            <a:r>
              <a:rPr lang="en-US" altLang="en-US" b="1">
                <a:latin typeface="Arial Rounded MT Bold" panose="020F0704030504030204" pitchFamily="34" charset="77"/>
              </a:rPr>
              <a:t>Raised Lazarus</a:t>
            </a:r>
            <a:r>
              <a:rPr lang="en-US" altLang="en-US"/>
              <a:t>                 </a:t>
            </a:r>
            <a:r>
              <a:rPr lang="en-US" altLang="en-US">
                <a:latin typeface="Times New Roman" panose="02020603050405020304" pitchFamily="18" charset="0"/>
              </a:rPr>
              <a:t>(John 11:38-44)</a:t>
            </a:r>
          </a:p>
          <a:p>
            <a:r>
              <a:rPr lang="en-US" altLang="en-US" b="1">
                <a:latin typeface="Arial Rounded MT Bold" panose="020F0704030504030204" pitchFamily="34" charset="77"/>
              </a:rPr>
              <a:t>Arose From The Dead</a:t>
            </a:r>
            <a:r>
              <a:rPr lang="en-US" altLang="en-US">
                <a:latin typeface="Times New Roman" panose="02020603050405020304" pitchFamily="18" charset="0"/>
              </a:rPr>
              <a:t>                (John 20:1-10; 19-29)</a:t>
            </a:r>
          </a:p>
        </p:txBody>
      </p:sp>
      <p:sp>
        <p:nvSpPr>
          <p:cNvPr id="9220" name="Text Box 4">
            <a:extLst>
              <a:ext uri="{FF2B5EF4-FFF2-40B4-BE49-F238E27FC236}">
                <a16:creationId xmlns:a16="http://schemas.microsoft.com/office/drawing/2014/main" id="{D82291D4-471A-59E8-EA26-7111C27021C1}"/>
              </a:ext>
            </a:extLst>
          </p:cNvPr>
          <p:cNvSpPr txBox="1">
            <a:spLocks noChangeArrowheads="1"/>
          </p:cNvSpPr>
          <p:nvPr/>
        </p:nvSpPr>
        <p:spPr bwMode="auto">
          <a:xfrm rot="16200000">
            <a:off x="-2927350" y="2924175"/>
            <a:ext cx="6861175" cy="10064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6000" b="1">
                <a:solidFill>
                  <a:schemeClr val="bg1"/>
                </a:solidFill>
                <a:effectLst>
                  <a:outerShdw blurRad="38100" dist="38100" dir="2700000" algn="tl">
                    <a:srgbClr val="808080"/>
                  </a:outerShdw>
                </a:effectLst>
                <a:latin typeface="Arial Rounded MT Bold" panose="020F0704030504030204" pitchFamily="34" charset="77"/>
              </a:rPr>
              <a:t>Do You Know:</a:t>
            </a:r>
          </a:p>
        </p:txBody>
      </p:sp>
      <p:sp>
        <p:nvSpPr>
          <p:cNvPr id="9221" name="Text Box 5">
            <a:extLst>
              <a:ext uri="{FF2B5EF4-FFF2-40B4-BE49-F238E27FC236}">
                <a16:creationId xmlns:a16="http://schemas.microsoft.com/office/drawing/2014/main" id="{8BF7B6D3-6C22-6C66-C078-4FA87059B613}"/>
              </a:ext>
            </a:extLst>
          </p:cNvPr>
          <p:cNvSpPr txBox="1">
            <a:spLocks noChangeArrowheads="1"/>
          </p:cNvSpPr>
          <p:nvPr/>
        </p:nvSpPr>
        <p:spPr bwMode="auto">
          <a:xfrm>
            <a:off x="914400" y="0"/>
            <a:ext cx="4343400" cy="76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b="1">
                <a:solidFill>
                  <a:schemeClr val="bg1"/>
                </a:solidFill>
                <a:effectLst>
                  <a:outerShdw blurRad="38100" dist="38100" dir="2700000" algn="tl">
                    <a:srgbClr val="808080"/>
                  </a:outerShdw>
                </a:effectLst>
                <a:latin typeface="Arial Rounded MT Bold" panose="020F0704030504030204" pitchFamily="34" charset="77"/>
              </a:rPr>
              <a:t>My Jesus?</a:t>
            </a:r>
          </a:p>
        </p:txBody>
      </p:sp>
      <p:sp>
        <p:nvSpPr>
          <p:cNvPr id="9222" name="Text Box 6">
            <a:extLst>
              <a:ext uri="{FF2B5EF4-FFF2-40B4-BE49-F238E27FC236}">
                <a16:creationId xmlns:a16="http://schemas.microsoft.com/office/drawing/2014/main" id="{E637A512-819F-48FD-D815-A5FAE3B2FDAD}"/>
              </a:ext>
            </a:extLst>
          </p:cNvPr>
          <p:cNvSpPr txBox="1">
            <a:spLocks noChangeArrowheads="1"/>
          </p:cNvSpPr>
          <p:nvPr/>
        </p:nvSpPr>
        <p:spPr bwMode="auto">
          <a:xfrm>
            <a:off x="5943600" y="3200400"/>
            <a:ext cx="3200400" cy="16764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solidFill>
                  <a:schemeClr val="bg1"/>
                </a:solidFill>
                <a:effectLst>
                  <a:outerShdw blurRad="38100" dist="38100" dir="2700000" algn="tl">
                    <a:srgbClr val="808080"/>
                  </a:outerShdw>
                </a:effectLst>
                <a:latin typeface="Arial Rounded MT Bold" panose="020F0704030504030204" pitchFamily="34" charset="77"/>
              </a:rPr>
              <a:t>Ascended Into Heaven     </a:t>
            </a:r>
            <a:r>
              <a:rPr lang="en-US" altLang="en-US" sz="4000" b="1">
                <a:solidFill>
                  <a:schemeClr val="bg1"/>
                </a:solidFill>
                <a:effectLst>
                  <a:outerShdw blurRad="38100" dist="38100" dir="2700000" algn="tl">
                    <a:srgbClr val="808080"/>
                  </a:outerShdw>
                </a:effectLst>
                <a:latin typeface="Arial Rounded MT Bold" panose="020F0704030504030204" pitchFamily="34" charset="77"/>
              </a:rPr>
              <a:t> </a:t>
            </a:r>
            <a:r>
              <a:rPr lang="en-US" altLang="en-US" sz="3200" b="1">
                <a:solidFill>
                  <a:schemeClr val="bg1"/>
                </a:solidFill>
                <a:effectLst>
                  <a:outerShdw blurRad="38100" dist="38100" dir="2700000" algn="tl">
                    <a:srgbClr val="808080"/>
                  </a:outerShdw>
                </a:effectLst>
                <a:latin typeface="Times New Roman" panose="02020603050405020304" pitchFamily="18" charset="0"/>
              </a:rPr>
              <a:t>(Acts 1:9-11)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 calcmode="lin" valueType="num">
                                      <p:cBhvr>
                                        <p:cTn id="7" dur="500" fill="hold"/>
                                        <p:tgtEl>
                                          <p:spTgt spid="9222"/>
                                        </p:tgtEl>
                                        <p:attrNameLst>
                                          <p:attrName>ppt_w</p:attrName>
                                        </p:attrNameLst>
                                      </p:cBhvr>
                                      <p:tavLst>
                                        <p:tav tm="0">
                                          <p:val>
                                            <p:fltVal val="0"/>
                                          </p:val>
                                        </p:tav>
                                        <p:tav tm="100000">
                                          <p:val>
                                            <p:strVal val="#ppt_w"/>
                                          </p:val>
                                        </p:tav>
                                      </p:tavLst>
                                    </p:anim>
                                    <p:anim calcmode="lin" valueType="num">
                                      <p:cBhvr>
                                        <p:cTn id="8" dur="500" fill="hold"/>
                                        <p:tgtEl>
                                          <p:spTgt spid="92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4106" name="Picture 10">
            <a:extLst>
              <a:ext uri="{FF2B5EF4-FFF2-40B4-BE49-F238E27FC236}">
                <a16:creationId xmlns:a16="http://schemas.microsoft.com/office/drawing/2014/main" id="{23FDDF64-D598-51F7-D477-CF1649F43C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id="{EBA269AF-99B7-96B4-7B82-EA62024FA584}"/>
              </a:ext>
            </a:extLst>
          </p:cNvPr>
          <p:cNvSpPr>
            <a:spLocks noChangeArrowheads="1"/>
          </p:cNvSpPr>
          <p:nvPr/>
        </p:nvSpPr>
        <p:spPr bwMode="auto">
          <a:xfrm>
            <a:off x="533400" y="304800"/>
            <a:ext cx="80772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solidFill>
                  <a:schemeClr val="bg1"/>
                </a:solidFill>
                <a:effectLst>
                  <a:outerShdw blurRad="38100" dist="38100" dir="2700000" algn="tl">
                    <a:srgbClr val="808080"/>
                  </a:outerShdw>
                </a:effectLst>
                <a:latin typeface="Times New Roman" panose="02020603050405020304" pitchFamily="18" charset="0"/>
              </a:rPr>
              <a:t>And truly Jesus did many other signs in the presence of His disciples, which are not written in this book; 31 but these are written that you may believe that Jesus is the Christ, the Son of God, and that believing you may have life in His name. </a:t>
            </a:r>
          </a:p>
        </p:txBody>
      </p:sp>
      <p:sp>
        <p:nvSpPr>
          <p:cNvPr id="4107" name="Text Box 11">
            <a:extLst>
              <a:ext uri="{FF2B5EF4-FFF2-40B4-BE49-F238E27FC236}">
                <a16:creationId xmlns:a16="http://schemas.microsoft.com/office/drawing/2014/main" id="{440DEB32-31E7-CC5D-887B-DC21FE2A039A}"/>
              </a:ext>
            </a:extLst>
          </p:cNvPr>
          <p:cNvSpPr txBox="1">
            <a:spLocks noChangeArrowheads="1"/>
          </p:cNvSpPr>
          <p:nvPr/>
        </p:nvSpPr>
        <p:spPr bwMode="auto">
          <a:xfrm>
            <a:off x="4648200" y="5181600"/>
            <a:ext cx="403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chemeClr val="bg1"/>
                </a:solidFill>
                <a:effectLst>
                  <a:outerShdw blurRad="38100" dist="38100" dir="2700000" algn="tl">
                    <a:srgbClr val="808080"/>
                  </a:outerShdw>
                </a:effectLst>
                <a:latin typeface="Arial Rounded MT Bold" panose="020F0704030504030204" pitchFamily="34" charset="77"/>
              </a:rPr>
              <a:t>John 20:30-31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08853F03-BAFB-ED10-B1AF-56880B8EF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4" name="Rectangle 4">
            <a:extLst>
              <a:ext uri="{FF2B5EF4-FFF2-40B4-BE49-F238E27FC236}">
                <a16:creationId xmlns:a16="http://schemas.microsoft.com/office/drawing/2014/main" id="{B369EE53-5929-588D-10C5-E95ECB9C0BB8}"/>
              </a:ext>
            </a:extLst>
          </p:cNvPr>
          <p:cNvSpPr>
            <a:spLocks noChangeArrowheads="1"/>
          </p:cNvSpPr>
          <p:nvPr/>
        </p:nvSpPr>
        <p:spPr bwMode="auto">
          <a:xfrm>
            <a:off x="304800" y="304800"/>
            <a:ext cx="84582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chemeClr val="bg1"/>
                </a:solidFill>
                <a:effectLst>
                  <a:outerShdw blurRad="38100" dist="38100" dir="2700000" algn="tl">
                    <a:srgbClr val="808080"/>
                  </a:outerShdw>
                </a:effectLst>
                <a:latin typeface="Times New Roman" panose="02020603050405020304" pitchFamily="18" charset="0"/>
              </a:rPr>
              <a:t>"Truly, these times of ignorance God overlooked, but now commands all men everywhere to repent, 31 "because He has appointed a day on which He will judge the world in righteousness by the Man whom He has ordained. He has given assurance of this to all by raising Him from the dead." </a:t>
            </a:r>
          </a:p>
        </p:txBody>
      </p:sp>
      <p:sp>
        <p:nvSpPr>
          <p:cNvPr id="10245" name="Text Box 5">
            <a:extLst>
              <a:ext uri="{FF2B5EF4-FFF2-40B4-BE49-F238E27FC236}">
                <a16:creationId xmlns:a16="http://schemas.microsoft.com/office/drawing/2014/main" id="{4E929550-6E9A-7306-C6AC-71CD8E92DB98}"/>
              </a:ext>
            </a:extLst>
          </p:cNvPr>
          <p:cNvSpPr txBox="1">
            <a:spLocks noChangeArrowheads="1"/>
          </p:cNvSpPr>
          <p:nvPr/>
        </p:nvSpPr>
        <p:spPr bwMode="auto">
          <a:xfrm>
            <a:off x="4572000" y="5334000"/>
            <a:ext cx="396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b="1">
                <a:solidFill>
                  <a:schemeClr val="bg1"/>
                </a:solidFill>
                <a:effectLst>
                  <a:outerShdw blurRad="38100" dist="38100" dir="2700000" algn="tl">
                    <a:srgbClr val="808080"/>
                  </a:outerShdw>
                </a:effectLst>
                <a:latin typeface="Arial Rounded MT Bold" panose="020F0704030504030204" pitchFamily="34" charset="77"/>
              </a:rPr>
              <a:t>Acts 17:30-31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378</Words>
  <Application>Microsoft Macintosh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Bookman Old Style</vt:lpstr>
      <vt:lpstr>Times New Roman</vt:lpstr>
      <vt:lpstr>Wingdings</vt:lpstr>
      <vt:lpstr>Default Design</vt:lpstr>
      <vt:lpstr>Do You Know           My Jesus?</vt:lpstr>
      <vt:lpstr>Do You Know            My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Know           My Jesus?</dc:title>
  <dc:creator>Greg King</dc:creator>
  <cp:lastModifiedBy>Andrew Scott Willis</cp:lastModifiedBy>
  <cp:revision>5</cp:revision>
  <dcterms:created xsi:type="dcterms:W3CDTF">2009-08-05T20:45:58Z</dcterms:created>
  <dcterms:modified xsi:type="dcterms:W3CDTF">2022-12-05T00:51:04Z</dcterms:modified>
</cp:coreProperties>
</file>