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9" r:id="rId2"/>
    <p:sldId id="357" r:id="rId3"/>
    <p:sldId id="356" r:id="rId4"/>
    <p:sldId id="358" r:id="rId5"/>
    <p:sldId id="406" r:id="rId6"/>
    <p:sldId id="362" r:id="rId7"/>
    <p:sldId id="391" r:id="rId8"/>
    <p:sldId id="359" r:id="rId9"/>
    <p:sldId id="390" r:id="rId10"/>
    <p:sldId id="389" r:id="rId11"/>
    <p:sldId id="361" r:id="rId12"/>
    <p:sldId id="363" r:id="rId13"/>
    <p:sldId id="365" r:id="rId14"/>
    <p:sldId id="364" r:id="rId15"/>
    <p:sldId id="381" r:id="rId16"/>
    <p:sldId id="392" r:id="rId17"/>
    <p:sldId id="366" r:id="rId18"/>
    <p:sldId id="367" r:id="rId19"/>
    <p:sldId id="393" r:id="rId20"/>
    <p:sldId id="368" r:id="rId21"/>
    <p:sldId id="382" r:id="rId22"/>
    <p:sldId id="383" r:id="rId23"/>
    <p:sldId id="369" r:id="rId24"/>
    <p:sldId id="370" r:id="rId25"/>
    <p:sldId id="371" r:id="rId26"/>
    <p:sldId id="372" r:id="rId27"/>
    <p:sldId id="405" r:id="rId28"/>
    <p:sldId id="373" r:id="rId29"/>
    <p:sldId id="384" r:id="rId30"/>
    <p:sldId id="396" r:id="rId31"/>
    <p:sldId id="394" r:id="rId32"/>
    <p:sldId id="395" r:id="rId33"/>
    <p:sldId id="374" r:id="rId34"/>
    <p:sldId id="385" r:id="rId35"/>
    <p:sldId id="398" r:id="rId36"/>
    <p:sldId id="399" r:id="rId37"/>
    <p:sldId id="397" r:id="rId38"/>
    <p:sldId id="402" r:id="rId39"/>
    <p:sldId id="400" r:id="rId40"/>
    <p:sldId id="401" r:id="rId41"/>
    <p:sldId id="375" r:id="rId42"/>
    <p:sldId id="403" r:id="rId43"/>
    <p:sldId id="376" r:id="rId44"/>
    <p:sldId id="388" r:id="rId45"/>
    <p:sldId id="404" r:id="rId46"/>
    <p:sldId id="387" r:id="rId47"/>
    <p:sldId id="377" r:id="rId48"/>
    <p:sldId id="378" r:id="rId49"/>
    <p:sldId id="379" r:id="rId50"/>
    <p:sldId id="38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3736"/>
    <a:srgbClr val="D5BD97"/>
    <a:srgbClr val="A23C30"/>
    <a:srgbClr val="D5684B"/>
    <a:srgbClr val="1D3D81"/>
    <a:srgbClr val="788945"/>
    <a:srgbClr val="CF4B5E"/>
    <a:srgbClr val="462F29"/>
    <a:srgbClr val="EFD0BC"/>
    <a:srgbClr val="FBF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1D7534-E0F2-4A10-A186-B36402723C36}" v="375" dt="2022-11-29T14:01:29.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Willis" userId="5776f565-9b58-4956-833f-f95731c013c2" providerId="ADAL" clId="{581D7534-E0F2-4A10-A186-B36402723C36}"/>
    <pc:docChg chg="undo custSel addSld delSld modSld sldOrd">
      <pc:chgData name="Mike Willis" userId="5776f565-9b58-4956-833f-f95731c013c2" providerId="ADAL" clId="{581D7534-E0F2-4A10-A186-B36402723C36}" dt="2022-11-29T14:01:29.570" v="2310"/>
      <pc:docMkLst>
        <pc:docMk/>
      </pc:docMkLst>
      <pc:sldChg chg="addSp modSp mod">
        <pc:chgData name="Mike Willis" userId="5776f565-9b58-4956-833f-f95731c013c2" providerId="ADAL" clId="{581D7534-E0F2-4A10-A186-B36402723C36}" dt="2022-11-29T12:47:20.247" v="637" actId="14100"/>
        <pc:sldMkLst>
          <pc:docMk/>
          <pc:sldMk cId="3467316591" sldId="356"/>
        </pc:sldMkLst>
        <pc:spChg chg="add mod">
          <ac:chgData name="Mike Willis" userId="5776f565-9b58-4956-833f-f95731c013c2" providerId="ADAL" clId="{581D7534-E0F2-4A10-A186-B36402723C36}" dt="2022-11-29T12:47:20.247" v="637" actId="14100"/>
          <ac:spMkLst>
            <pc:docMk/>
            <pc:sldMk cId="3467316591" sldId="356"/>
            <ac:spMk id="4" creationId="{6CED43D8-7C40-614D-953E-DF957C5F8702}"/>
          </ac:spMkLst>
        </pc:spChg>
      </pc:sldChg>
      <pc:sldChg chg="modSp mod">
        <pc:chgData name="Mike Willis" userId="5776f565-9b58-4956-833f-f95731c013c2" providerId="ADAL" clId="{581D7534-E0F2-4A10-A186-B36402723C36}" dt="2022-11-29T12:52:10.187" v="680" actId="20577"/>
        <pc:sldMkLst>
          <pc:docMk/>
          <pc:sldMk cId="1066200963" sldId="358"/>
        </pc:sldMkLst>
        <pc:spChg chg="mod">
          <ac:chgData name="Mike Willis" userId="5776f565-9b58-4956-833f-f95731c013c2" providerId="ADAL" clId="{581D7534-E0F2-4A10-A186-B36402723C36}" dt="2022-11-29T12:52:10.187" v="680" actId="20577"/>
          <ac:spMkLst>
            <pc:docMk/>
            <pc:sldMk cId="1066200963" sldId="358"/>
            <ac:spMk id="2" creationId="{B6090551-85E5-B9FF-90AD-6E5B68065EB5}"/>
          </ac:spMkLst>
        </pc:spChg>
      </pc:sldChg>
      <pc:sldChg chg="modSp mod">
        <pc:chgData name="Mike Willis" userId="5776f565-9b58-4956-833f-f95731c013c2" providerId="ADAL" clId="{581D7534-E0F2-4A10-A186-B36402723C36}" dt="2022-11-29T12:57:21.701" v="726" actId="2711"/>
        <pc:sldMkLst>
          <pc:docMk/>
          <pc:sldMk cId="3907269674" sldId="359"/>
        </pc:sldMkLst>
        <pc:spChg chg="mod">
          <ac:chgData name="Mike Willis" userId="5776f565-9b58-4956-833f-f95731c013c2" providerId="ADAL" clId="{581D7534-E0F2-4A10-A186-B36402723C36}" dt="2022-11-29T12:57:21.701" v="726" actId="2711"/>
          <ac:spMkLst>
            <pc:docMk/>
            <pc:sldMk cId="3907269674" sldId="359"/>
            <ac:spMk id="3" creationId="{46CDB9EA-D051-5366-26F8-4D80439BF41C}"/>
          </ac:spMkLst>
        </pc:spChg>
      </pc:sldChg>
      <pc:sldChg chg="del">
        <pc:chgData name="Mike Willis" userId="5776f565-9b58-4956-833f-f95731c013c2" providerId="ADAL" clId="{581D7534-E0F2-4A10-A186-B36402723C36}" dt="2022-11-29T12:56:02.720" v="715" actId="47"/>
        <pc:sldMkLst>
          <pc:docMk/>
          <pc:sldMk cId="2895007209" sldId="360"/>
        </pc:sldMkLst>
      </pc:sldChg>
      <pc:sldChg chg="modAnim">
        <pc:chgData name="Mike Willis" userId="5776f565-9b58-4956-833f-f95731c013c2" providerId="ADAL" clId="{581D7534-E0F2-4A10-A186-B36402723C36}" dt="2022-11-29T12:59:38.370" v="735"/>
        <pc:sldMkLst>
          <pc:docMk/>
          <pc:sldMk cId="1537306080" sldId="361"/>
        </pc:sldMkLst>
      </pc:sldChg>
      <pc:sldChg chg="modSp mod">
        <pc:chgData name="Mike Willis" userId="5776f565-9b58-4956-833f-f95731c013c2" providerId="ADAL" clId="{581D7534-E0F2-4A10-A186-B36402723C36}" dt="2022-11-29T12:53:18.853" v="705" actId="20577"/>
        <pc:sldMkLst>
          <pc:docMk/>
          <pc:sldMk cId="3196631704" sldId="362"/>
        </pc:sldMkLst>
        <pc:spChg chg="mod">
          <ac:chgData name="Mike Willis" userId="5776f565-9b58-4956-833f-f95731c013c2" providerId="ADAL" clId="{581D7534-E0F2-4A10-A186-B36402723C36}" dt="2022-11-29T12:52:51.820" v="695" actId="20577"/>
          <ac:spMkLst>
            <pc:docMk/>
            <pc:sldMk cId="3196631704" sldId="362"/>
            <ac:spMk id="2" creationId="{AF66602D-B5C4-6473-D41A-AE102C26C91C}"/>
          </ac:spMkLst>
        </pc:spChg>
        <pc:spChg chg="mod">
          <ac:chgData name="Mike Willis" userId="5776f565-9b58-4956-833f-f95731c013c2" providerId="ADAL" clId="{581D7534-E0F2-4A10-A186-B36402723C36}" dt="2022-11-29T12:53:18.853" v="705" actId="20577"/>
          <ac:spMkLst>
            <pc:docMk/>
            <pc:sldMk cId="3196631704" sldId="362"/>
            <ac:spMk id="3" creationId="{0DD262AA-F5A7-FF3C-44C0-19E39720E514}"/>
          </ac:spMkLst>
        </pc:spChg>
      </pc:sldChg>
      <pc:sldChg chg="addSp modSp mod">
        <pc:chgData name="Mike Willis" userId="5776f565-9b58-4956-833f-f95731c013c2" providerId="ADAL" clId="{581D7534-E0F2-4A10-A186-B36402723C36}" dt="2022-11-29T13:00:32.220" v="752" actId="20577"/>
        <pc:sldMkLst>
          <pc:docMk/>
          <pc:sldMk cId="3260751403" sldId="363"/>
        </pc:sldMkLst>
        <pc:spChg chg="add mod">
          <ac:chgData name="Mike Willis" userId="5776f565-9b58-4956-833f-f95731c013c2" providerId="ADAL" clId="{581D7534-E0F2-4A10-A186-B36402723C36}" dt="2022-11-29T13:00:32.220" v="752" actId="20577"/>
          <ac:spMkLst>
            <pc:docMk/>
            <pc:sldMk cId="3260751403" sldId="363"/>
            <ac:spMk id="5" creationId="{9DA5B6C7-FB22-7417-3750-708AB1C4E8F7}"/>
          </ac:spMkLst>
        </pc:spChg>
        <pc:picChg chg="add mod">
          <ac:chgData name="Mike Willis" userId="5776f565-9b58-4956-833f-f95731c013c2" providerId="ADAL" clId="{581D7534-E0F2-4A10-A186-B36402723C36}" dt="2022-11-29T11:41:01.673" v="4" actId="1076"/>
          <ac:picMkLst>
            <pc:docMk/>
            <pc:sldMk cId="3260751403" sldId="363"/>
            <ac:picMk id="4" creationId="{D34DB349-EB35-6A57-E029-13F9BE97776D}"/>
          </ac:picMkLst>
        </pc:picChg>
      </pc:sldChg>
      <pc:sldChg chg="modSp mod modAnim">
        <pc:chgData name="Mike Willis" userId="5776f565-9b58-4956-833f-f95731c013c2" providerId="ADAL" clId="{581D7534-E0F2-4A10-A186-B36402723C36}" dt="2022-11-29T13:06:22.053" v="831"/>
        <pc:sldMkLst>
          <pc:docMk/>
          <pc:sldMk cId="1823554514" sldId="364"/>
        </pc:sldMkLst>
        <pc:spChg chg="mod">
          <ac:chgData name="Mike Willis" userId="5776f565-9b58-4956-833f-f95731c013c2" providerId="ADAL" clId="{581D7534-E0F2-4A10-A186-B36402723C36}" dt="2022-11-29T13:01:30.070" v="776" actId="313"/>
          <ac:spMkLst>
            <pc:docMk/>
            <pc:sldMk cId="1823554514" sldId="364"/>
            <ac:spMk id="2" creationId="{0A57399C-54DE-AD94-67C0-A0B8494FE6E8}"/>
          </ac:spMkLst>
        </pc:spChg>
        <pc:spChg chg="mod">
          <ac:chgData name="Mike Willis" userId="5776f565-9b58-4956-833f-f95731c013c2" providerId="ADAL" clId="{581D7534-E0F2-4A10-A186-B36402723C36}" dt="2022-11-29T13:02:54.437" v="784" actId="6549"/>
          <ac:spMkLst>
            <pc:docMk/>
            <pc:sldMk cId="1823554514" sldId="364"/>
            <ac:spMk id="3" creationId="{7E0F596A-4934-4DAF-3898-A815AEA716E2}"/>
          </ac:spMkLst>
        </pc:spChg>
      </pc:sldChg>
      <pc:sldChg chg="modSp mod modAnim">
        <pc:chgData name="Mike Willis" userId="5776f565-9b58-4956-833f-f95731c013c2" providerId="ADAL" clId="{581D7534-E0F2-4A10-A186-B36402723C36}" dt="2022-11-29T13:06:44.620" v="833"/>
        <pc:sldMkLst>
          <pc:docMk/>
          <pc:sldMk cId="1686424399" sldId="365"/>
        </pc:sldMkLst>
        <pc:spChg chg="mod">
          <ac:chgData name="Mike Willis" userId="5776f565-9b58-4956-833f-f95731c013c2" providerId="ADAL" clId="{581D7534-E0F2-4A10-A186-B36402723C36}" dt="2022-11-29T13:05:45.587" v="829" actId="27636"/>
          <ac:spMkLst>
            <pc:docMk/>
            <pc:sldMk cId="1686424399" sldId="365"/>
            <ac:spMk id="3" creationId="{B8DCEBB8-72D3-4D64-F1FE-9B977314C9A5}"/>
          </ac:spMkLst>
        </pc:spChg>
      </pc:sldChg>
      <pc:sldChg chg="modSp mod">
        <pc:chgData name="Mike Willis" userId="5776f565-9b58-4956-833f-f95731c013c2" providerId="ADAL" clId="{581D7534-E0F2-4A10-A186-B36402723C36}" dt="2022-11-29T13:12:19.504" v="964" actId="20577"/>
        <pc:sldMkLst>
          <pc:docMk/>
          <pc:sldMk cId="956223522" sldId="366"/>
        </pc:sldMkLst>
        <pc:spChg chg="mod">
          <ac:chgData name="Mike Willis" userId="5776f565-9b58-4956-833f-f95731c013c2" providerId="ADAL" clId="{581D7534-E0F2-4A10-A186-B36402723C36}" dt="2022-11-29T13:12:19.504" v="964" actId="20577"/>
          <ac:spMkLst>
            <pc:docMk/>
            <pc:sldMk cId="956223522" sldId="366"/>
            <ac:spMk id="3" creationId="{21203B40-60B5-DF7F-764A-A705C85B078F}"/>
          </ac:spMkLst>
        </pc:spChg>
      </pc:sldChg>
      <pc:sldChg chg="modSp mod">
        <pc:chgData name="Mike Willis" userId="5776f565-9b58-4956-833f-f95731c013c2" providerId="ADAL" clId="{581D7534-E0F2-4A10-A186-B36402723C36}" dt="2022-11-29T13:14:07.655" v="984" actId="21"/>
        <pc:sldMkLst>
          <pc:docMk/>
          <pc:sldMk cId="952026525" sldId="367"/>
        </pc:sldMkLst>
        <pc:spChg chg="mod">
          <ac:chgData name="Mike Willis" userId="5776f565-9b58-4956-833f-f95731c013c2" providerId="ADAL" clId="{581D7534-E0F2-4A10-A186-B36402723C36}" dt="2022-11-29T13:14:07.655" v="984" actId="21"/>
          <ac:spMkLst>
            <pc:docMk/>
            <pc:sldMk cId="952026525" sldId="367"/>
            <ac:spMk id="3" creationId="{0EFE9509-C769-7D4A-3C65-F5BC41A3C559}"/>
          </ac:spMkLst>
        </pc:spChg>
      </pc:sldChg>
      <pc:sldChg chg="addSp modSp mod">
        <pc:chgData name="Mike Willis" userId="5776f565-9b58-4956-833f-f95731c013c2" providerId="ADAL" clId="{581D7534-E0F2-4A10-A186-B36402723C36}" dt="2022-11-29T13:17:41.239" v="1090" actId="1076"/>
        <pc:sldMkLst>
          <pc:docMk/>
          <pc:sldMk cId="2035719229" sldId="368"/>
        </pc:sldMkLst>
        <pc:spChg chg="add mod">
          <ac:chgData name="Mike Willis" userId="5776f565-9b58-4956-833f-f95731c013c2" providerId="ADAL" clId="{581D7534-E0F2-4A10-A186-B36402723C36}" dt="2022-11-29T13:17:41.239" v="1090" actId="1076"/>
          <ac:spMkLst>
            <pc:docMk/>
            <pc:sldMk cId="2035719229" sldId="368"/>
            <ac:spMk id="3" creationId="{150F8D05-B1D1-BB8F-67D2-3E0E14D7085B}"/>
          </ac:spMkLst>
        </pc:spChg>
        <pc:picChg chg="add mod">
          <ac:chgData name="Mike Willis" userId="5776f565-9b58-4956-833f-f95731c013c2" providerId="ADAL" clId="{581D7534-E0F2-4A10-A186-B36402723C36}" dt="2022-11-29T12:10:09.284" v="152" actId="1076"/>
          <ac:picMkLst>
            <pc:docMk/>
            <pc:sldMk cId="2035719229" sldId="368"/>
            <ac:picMk id="4098" creationId="{D9C21C2C-D42C-59CF-068A-03FA4D40C0EB}"/>
          </ac:picMkLst>
        </pc:picChg>
      </pc:sldChg>
      <pc:sldChg chg="modAnim">
        <pc:chgData name="Mike Willis" userId="5776f565-9b58-4956-833f-f95731c013c2" providerId="ADAL" clId="{581D7534-E0F2-4A10-A186-B36402723C36}" dt="2022-11-29T13:18:40.520" v="1092"/>
        <pc:sldMkLst>
          <pc:docMk/>
          <pc:sldMk cId="3329258116" sldId="369"/>
        </pc:sldMkLst>
      </pc:sldChg>
      <pc:sldChg chg="addSp modSp mod modAnim">
        <pc:chgData name="Mike Willis" userId="5776f565-9b58-4956-833f-f95731c013c2" providerId="ADAL" clId="{581D7534-E0F2-4A10-A186-B36402723C36}" dt="2022-11-29T13:18:59.863" v="1094" actId="1076"/>
        <pc:sldMkLst>
          <pc:docMk/>
          <pc:sldMk cId="3592690432" sldId="370"/>
        </pc:sldMkLst>
        <pc:spChg chg="add mod">
          <ac:chgData name="Mike Willis" userId="5776f565-9b58-4956-833f-f95731c013c2" providerId="ADAL" clId="{581D7534-E0F2-4A10-A186-B36402723C36}" dt="2022-11-29T13:18:59.863" v="1094" actId="1076"/>
          <ac:spMkLst>
            <pc:docMk/>
            <pc:sldMk cId="3592690432" sldId="370"/>
            <ac:spMk id="4" creationId="{3E5FE3F3-211E-C4D5-AC01-FDB30934B4CC}"/>
          </ac:spMkLst>
        </pc:spChg>
        <pc:picChg chg="add mod">
          <ac:chgData name="Mike Willis" userId="5776f565-9b58-4956-833f-f95731c013c2" providerId="ADAL" clId="{581D7534-E0F2-4A10-A186-B36402723C36}" dt="2022-11-29T12:21:23.639" v="271" actId="1076"/>
          <ac:picMkLst>
            <pc:docMk/>
            <pc:sldMk cId="3592690432" sldId="370"/>
            <ac:picMk id="3" creationId="{695870DB-1713-A445-8A5E-DC91CEBEE27F}"/>
          </ac:picMkLst>
        </pc:picChg>
      </pc:sldChg>
      <pc:sldChg chg="modSp mod modAnim">
        <pc:chgData name="Mike Willis" userId="5776f565-9b58-4956-833f-f95731c013c2" providerId="ADAL" clId="{581D7534-E0F2-4A10-A186-B36402723C36}" dt="2022-11-29T13:24:44.977" v="1426" actId="20577"/>
        <pc:sldMkLst>
          <pc:docMk/>
          <pc:sldMk cId="679630064" sldId="371"/>
        </pc:sldMkLst>
        <pc:spChg chg="mod">
          <ac:chgData name="Mike Willis" userId="5776f565-9b58-4956-833f-f95731c013c2" providerId="ADAL" clId="{581D7534-E0F2-4A10-A186-B36402723C36}" dt="2022-11-29T13:24:44.977" v="1426" actId="20577"/>
          <ac:spMkLst>
            <pc:docMk/>
            <pc:sldMk cId="679630064" sldId="371"/>
            <ac:spMk id="2" creationId="{4B14235C-65F7-C616-3B3B-C8CE57AE05F9}"/>
          </ac:spMkLst>
        </pc:spChg>
        <pc:spChg chg="mod">
          <ac:chgData name="Mike Willis" userId="5776f565-9b58-4956-833f-f95731c013c2" providerId="ADAL" clId="{581D7534-E0F2-4A10-A186-B36402723C36}" dt="2022-11-29T13:23:42.803" v="1372" actId="20577"/>
          <ac:spMkLst>
            <pc:docMk/>
            <pc:sldMk cId="679630064" sldId="371"/>
            <ac:spMk id="3" creationId="{810779DB-C0B5-B99D-7ABD-5B13E97761E8}"/>
          </ac:spMkLst>
        </pc:spChg>
      </pc:sldChg>
      <pc:sldChg chg="modSp mod">
        <pc:chgData name="Mike Willis" userId="5776f565-9b58-4956-833f-f95731c013c2" providerId="ADAL" clId="{581D7534-E0F2-4A10-A186-B36402723C36}" dt="2022-11-29T13:33:29.403" v="1665" actId="20577"/>
        <pc:sldMkLst>
          <pc:docMk/>
          <pc:sldMk cId="424956713" sldId="373"/>
        </pc:sldMkLst>
        <pc:spChg chg="mod">
          <ac:chgData name="Mike Willis" userId="5776f565-9b58-4956-833f-f95731c013c2" providerId="ADAL" clId="{581D7534-E0F2-4A10-A186-B36402723C36}" dt="2022-11-29T13:33:29.403" v="1665" actId="20577"/>
          <ac:spMkLst>
            <pc:docMk/>
            <pc:sldMk cId="424956713" sldId="373"/>
            <ac:spMk id="3" creationId="{E3B5135F-90CF-DF57-8C36-CB56E63E917F}"/>
          </ac:spMkLst>
        </pc:spChg>
      </pc:sldChg>
      <pc:sldChg chg="modSp mod modAnim">
        <pc:chgData name="Mike Willis" userId="5776f565-9b58-4956-833f-f95731c013c2" providerId="ADAL" clId="{581D7534-E0F2-4A10-A186-B36402723C36}" dt="2022-11-29T13:38:15.143" v="1782"/>
        <pc:sldMkLst>
          <pc:docMk/>
          <pc:sldMk cId="1585142086" sldId="374"/>
        </pc:sldMkLst>
        <pc:spChg chg="mod">
          <ac:chgData name="Mike Willis" userId="5776f565-9b58-4956-833f-f95731c013c2" providerId="ADAL" clId="{581D7534-E0F2-4A10-A186-B36402723C36}" dt="2022-11-29T13:37:27.020" v="1781" actId="20577"/>
          <ac:spMkLst>
            <pc:docMk/>
            <pc:sldMk cId="1585142086" sldId="374"/>
            <ac:spMk id="3" creationId="{B07CDD56-5DF0-70AE-C7E2-4BDDB722371D}"/>
          </ac:spMkLst>
        </pc:spChg>
      </pc:sldChg>
      <pc:sldChg chg="modSp mod ord">
        <pc:chgData name="Mike Willis" userId="5776f565-9b58-4956-833f-f95731c013c2" providerId="ADAL" clId="{581D7534-E0F2-4A10-A186-B36402723C36}" dt="2022-11-29T13:52:41.904" v="2205" actId="20577"/>
        <pc:sldMkLst>
          <pc:docMk/>
          <pc:sldMk cId="1243337223" sldId="375"/>
        </pc:sldMkLst>
        <pc:spChg chg="mod">
          <ac:chgData name="Mike Willis" userId="5776f565-9b58-4956-833f-f95731c013c2" providerId="ADAL" clId="{581D7534-E0F2-4A10-A186-B36402723C36}" dt="2022-11-29T13:52:41.904" v="2205" actId="20577"/>
          <ac:spMkLst>
            <pc:docMk/>
            <pc:sldMk cId="1243337223" sldId="375"/>
            <ac:spMk id="3" creationId="{2EBF7834-C2AB-9639-4F5D-645360A1A50D}"/>
          </ac:spMkLst>
        </pc:spChg>
      </pc:sldChg>
      <pc:sldChg chg="modSp mod modAnim">
        <pc:chgData name="Mike Willis" userId="5776f565-9b58-4956-833f-f95731c013c2" providerId="ADAL" clId="{581D7534-E0F2-4A10-A186-B36402723C36}" dt="2022-11-29T13:58:56.599" v="2259"/>
        <pc:sldMkLst>
          <pc:docMk/>
          <pc:sldMk cId="1931893214" sldId="377"/>
        </pc:sldMkLst>
        <pc:spChg chg="mod">
          <ac:chgData name="Mike Willis" userId="5776f565-9b58-4956-833f-f95731c013c2" providerId="ADAL" clId="{581D7534-E0F2-4A10-A186-B36402723C36}" dt="2022-11-29T13:58:35.198" v="2258" actId="255"/>
          <ac:spMkLst>
            <pc:docMk/>
            <pc:sldMk cId="1931893214" sldId="377"/>
            <ac:spMk id="2" creationId="{44B6D0AB-263A-5658-68AA-BBADDEBD77D0}"/>
          </ac:spMkLst>
        </pc:spChg>
      </pc:sldChg>
      <pc:sldChg chg="modSp mod">
        <pc:chgData name="Mike Willis" userId="5776f565-9b58-4956-833f-f95731c013c2" providerId="ADAL" clId="{581D7534-E0F2-4A10-A186-B36402723C36}" dt="2022-11-29T14:00:34.303" v="2308" actId="6549"/>
        <pc:sldMkLst>
          <pc:docMk/>
          <pc:sldMk cId="735506397" sldId="378"/>
        </pc:sldMkLst>
        <pc:spChg chg="mod">
          <ac:chgData name="Mike Willis" userId="5776f565-9b58-4956-833f-f95731c013c2" providerId="ADAL" clId="{581D7534-E0F2-4A10-A186-B36402723C36}" dt="2022-11-29T14:00:34.303" v="2308" actId="6549"/>
          <ac:spMkLst>
            <pc:docMk/>
            <pc:sldMk cId="735506397" sldId="378"/>
            <ac:spMk id="3" creationId="{28185365-B211-C349-BFC1-F86E2569A82A}"/>
          </ac:spMkLst>
        </pc:spChg>
      </pc:sldChg>
      <pc:sldChg chg="modAnim">
        <pc:chgData name="Mike Willis" userId="5776f565-9b58-4956-833f-f95731c013c2" providerId="ADAL" clId="{581D7534-E0F2-4A10-A186-B36402723C36}" dt="2022-11-29T14:01:29.570" v="2310"/>
        <pc:sldMkLst>
          <pc:docMk/>
          <pc:sldMk cId="3308267686" sldId="380"/>
        </pc:sldMkLst>
      </pc:sldChg>
      <pc:sldChg chg="addSp delSp modSp new mod">
        <pc:chgData name="Mike Willis" userId="5776f565-9b58-4956-833f-f95731c013c2" providerId="ADAL" clId="{581D7534-E0F2-4A10-A186-B36402723C36}" dt="2022-11-29T13:03:36.769" v="789" actId="14100"/>
        <pc:sldMkLst>
          <pc:docMk/>
          <pc:sldMk cId="4093317371" sldId="381"/>
        </pc:sldMkLst>
        <pc:spChg chg="mod">
          <ac:chgData name="Mike Willis" userId="5776f565-9b58-4956-833f-f95731c013c2" providerId="ADAL" clId="{581D7534-E0F2-4A10-A186-B36402723C36}" dt="2022-11-29T12:02:02.620" v="93" actId="20577"/>
          <ac:spMkLst>
            <pc:docMk/>
            <pc:sldMk cId="4093317371" sldId="381"/>
            <ac:spMk id="2" creationId="{9D43A7F2-7171-A6F3-EBCB-6E5F770CA37F}"/>
          </ac:spMkLst>
        </pc:spChg>
        <pc:spChg chg="add mod">
          <ac:chgData name="Mike Willis" userId="5776f565-9b58-4956-833f-f95731c013c2" providerId="ADAL" clId="{581D7534-E0F2-4A10-A186-B36402723C36}" dt="2022-11-29T13:03:36.769" v="789" actId="14100"/>
          <ac:spMkLst>
            <pc:docMk/>
            <pc:sldMk cId="4093317371" sldId="381"/>
            <ac:spMk id="5" creationId="{00D5364F-A836-E4B7-7D1B-F7BECF44842A}"/>
          </ac:spMkLst>
        </pc:spChg>
        <pc:picChg chg="add del mod">
          <ac:chgData name="Mike Willis" userId="5776f565-9b58-4956-833f-f95731c013c2" providerId="ADAL" clId="{581D7534-E0F2-4A10-A186-B36402723C36}" dt="2022-11-29T12:06:43.903" v="101" actId="478"/>
          <ac:picMkLst>
            <pc:docMk/>
            <pc:sldMk cId="4093317371" sldId="381"/>
            <ac:picMk id="4" creationId="{DCABDAC8-AF72-8863-668D-0904EA8E6DC3}"/>
          </ac:picMkLst>
        </pc:picChg>
        <pc:picChg chg="add mod">
          <ac:chgData name="Mike Willis" userId="5776f565-9b58-4956-833f-f95731c013c2" providerId="ADAL" clId="{581D7534-E0F2-4A10-A186-B36402723C36}" dt="2022-11-29T12:06:55.499" v="104" actId="1076"/>
          <ac:picMkLst>
            <pc:docMk/>
            <pc:sldMk cId="4093317371" sldId="381"/>
            <ac:picMk id="3074" creationId="{9B5F8523-4303-EC25-37F6-FA2DA4770FB4}"/>
          </ac:picMkLst>
        </pc:picChg>
      </pc:sldChg>
      <pc:sldChg chg="addSp modSp new mod setBg">
        <pc:chgData name="Mike Willis" userId="5776f565-9b58-4956-833f-f95731c013c2" providerId="ADAL" clId="{581D7534-E0F2-4A10-A186-B36402723C36}" dt="2022-11-29T12:13:51.369" v="219" actId="255"/>
        <pc:sldMkLst>
          <pc:docMk/>
          <pc:sldMk cId="665614883" sldId="382"/>
        </pc:sldMkLst>
        <pc:spChg chg="add mod">
          <ac:chgData name="Mike Willis" userId="5776f565-9b58-4956-833f-f95731c013c2" providerId="ADAL" clId="{581D7534-E0F2-4A10-A186-B36402723C36}" dt="2022-11-29T12:13:51.369" v="219" actId="255"/>
          <ac:spMkLst>
            <pc:docMk/>
            <pc:sldMk cId="665614883" sldId="382"/>
            <ac:spMk id="4" creationId="{C66EA7E6-EAD6-2FED-C9D8-563361B722D5}"/>
          </ac:spMkLst>
        </pc:spChg>
        <pc:spChg chg="add">
          <ac:chgData name="Mike Willis" userId="5776f565-9b58-4956-833f-f95731c013c2" providerId="ADAL" clId="{581D7534-E0F2-4A10-A186-B36402723C36}" dt="2022-11-29T12:13:25.403" v="201" actId="26606"/>
          <ac:spMkLst>
            <pc:docMk/>
            <pc:sldMk cId="665614883" sldId="382"/>
            <ac:spMk id="8" creationId="{42A4FC2C-047E-45A5-965D-8E1E3BF09BC6}"/>
          </ac:spMkLst>
        </pc:spChg>
        <pc:picChg chg="add mod">
          <ac:chgData name="Mike Willis" userId="5776f565-9b58-4956-833f-f95731c013c2" providerId="ADAL" clId="{581D7534-E0F2-4A10-A186-B36402723C36}" dt="2022-11-29T12:13:25.403" v="201" actId="26606"/>
          <ac:picMkLst>
            <pc:docMk/>
            <pc:sldMk cId="665614883" sldId="382"/>
            <ac:picMk id="3" creationId="{3BE57983-A59E-35D7-7682-2E00AF12EA57}"/>
          </ac:picMkLst>
        </pc:picChg>
      </pc:sldChg>
      <pc:sldChg chg="addSp modSp new mod setBg">
        <pc:chgData name="Mike Willis" userId="5776f565-9b58-4956-833f-f95731c013c2" providerId="ADAL" clId="{581D7534-E0F2-4A10-A186-B36402723C36}" dt="2022-11-29T12:16:00.897" v="268" actId="255"/>
        <pc:sldMkLst>
          <pc:docMk/>
          <pc:sldMk cId="3829521198" sldId="383"/>
        </pc:sldMkLst>
        <pc:spChg chg="add mod">
          <ac:chgData name="Mike Willis" userId="5776f565-9b58-4956-833f-f95731c013c2" providerId="ADAL" clId="{581D7534-E0F2-4A10-A186-B36402723C36}" dt="2022-11-29T12:16:00.897" v="268" actId="255"/>
          <ac:spMkLst>
            <pc:docMk/>
            <pc:sldMk cId="3829521198" sldId="383"/>
            <ac:spMk id="4" creationId="{3651C1CD-E46E-7CAB-B2DF-1487E4C1A6CD}"/>
          </ac:spMkLst>
        </pc:spChg>
        <pc:spChg chg="add">
          <ac:chgData name="Mike Willis" userId="5776f565-9b58-4956-833f-f95731c013c2" providerId="ADAL" clId="{581D7534-E0F2-4A10-A186-B36402723C36}" dt="2022-11-29T12:15:29.487" v="224" actId="26606"/>
          <ac:spMkLst>
            <pc:docMk/>
            <pc:sldMk cId="3829521198" sldId="383"/>
            <ac:spMk id="8" creationId="{42A4FC2C-047E-45A5-965D-8E1E3BF09BC6}"/>
          </ac:spMkLst>
        </pc:spChg>
        <pc:picChg chg="add mod">
          <ac:chgData name="Mike Willis" userId="5776f565-9b58-4956-833f-f95731c013c2" providerId="ADAL" clId="{581D7534-E0F2-4A10-A186-B36402723C36}" dt="2022-11-29T12:15:29.487" v="224" actId="26606"/>
          <ac:picMkLst>
            <pc:docMk/>
            <pc:sldMk cId="3829521198" sldId="383"/>
            <ac:picMk id="3" creationId="{4B02F29A-DC09-3615-CE54-E4EAA8D592B2}"/>
          </ac:picMkLst>
        </pc:picChg>
      </pc:sldChg>
      <pc:sldChg chg="addSp modSp new mod">
        <pc:chgData name="Mike Willis" userId="5776f565-9b58-4956-833f-f95731c013c2" providerId="ADAL" clId="{581D7534-E0F2-4A10-A186-B36402723C36}" dt="2022-11-29T13:32:01.930" v="1621" actId="207"/>
        <pc:sldMkLst>
          <pc:docMk/>
          <pc:sldMk cId="3963270857" sldId="384"/>
        </pc:sldMkLst>
        <pc:spChg chg="mod">
          <ac:chgData name="Mike Willis" userId="5776f565-9b58-4956-833f-f95731c013c2" providerId="ADAL" clId="{581D7534-E0F2-4A10-A186-B36402723C36}" dt="2022-11-29T12:30:54.084" v="418" actId="14100"/>
          <ac:spMkLst>
            <pc:docMk/>
            <pc:sldMk cId="3963270857" sldId="384"/>
            <ac:spMk id="2" creationId="{41FC40C1-EEF6-7BD3-0AEB-1977D3C21762}"/>
          </ac:spMkLst>
        </pc:spChg>
        <pc:spChg chg="add mod">
          <ac:chgData name="Mike Willis" userId="5776f565-9b58-4956-833f-f95731c013c2" providerId="ADAL" clId="{581D7534-E0F2-4A10-A186-B36402723C36}" dt="2022-11-29T13:32:01.930" v="1621" actId="207"/>
          <ac:spMkLst>
            <pc:docMk/>
            <pc:sldMk cId="3963270857" sldId="384"/>
            <ac:spMk id="3" creationId="{FC037F99-BB08-8835-B8B0-EB771E37EEEE}"/>
          </ac:spMkLst>
        </pc:spChg>
      </pc:sldChg>
      <pc:sldChg chg="addSp modSp new mod">
        <pc:chgData name="Mike Willis" userId="5776f565-9b58-4956-833f-f95731c013c2" providerId="ADAL" clId="{581D7534-E0F2-4A10-A186-B36402723C36}" dt="2022-11-29T13:35:18.974" v="1707" actId="2711"/>
        <pc:sldMkLst>
          <pc:docMk/>
          <pc:sldMk cId="2948664595" sldId="385"/>
        </pc:sldMkLst>
        <pc:spChg chg="mod">
          <ac:chgData name="Mike Willis" userId="5776f565-9b58-4956-833f-f95731c013c2" providerId="ADAL" clId="{581D7534-E0F2-4A10-A186-B36402723C36}" dt="2022-11-29T12:34:18.855" v="469" actId="14100"/>
          <ac:spMkLst>
            <pc:docMk/>
            <pc:sldMk cId="2948664595" sldId="385"/>
            <ac:spMk id="2" creationId="{F9B05B62-5B45-7109-1C3D-4355DE53C370}"/>
          </ac:spMkLst>
        </pc:spChg>
        <pc:spChg chg="add mod">
          <ac:chgData name="Mike Willis" userId="5776f565-9b58-4956-833f-f95731c013c2" providerId="ADAL" clId="{581D7534-E0F2-4A10-A186-B36402723C36}" dt="2022-11-29T13:35:18.974" v="1707" actId="2711"/>
          <ac:spMkLst>
            <pc:docMk/>
            <pc:sldMk cId="2948664595" sldId="385"/>
            <ac:spMk id="3" creationId="{C07619FF-D5CA-2808-1AF2-011C3119A966}"/>
          </ac:spMkLst>
        </pc:spChg>
      </pc:sldChg>
      <pc:sldChg chg="addSp modSp new del mod">
        <pc:chgData name="Mike Willis" userId="5776f565-9b58-4956-833f-f95731c013c2" providerId="ADAL" clId="{581D7534-E0F2-4A10-A186-B36402723C36}" dt="2022-11-29T13:42:23.603" v="1835" actId="2696"/>
        <pc:sldMkLst>
          <pc:docMk/>
          <pc:sldMk cId="2652328274" sldId="386"/>
        </pc:sldMkLst>
        <pc:spChg chg="mod">
          <ac:chgData name="Mike Willis" userId="5776f565-9b58-4956-833f-f95731c013c2" providerId="ADAL" clId="{581D7534-E0F2-4A10-A186-B36402723C36}" dt="2022-11-29T12:37:21.682" v="495" actId="14100"/>
          <ac:spMkLst>
            <pc:docMk/>
            <pc:sldMk cId="2652328274" sldId="386"/>
            <ac:spMk id="2" creationId="{F511FE3C-0B15-8DC4-19FD-52D2C581B144}"/>
          </ac:spMkLst>
        </pc:spChg>
        <pc:spChg chg="add mod">
          <ac:chgData name="Mike Willis" userId="5776f565-9b58-4956-833f-f95731c013c2" providerId="ADAL" clId="{581D7534-E0F2-4A10-A186-B36402723C36}" dt="2022-11-29T12:37:41.457" v="497" actId="2711"/>
          <ac:spMkLst>
            <pc:docMk/>
            <pc:sldMk cId="2652328274" sldId="386"/>
            <ac:spMk id="3" creationId="{B1C95AD4-99D3-A1D4-D6E6-3C9426D4B49E}"/>
          </ac:spMkLst>
        </pc:spChg>
      </pc:sldChg>
      <pc:sldChg chg="addSp modSp new mod">
        <pc:chgData name="Mike Willis" userId="5776f565-9b58-4956-833f-f95731c013c2" providerId="ADAL" clId="{581D7534-E0F2-4A10-A186-B36402723C36}" dt="2022-11-29T13:57:12.146" v="2246" actId="2711"/>
        <pc:sldMkLst>
          <pc:docMk/>
          <pc:sldMk cId="1902174587" sldId="387"/>
        </pc:sldMkLst>
        <pc:spChg chg="mod">
          <ac:chgData name="Mike Willis" userId="5776f565-9b58-4956-833f-f95731c013c2" providerId="ADAL" clId="{581D7534-E0F2-4A10-A186-B36402723C36}" dt="2022-11-29T12:43:03.204" v="554" actId="20577"/>
          <ac:spMkLst>
            <pc:docMk/>
            <pc:sldMk cId="1902174587" sldId="387"/>
            <ac:spMk id="2" creationId="{F44882C2-0F05-96EF-79B3-F30B3148EA9D}"/>
          </ac:spMkLst>
        </pc:spChg>
        <pc:spChg chg="add mod">
          <ac:chgData name="Mike Willis" userId="5776f565-9b58-4956-833f-f95731c013c2" providerId="ADAL" clId="{581D7534-E0F2-4A10-A186-B36402723C36}" dt="2022-11-29T13:57:12.146" v="2246" actId="2711"/>
          <ac:spMkLst>
            <pc:docMk/>
            <pc:sldMk cId="1902174587" sldId="387"/>
            <ac:spMk id="3" creationId="{6A141712-8BE4-0A58-2A3C-063A3967DC98}"/>
          </ac:spMkLst>
        </pc:spChg>
      </pc:sldChg>
      <pc:sldChg chg="addSp modSp new del mod">
        <pc:chgData name="Mike Willis" userId="5776f565-9b58-4956-833f-f95731c013c2" providerId="ADAL" clId="{581D7534-E0F2-4A10-A186-B36402723C36}" dt="2022-11-29T12:42:23.020" v="533" actId="2696"/>
        <pc:sldMkLst>
          <pc:docMk/>
          <pc:sldMk cId="2737692989" sldId="387"/>
        </pc:sldMkLst>
        <pc:spChg chg="mod">
          <ac:chgData name="Mike Willis" userId="5776f565-9b58-4956-833f-f95731c013c2" providerId="ADAL" clId="{581D7534-E0F2-4A10-A186-B36402723C36}" dt="2022-11-29T12:40:57.359" v="528" actId="14100"/>
          <ac:spMkLst>
            <pc:docMk/>
            <pc:sldMk cId="2737692989" sldId="387"/>
            <ac:spMk id="2" creationId="{6D591460-9793-5D88-FA3A-5C254CB2A698}"/>
          </ac:spMkLst>
        </pc:spChg>
        <pc:spChg chg="add mod">
          <ac:chgData name="Mike Willis" userId="5776f565-9b58-4956-833f-f95731c013c2" providerId="ADAL" clId="{581D7534-E0F2-4A10-A186-B36402723C36}" dt="2022-11-29T12:42:04.196" v="532" actId="21"/>
          <ac:spMkLst>
            <pc:docMk/>
            <pc:sldMk cId="2737692989" sldId="387"/>
            <ac:spMk id="3" creationId="{CDE23756-CFCC-DCFA-E77C-36570952D552}"/>
          </ac:spMkLst>
        </pc:spChg>
      </pc:sldChg>
      <pc:sldChg chg="addSp modSp new mod">
        <pc:chgData name="Mike Willis" userId="5776f565-9b58-4956-833f-f95731c013c2" providerId="ADAL" clId="{581D7534-E0F2-4A10-A186-B36402723C36}" dt="2022-11-29T13:55:33.401" v="2237" actId="2711"/>
        <pc:sldMkLst>
          <pc:docMk/>
          <pc:sldMk cId="791897269" sldId="388"/>
        </pc:sldMkLst>
        <pc:spChg chg="mod">
          <ac:chgData name="Mike Willis" userId="5776f565-9b58-4956-833f-f95731c013c2" providerId="ADAL" clId="{581D7534-E0F2-4A10-A186-B36402723C36}" dt="2022-11-29T12:43:26.052" v="569" actId="20577"/>
          <ac:spMkLst>
            <pc:docMk/>
            <pc:sldMk cId="791897269" sldId="388"/>
            <ac:spMk id="2" creationId="{ADE8F8E0-C57A-4F79-43E9-842BA4C66AA3}"/>
          </ac:spMkLst>
        </pc:spChg>
        <pc:spChg chg="add mod">
          <ac:chgData name="Mike Willis" userId="5776f565-9b58-4956-833f-f95731c013c2" providerId="ADAL" clId="{581D7534-E0F2-4A10-A186-B36402723C36}" dt="2022-11-29T13:55:33.401" v="2237" actId="2711"/>
          <ac:spMkLst>
            <pc:docMk/>
            <pc:sldMk cId="791897269" sldId="388"/>
            <ac:spMk id="3" creationId="{AD10C81A-1B98-26B8-E9FB-BAFBEF75E545}"/>
          </ac:spMkLst>
        </pc:spChg>
      </pc:sldChg>
      <pc:sldChg chg="modSp add mod">
        <pc:chgData name="Mike Willis" userId="5776f565-9b58-4956-833f-f95731c013c2" providerId="ADAL" clId="{581D7534-E0F2-4A10-A186-B36402723C36}" dt="2022-11-29T12:57:58.061" v="732" actId="2711"/>
        <pc:sldMkLst>
          <pc:docMk/>
          <pc:sldMk cId="1852482923" sldId="389"/>
        </pc:sldMkLst>
        <pc:spChg chg="mod">
          <ac:chgData name="Mike Willis" userId="5776f565-9b58-4956-833f-f95731c013c2" providerId="ADAL" clId="{581D7534-E0F2-4A10-A186-B36402723C36}" dt="2022-11-29T12:57:58.061" v="732" actId="2711"/>
          <ac:spMkLst>
            <pc:docMk/>
            <pc:sldMk cId="1852482923" sldId="389"/>
            <ac:spMk id="3" creationId="{46CDB9EA-D051-5366-26F8-4D80439BF41C}"/>
          </ac:spMkLst>
        </pc:spChg>
      </pc:sldChg>
      <pc:sldChg chg="modSp add mod">
        <pc:chgData name="Mike Willis" userId="5776f565-9b58-4956-833f-f95731c013c2" providerId="ADAL" clId="{581D7534-E0F2-4A10-A186-B36402723C36}" dt="2022-11-29T12:58:29.979" v="733" actId="2711"/>
        <pc:sldMkLst>
          <pc:docMk/>
          <pc:sldMk cId="1159305688" sldId="390"/>
        </pc:sldMkLst>
        <pc:spChg chg="mod">
          <ac:chgData name="Mike Willis" userId="5776f565-9b58-4956-833f-f95731c013c2" providerId="ADAL" clId="{581D7534-E0F2-4A10-A186-B36402723C36}" dt="2022-11-29T12:58:29.979" v="733" actId="2711"/>
          <ac:spMkLst>
            <pc:docMk/>
            <pc:sldMk cId="1159305688" sldId="390"/>
            <ac:spMk id="3" creationId="{46CDB9EA-D051-5366-26F8-4D80439BF41C}"/>
          </ac:spMkLst>
        </pc:spChg>
      </pc:sldChg>
      <pc:sldChg chg="modSp add mod ord">
        <pc:chgData name="Mike Willis" userId="5776f565-9b58-4956-833f-f95731c013c2" providerId="ADAL" clId="{581D7534-E0F2-4A10-A186-B36402723C36}" dt="2022-11-29T12:56:54.222" v="722"/>
        <pc:sldMkLst>
          <pc:docMk/>
          <pc:sldMk cId="1577709421" sldId="391"/>
        </pc:sldMkLst>
        <pc:spChg chg="mod">
          <ac:chgData name="Mike Willis" userId="5776f565-9b58-4956-833f-f95731c013c2" providerId="ADAL" clId="{581D7534-E0F2-4A10-A186-B36402723C36}" dt="2022-11-29T12:56:47.738" v="720" actId="207"/>
          <ac:spMkLst>
            <pc:docMk/>
            <pc:sldMk cId="1577709421" sldId="391"/>
            <ac:spMk id="3" creationId="{46CDB9EA-D051-5366-26F8-4D80439BF41C}"/>
          </ac:spMkLst>
        </pc:spChg>
      </pc:sldChg>
      <pc:sldChg chg="modSp new mod">
        <pc:chgData name="Mike Willis" userId="5776f565-9b58-4956-833f-f95731c013c2" providerId="ADAL" clId="{581D7534-E0F2-4A10-A186-B36402723C36}" dt="2022-11-29T13:09:11.285" v="864" actId="2711"/>
        <pc:sldMkLst>
          <pc:docMk/>
          <pc:sldMk cId="1167615807" sldId="392"/>
        </pc:sldMkLst>
        <pc:spChg chg="mod">
          <ac:chgData name="Mike Willis" userId="5776f565-9b58-4956-833f-f95731c013c2" providerId="ADAL" clId="{581D7534-E0F2-4A10-A186-B36402723C36}" dt="2022-11-29T13:08:36.954" v="856" actId="20577"/>
          <ac:spMkLst>
            <pc:docMk/>
            <pc:sldMk cId="1167615807" sldId="392"/>
            <ac:spMk id="2" creationId="{4882E291-B605-6986-3EFA-84DFE23E71BB}"/>
          </ac:spMkLst>
        </pc:spChg>
        <pc:spChg chg="mod">
          <ac:chgData name="Mike Willis" userId="5776f565-9b58-4956-833f-f95731c013c2" providerId="ADAL" clId="{581D7534-E0F2-4A10-A186-B36402723C36}" dt="2022-11-29T13:09:11.285" v="864" actId="2711"/>
          <ac:spMkLst>
            <pc:docMk/>
            <pc:sldMk cId="1167615807" sldId="392"/>
            <ac:spMk id="3" creationId="{4BBDB4CE-73A9-714B-0278-BF71C80FE504}"/>
          </ac:spMkLst>
        </pc:spChg>
      </pc:sldChg>
      <pc:sldChg chg="modSp new mod modAnim">
        <pc:chgData name="Mike Willis" userId="5776f565-9b58-4956-833f-f95731c013c2" providerId="ADAL" clId="{581D7534-E0F2-4A10-A186-B36402723C36}" dt="2022-11-29T13:17:04.274" v="1085"/>
        <pc:sldMkLst>
          <pc:docMk/>
          <pc:sldMk cId="3664503393" sldId="393"/>
        </pc:sldMkLst>
        <pc:spChg chg="mod">
          <ac:chgData name="Mike Willis" userId="5776f565-9b58-4956-833f-f95731c013c2" providerId="ADAL" clId="{581D7534-E0F2-4A10-A186-B36402723C36}" dt="2022-11-29T13:14:20.137" v="998" actId="20577"/>
          <ac:spMkLst>
            <pc:docMk/>
            <pc:sldMk cId="3664503393" sldId="393"/>
            <ac:spMk id="2" creationId="{49F6FFEA-B415-E879-A9FF-A0F4800448DF}"/>
          </ac:spMkLst>
        </pc:spChg>
        <pc:spChg chg="mod">
          <ac:chgData name="Mike Willis" userId="5776f565-9b58-4956-833f-f95731c013c2" providerId="ADAL" clId="{581D7534-E0F2-4A10-A186-B36402723C36}" dt="2022-11-29T13:16:47.869" v="1084" actId="20577"/>
          <ac:spMkLst>
            <pc:docMk/>
            <pc:sldMk cId="3664503393" sldId="393"/>
            <ac:spMk id="3" creationId="{7DC7A6A8-B4F4-992A-CF7E-69D43698362D}"/>
          </ac:spMkLst>
        </pc:spChg>
      </pc:sldChg>
      <pc:sldChg chg="add ord">
        <pc:chgData name="Mike Willis" userId="5776f565-9b58-4956-833f-f95731c013c2" providerId="ADAL" clId="{581D7534-E0F2-4A10-A186-B36402723C36}" dt="2022-11-29T13:32:39.590" v="1625"/>
        <pc:sldMkLst>
          <pc:docMk/>
          <pc:sldMk cId="1260272988" sldId="394"/>
        </pc:sldMkLst>
      </pc:sldChg>
      <pc:sldChg chg="modSp add mod">
        <pc:chgData name="Mike Willis" userId="5776f565-9b58-4956-833f-f95731c013c2" providerId="ADAL" clId="{581D7534-E0F2-4A10-A186-B36402723C36}" dt="2022-11-29T13:32:54.784" v="1627" actId="2711"/>
        <pc:sldMkLst>
          <pc:docMk/>
          <pc:sldMk cId="3071600462" sldId="395"/>
        </pc:sldMkLst>
        <pc:spChg chg="mod">
          <ac:chgData name="Mike Willis" userId="5776f565-9b58-4956-833f-f95731c013c2" providerId="ADAL" clId="{581D7534-E0F2-4A10-A186-B36402723C36}" dt="2022-11-29T13:32:54.784" v="1627" actId="2711"/>
          <ac:spMkLst>
            <pc:docMk/>
            <pc:sldMk cId="3071600462" sldId="395"/>
            <ac:spMk id="3" creationId="{FC037F99-BB08-8835-B8B0-EB771E37EEEE}"/>
          </ac:spMkLst>
        </pc:spChg>
      </pc:sldChg>
      <pc:sldChg chg="modSp add mod">
        <pc:chgData name="Mike Willis" userId="5776f565-9b58-4956-833f-f95731c013c2" providerId="ADAL" clId="{581D7534-E0F2-4A10-A186-B36402723C36}" dt="2022-11-29T13:32:29.731" v="1623" actId="2711"/>
        <pc:sldMkLst>
          <pc:docMk/>
          <pc:sldMk cId="894027446" sldId="396"/>
        </pc:sldMkLst>
        <pc:spChg chg="mod">
          <ac:chgData name="Mike Willis" userId="5776f565-9b58-4956-833f-f95731c013c2" providerId="ADAL" clId="{581D7534-E0F2-4A10-A186-B36402723C36}" dt="2022-11-29T13:32:29.731" v="1623" actId="2711"/>
          <ac:spMkLst>
            <pc:docMk/>
            <pc:sldMk cId="894027446" sldId="396"/>
            <ac:spMk id="3" creationId="{FC037F99-BB08-8835-B8B0-EB771E37EEEE}"/>
          </ac:spMkLst>
        </pc:spChg>
      </pc:sldChg>
      <pc:sldChg chg="modSp add mod">
        <pc:chgData name="Mike Willis" userId="5776f565-9b58-4956-833f-f95731c013c2" providerId="ADAL" clId="{581D7534-E0F2-4A10-A186-B36402723C36}" dt="2022-11-29T13:36:10.153" v="1713" actId="2711"/>
        <pc:sldMkLst>
          <pc:docMk/>
          <pc:sldMk cId="939737492" sldId="397"/>
        </pc:sldMkLst>
        <pc:spChg chg="mod">
          <ac:chgData name="Mike Willis" userId="5776f565-9b58-4956-833f-f95731c013c2" providerId="ADAL" clId="{581D7534-E0F2-4A10-A186-B36402723C36}" dt="2022-11-29T13:36:10.153" v="1713" actId="2711"/>
          <ac:spMkLst>
            <pc:docMk/>
            <pc:sldMk cId="939737492" sldId="397"/>
            <ac:spMk id="3" creationId="{C07619FF-D5CA-2808-1AF2-011C3119A966}"/>
          </ac:spMkLst>
        </pc:spChg>
      </pc:sldChg>
      <pc:sldChg chg="modSp add mod">
        <pc:chgData name="Mike Willis" userId="5776f565-9b58-4956-833f-f95731c013c2" providerId="ADAL" clId="{581D7534-E0F2-4A10-A186-B36402723C36}" dt="2022-11-29T13:35:37.455" v="1709" actId="2711"/>
        <pc:sldMkLst>
          <pc:docMk/>
          <pc:sldMk cId="2911281637" sldId="398"/>
        </pc:sldMkLst>
        <pc:spChg chg="mod">
          <ac:chgData name="Mike Willis" userId="5776f565-9b58-4956-833f-f95731c013c2" providerId="ADAL" clId="{581D7534-E0F2-4A10-A186-B36402723C36}" dt="2022-11-29T13:35:37.455" v="1709" actId="2711"/>
          <ac:spMkLst>
            <pc:docMk/>
            <pc:sldMk cId="2911281637" sldId="398"/>
            <ac:spMk id="3" creationId="{C07619FF-D5CA-2808-1AF2-011C3119A966}"/>
          </ac:spMkLst>
        </pc:spChg>
      </pc:sldChg>
      <pc:sldChg chg="modSp add mod">
        <pc:chgData name="Mike Willis" userId="5776f565-9b58-4956-833f-f95731c013c2" providerId="ADAL" clId="{581D7534-E0F2-4A10-A186-B36402723C36}" dt="2022-11-29T13:39:17.232" v="1784" actId="2711"/>
        <pc:sldMkLst>
          <pc:docMk/>
          <pc:sldMk cId="1201872652" sldId="399"/>
        </pc:sldMkLst>
        <pc:spChg chg="mod">
          <ac:chgData name="Mike Willis" userId="5776f565-9b58-4956-833f-f95731c013c2" providerId="ADAL" clId="{581D7534-E0F2-4A10-A186-B36402723C36}" dt="2022-11-29T13:39:17.232" v="1784" actId="2711"/>
          <ac:spMkLst>
            <pc:docMk/>
            <pc:sldMk cId="1201872652" sldId="399"/>
            <ac:spMk id="3" creationId="{C07619FF-D5CA-2808-1AF2-011C3119A966}"/>
          </ac:spMkLst>
        </pc:spChg>
      </pc:sldChg>
      <pc:sldChg chg="modSp new mod">
        <pc:chgData name="Mike Willis" userId="5776f565-9b58-4956-833f-f95731c013c2" providerId="ADAL" clId="{581D7534-E0F2-4A10-A186-B36402723C36}" dt="2022-11-29T13:41:32.045" v="1820" actId="20577"/>
        <pc:sldMkLst>
          <pc:docMk/>
          <pc:sldMk cId="392375181" sldId="400"/>
        </pc:sldMkLst>
        <pc:spChg chg="mod">
          <ac:chgData name="Mike Willis" userId="5776f565-9b58-4956-833f-f95731c013c2" providerId="ADAL" clId="{581D7534-E0F2-4A10-A186-B36402723C36}" dt="2022-11-29T13:40:15.753" v="1798" actId="20577"/>
          <ac:spMkLst>
            <pc:docMk/>
            <pc:sldMk cId="392375181" sldId="400"/>
            <ac:spMk id="2" creationId="{B3FB3E23-3EE0-7C5F-862E-875E1928838B}"/>
          </ac:spMkLst>
        </pc:spChg>
        <pc:spChg chg="mod">
          <ac:chgData name="Mike Willis" userId="5776f565-9b58-4956-833f-f95731c013c2" providerId="ADAL" clId="{581D7534-E0F2-4A10-A186-B36402723C36}" dt="2022-11-29T13:41:32.045" v="1820" actId="20577"/>
          <ac:spMkLst>
            <pc:docMk/>
            <pc:sldMk cId="392375181" sldId="400"/>
            <ac:spMk id="3" creationId="{8D96D12B-5042-BD7D-EF1B-9FB21A746A83}"/>
          </ac:spMkLst>
        </pc:spChg>
      </pc:sldChg>
      <pc:sldChg chg="modSp new mod">
        <pc:chgData name="Mike Willis" userId="5776f565-9b58-4956-833f-f95731c013c2" providerId="ADAL" clId="{581D7534-E0F2-4A10-A186-B36402723C36}" dt="2022-11-29T13:53:07.333" v="2207" actId="2711"/>
        <pc:sldMkLst>
          <pc:docMk/>
          <pc:sldMk cId="2017205476" sldId="401"/>
        </pc:sldMkLst>
        <pc:spChg chg="mod">
          <ac:chgData name="Mike Willis" userId="5776f565-9b58-4956-833f-f95731c013c2" providerId="ADAL" clId="{581D7534-E0F2-4A10-A186-B36402723C36}" dt="2022-11-29T13:41:56.870" v="1833" actId="20577"/>
          <ac:spMkLst>
            <pc:docMk/>
            <pc:sldMk cId="2017205476" sldId="401"/>
            <ac:spMk id="2" creationId="{BDB3ABF8-2E41-80B2-90A6-0E336CBF0DE0}"/>
          </ac:spMkLst>
        </pc:spChg>
        <pc:spChg chg="mod">
          <ac:chgData name="Mike Willis" userId="5776f565-9b58-4956-833f-f95731c013c2" providerId="ADAL" clId="{581D7534-E0F2-4A10-A186-B36402723C36}" dt="2022-11-29T13:53:07.333" v="2207" actId="2711"/>
          <ac:spMkLst>
            <pc:docMk/>
            <pc:sldMk cId="2017205476" sldId="401"/>
            <ac:spMk id="3" creationId="{451D3145-9AF4-FC1A-62C2-7069A474AA35}"/>
          </ac:spMkLst>
        </pc:spChg>
      </pc:sldChg>
      <pc:sldChg chg="addSp modSp new mod">
        <pc:chgData name="Mike Willis" userId="5776f565-9b58-4956-833f-f95731c013c2" providerId="ADAL" clId="{581D7534-E0F2-4A10-A186-B36402723C36}" dt="2022-11-29T13:49:17.775" v="1892" actId="1076"/>
        <pc:sldMkLst>
          <pc:docMk/>
          <pc:sldMk cId="317218652" sldId="402"/>
        </pc:sldMkLst>
        <pc:spChg chg="mod">
          <ac:chgData name="Mike Willis" userId="5776f565-9b58-4956-833f-f95731c013c2" providerId="ADAL" clId="{581D7534-E0F2-4A10-A186-B36402723C36}" dt="2022-11-29T13:49:04.037" v="1889" actId="20577"/>
          <ac:spMkLst>
            <pc:docMk/>
            <pc:sldMk cId="317218652" sldId="402"/>
            <ac:spMk id="2" creationId="{B936ECB6-CEFD-1EC9-3091-0B29E570A446}"/>
          </ac:spMkLst>
        </pc:spChg>
        <pc:picChg chg="add mod">
          <ac:chgData name="Mike Willis" userId="5776f565-9b58-4956-833f-f95731c013c2" providerId="ADAL" clId="{581D7534-E0F2-4A10-A186-B36402723C36}" dt="2022-11-29T13:49:17.775" v="1892" actId="1076"/>
          <ac:picMkLst>
            <pc:docMk/>
            <pc:sldMk cId="317218652" sldId="402"/>
            <ac:picMk id="5122" creationId="{93235192-7112-3D68-C2BC-9E5FEB442BB1}"/>
          </ac:picMkLst>
        </pc:picChg>
      </pc:sldChg>
      <pc:sldChg chg="addSp modSp new mod">
        <pc:chgData name="Mike Willis" userId="5776f565-9b58-4956-833f-f95731c013c2" providerId="ADAL" clId="{581D7534-E0F2-4A10-A186-B36402723C36}" dt="2022-11-29T13:54:24.198" v="2233" actId="1076"/>
        <pc:sldMkLst>
          <pc:docMk/>
          <pc:sldMk cId="1484054583" sldId="403"/>
        </pc:sldMkLst>
        <pc:spChg chg="mod">
          <ac:chgData name="Mike Willis" userId="5776f565-9b58-4956-833f-f95731c013c2" providerId="ADAL" clId="{581D7534-E0F2-4A10-A186-B36402723C36}" dt="2022-11-29T13:53:41.753" v="2230" actId="20577"/>
          <ac:spMkLst>
            <pc:docMk/>
            <pc:sldMk cId="1484054583" sldId="403"/>
            <ac:spMk id="2" creationId="{37FE882D-7652-AC44-D66D-26BC3BECDFDC}"/>
          </ac:spMkLst>
        </pc:spChg>
        <pc:picChg chg="add mod">
          <ac:chgData name="Mike Willis" userId="5776f565-9b58-4956-833f-f95731c013c2" providerId="ADAL" clId="{581D7534-E0F2-4A10-A186-B36402723C36}" dt="2022-11-29T13:54:24.198" v="2233" actId="1076"/>
          <ac:picMkLst>
            <pc:docMk/>
            <pc:sldMk cId="1484054583" sldId="403"/>
            <ac:picMk id="6146" creationId="{1698AC63-11B0-3C60-D433-0A9E24D67D1D}"/>
          </ac:picMkLst>
        </pc:picChg>
      </pc:sldChg>
      <pc:sldChg chg="modSp add mod">
        <pc:chgData name="Mike Willis" userId="5776f565-9b58-4956-833f-f95731c013c2" providerId="ADAL" clId="{581D7534-E0F2-4A10-A186-B36402723C36}" dt="2022-11-29T13:56:23.364" v="2242" actId="2711"/>
        <pc:sldMkLst>
          <pc:docMk/>
          <pc:sldMk cId="2936621998" sldId="404"/>
        </pc:sldMkLst>
        <pc:spChg chg="mod">
          <ac:chgData name="Mike Willis" userId="5776f565-9b58-4956-833f-f95731c013c2" providerId="ADAL" clId="{581D7534-E0F2-4A10-A186-B36402723C36}" dt="2022-11-29T13:56:23.364" v="2242" actId="2711"/>
          <ac:spMkLst>
            <pc:docMk/>
            <pc:sldMk cId="2936621998" sldId="404"/>
            <ac:spMk id="3" creationId="{AD10C81A-1B98-26B8-E9FB-BAFBEF75E54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12/4/2022</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blipFill>
            <a:blip r:embed="rId13"/>
            <a:tile tx="0" ty="0" sx="100000" sy="100000" flip="none" algn="tl"/>
          </a:blipFill>
          <a:ln w="28575">
            <a:solidFill>
              <a:schemeClr val="tx1"/>
            </a:solid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12/4/2022</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000" b="1" kern="1200">
          <a:solidFill>
            <a:srgbClr val="723736"/>
          </a:solidFill>
          <a:effectLst>
            <a:outerShdw blurRad="38100" dist="38100" dir="2700000" algn="tl">
              <a:srgbClr val="000000">
                <a:alpha val="43137"/>
              </a:srgbClr>
            </a:outerShdw>
          </a:effectLst>
          <a:latin typeface="+mj-lt"/>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79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F2BD-0600-0933-818D-B8AFA268B12A}"/>
              </a:ext>
            </a:extLst>
          </p:cNvPr>
          <p:cNvSpPr>
            <a:spLocks noGrp="1"/>
          </p:cNvSpPr>
          <p:nvPr>
            <p:ph type="title"/>
          </p:nvPr>
        </p:nvSpPr>
        <p:spPr/>
        <p:txBody>
          <a:bodyPr/>
          <a:lstStyle/>
          <a:p>
            <a:r>
              <a:rPr lang="en-US" dirty="0"/>
              <a:t>Luke 1:1-4</a:t>
            </a:r>
          </a:p>
        </p:txBody>
      </p:sp>
      <p:sp>
        <p:nvSpPr>
          <p:cNvPr id="3" name="Content Placeholder 2">
            <a:extLst>
              <a:ext uri="{FF2B5EF4-FFF2-40B4-BE49-F238E27FC236}">
                <a16:creationId xmlns:a16="http://schemas.microsoft.com/office/drawing/2014/main" id="{46CDB9EA-D051-5366-26F8-4D80439BF41C}"/>
              </a:ext>
            </a:extLst>
          </p:cNvPr>
          <p:cNvSpPr>
            <a:spLocks noGrp="1"/>
          </p:cNvSpPr>
          <p:nvPr>
            <p:ph idx="1"/>
          </p:nvPr>
        </p:nvSpPr>
        <p:spPr/>
        <p:txBody>
          <a:bodyPr/>
          <a:lstStyle/>
          <a:p>
            <a:r>
              <a:rPr lang="en-US" dirty="0"/>
              <a:t>“Inasmuch as many have undertaken to compile a narrative of the things that have been accomplished among us, just as those who from the beginning were eyewitnesses and ministers of the word have delivered them to us, it seemed good to me also, having followed all things closely for some time past, to write an orderly account for you, most excellent Theophilus, </a:t>
            </a:r>
            <a:r>
              <a:rPr lang="en-US" dirty="0">
                <a:solidFill>
                  <a:srgbClr val="723736"/>
                </a:solidFill>
                <a:latin typeface="+mj-lt"/>
              </a:rPr>
              <a:t>that you may have certainty concerning the things you have been taught</a:t>
            </a:r>
            <a:r>
              <a:rPr lang="en-US" dirty="0"/>
              <a:t>.”</a:t>
            </a:r>
          </a:p>
          <a:p>
            <a:pPr lvl="1"/>
            <a:r>
              <a:rPr lang="en-US" dirty="0"/>
              <a:t>First century historians frequently introduced their books with such a statement (2 Macc. 2:19-31; Josephus, “</a:t>
            </a:r>
            <a:r>
              <a:rPr lang="en-US" i="1" dirty="0"/>
              <a:t>Against </a:t>
            </a:r>
            <a:r>
              <a:rPr lang="en-US" i="1" dirty="0" err="1"/>
              <a:t>Apion</a:t>
            </a:r>
            <a:r>
              <a:rPr lang="en-US" dirty="0"/>
              <a:t>,” 1:1-4; etc.).</a:t>
            </a:r>
          </a:p>
        </p:txBody>
      </p:sp>
    </p:spTree>
    <p:extLst>
      <p:ext uri="{BB962C8B-B14F-4D97-AF65-F5344CB8AC3E}">
        <p14:creationId xmlns:p14="http://schemas.microsoft.com/office/powerpoint/2010/main" val="1852482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64C1-6D6A-49C9-C9F2-133D31EF39E5}"/>
              </a:ext>
            </a:extLst>
          </p:cNvPr>
          <p:cNvSpPr>
            <a:spLocks noGrp="1"/>
          </p:cNvSpPr>
          <p:nvPr>
            <p:ph type="title"/>
          </p:nvPr>
        </p:nvSpPr>
        <p:spPr/>
        <p:txBody>
          <a:bodyPr/>
          <a:lstStyle/>
          <a:p>
            <a:r>
              <a:rPr lang="en-US" dirty="0"/>
              <a:t>Luke Was Writing History</a:t>
            </a:r>
          </a:p>
        </p:txBody>
      </p:sp>
      <p:sp>
        <p:nvSpPr>
          <p:cNvPr id="3" name="Content Placeholder 2">
            <a:extLst>
              <a:ext uri="{FF2B5EF4-FFF2-40B4-BE49-F238E27FC236}">
                <a16:creationId xmlns:a16="http://schemas.microsoft.com/office/drawing/2014/main" id="{A8B873A6-F83B-A3B4-BA7D-6C31489627D5}"/>
              </a:ext>
            </a:extLst>
          </p:cNvPr>
          <p:cNvSpPr>
            <a:spLocks noGrp="1"/>
          </p:cNvSpPr>
          <p:nvPr>
            <p:ph idx="1"/>
          </p:nvPr>
        </p:nvSpPr>
        <p:spPr/>
        <p:txBody>
          <a:bodyPr>
            <a:normAutofit/>
          </a:bodyPr>
          <a:lstStyle/>
          <a:p>
            <a:r>
              <a:rPr lang="en-US" dirty="0"/>
              <a:t>There is no question that the author of this document meant for it to be understood as conveying historical information.</a:t>
            </a:r>
          </a:p>
          <a:p>
            <a:pPr lvl="1"/>
            <a:r>
              <a:rPr lang="en-US" dirty="0"/>
              <a:t>He was not writing fables.</a:t>
            </a:r>
          </a:p>
          <a:p>
            <a:pPr lvl="1"/>
            <a:r>
              <a:rPr lang="en-US" dirty="0"/>
              <a:t>He was not writing parables.</a:t>
            </a:r>
          </a:p>
          <a:p>
            <a:r>
              <a:rPr lang="en-US" dirty="0"/>
              <a:t>He was writing what he understood to be historical facts based on his own independent research. These evidences give proof of authorial intent—what the author intended to say.</a:t>
            </a:r>
          </a:p>
          <a:p>
            <a:r>
              <a:rPr lang="en-US" dirty="0"/>
              <a:t>Darrell L. Bock wrote, “Luke is a first-class ancient historian, and most good ancient historians understood their task well” (</a:t>
            </a:r>
            <a:r>
              <a:rPr lang="en-US" i="1" dirty="0"/>
              <a:t>Luke</a:t>
            </a:r>
            <a:r>
              <a:rPr lang="en-US" dirty="0"/>
              <a:t> 1:1–9:50, 13).</a:t>
            </a:r>
          </a:p>
        </p:txBody>
      </p:sp>
    </p:spTree>
    <p:extLst>
      <p:ext uri="{BB962C8B-B14F-4D97-AF65-F5344CB8AC3E}">
        <p14:creationId xmlns:p14="http://schemas.microsoft.com/office/powerpoint/2010/main" val="153730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D979-5049-67CF-8322-2DCBE4AE89DD}"/>
              </a:ext>
            </a:extLst>
          </p:cNvPr>
          <p:cNvSpPr>
            <a:spLocks noGrp="1"/>
          </p:cNvSpPr>
          <p:nvPr>
            <p:ph type="title"/>
          </p:nvPr>
        </p:nvSpPr>
        <p:spPr/>
        <p:txBody>
          <a:bodyPr/>
          <a:lstStyle/>
          <a:p>
            <a:r>
              <a:rPr lang="en-US" dirty="0"/>
              <a:t>The Bible Speaks of Historical People</a:t>
            </a:r>
          </a:p>
        </p:txBody>
      </p:sp>
      <p:pic>
        <p:nvPicPr>
          <p:cNvPr id="4" name="Picture 3" descr="A statue of a person&#10;&#10;Description automatically generated">
            <a:extLst>
              <a:ext uri="{FF2B5EF4-FFF2-40B4-BE49-F238E27FC236}">
                <a16:creationId xmlns:a16="http://schemas.microsoft.com/office/drawing/2014/main" id="{D34DB349-EB35-6A57-E029-13F9BE977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274" y="1912014"/>
            <a:ext cx="3515526" cy="4687368"/>
          </a:xfrm>
          <a:prstGeom prst="rect">
            <a:avLst/>
          </a:prstGeom>
        </p:spPr>
      </p:pic>
      <p:sp>
        <p:nvSpPr>
          <p:cNvPr id="5" name="TextBox 4">
            <a:extLst>
              <a:ext uri="{FF2B5EF4-FFF2-40B4-BE49-F238E27FC236}">
                <a16:creationId xmlns:a16="http://schemas.microsoft.com/office/drawing/2014/main" id="{9DA5B6C7-FB22-7417-3750-708AB1C4E8F7}"/>
              </a:ext>
            </a:extLst>
          </p:cNvPr>
          <p:cNvSpPr txBox="1"/>
          <p:nvPr/>
        </p:nvSpPr>
        <p:spPr>
          <a:xfrm>
            <a:off x="1705708" y="5292546"/>
            <a:ext cx="6009577" cy="1200329"/>
          </a:xfrm>
          <a:prstGeom prst="rect">
            <a:avLst/>
          </a:prstGeom>
          <a:noFill/>
        </p:spPr>
        <p:txBody>
          <a:bodyPr wrap="square" rtlCol="0">
            <a:spAutoFit/>
          </a:bodyPr>
          <a:lstStyle/>
          <a:p>
            <a:pPr algn="r"/>
            <a:r>
              <a:rPr lang="en-US" sz="2400" dirty="0">
                <a:latin typeface="+mj-lt"/>
              </a:rPr>
              <a:t>Caesar Augustus</a:t>
            </a:r>
            <a:r>
              <a:rPr lang="en-US" sz="2400" dirty="0"/>
              <a:t>, also known as Octavian, was the second Roman emperor; he reigned from 27 BC until his death in AD 14.</a:t>
            </a:r>
          </a:p>
        </p:txBody>
      </p:sp>
    </p:spTree>
    <p:extLst>
      <p:ext uri="{BB962C8B-B14F-4D97-AF65-F5344CB8AC3E}">
        <p14:creationId xmlns:p14="http://schemas.microsoft.com/office/powerpoint/2010/main" val="3260751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1B98-3AFC-D40A-7FD2-406A7A7079F6}"/>
              </a:ext>
            </a:extLst>
          </p:cNvPr>
          <p:cNvSpPr>
            <a:spLocks noGrp="1"/>
          </p:cNvSpPr>
          <p:nvPr>
            <p:ph type="title"/>
          </p:nvPr>
        </p:nvSpPr>
        <p:spPr/>
        <p:txBody>
          <a:bodyPr/>
          <a:lstStyle/>
          <a:p>
            <a:r>
              <a:rPr lang="en-US" dirty="0"/>
              <a:t>Caesar Augustus</a:t>
            </a:r>
          </a:p>
        </p:txBody>
      </p:sp>
      <p:sp>
        <p:nvSpPr>
          <p:cNvPr id="3" name="Content Placeholder 2">
            <a:extLst>
              <a:ext uri="{FF2B5EF4-FFF2-40B4-BE49-F238E27FC236}">
                <a16:creationId xmlns:a16="http://schemas.microsoft.com/office/drawing/2014/main" id="{B8DCEBB8-72D3-4D64-F1FE-9B977314C9A5}"/>
              </a:ext>
            </a:extLst>
          </p:cNvPr>
          <p:cNvSpPr>
            <a:spLocks noGrp="1"/>
          </p:cNvSpPr>
          <p:nvPr>
            <p:ph idx="1"/>
          </p:nvPr>
        </p:nvSpPr>
        <p:spPr>
          <a:xfrm>
            <a:off x="838200" y="1825624"/>
            <a:ext cx="10515600" cy="4733437"/>
          </a:xfrm>
        </p:spPr>
        <p:txBody>
          <a:bodyPr>
            <a:normAutofit lnSpcReduction="10000"/>
          </a:bodyPr>
          <a:lstStyle/>
          <a:p>
            <a:r>
              <a:rPr lang="en-US" dirty="0"/>
              <a:t>Caesar Augustus occupied the throne of Rome when Jesus was born (Luke 2:1).</a:t>
            </a:r>
          </a:p>
          <a:p>
            <a:r>
              <a:rPr lang="en-US" dirty="0"/>
              <a:t>Following the death of Julius Caesar, who ruled Rome from 64-44 BC until he was assassinated, Octavius Caesar became Caesar.</a:t>
            </a:r>
          </a:p>
          <a:p>
            <a:r>
              <a:rPr lang="en-US" dirty="0"/>
              <a:t>At Julius Caesar’s death, Octavius joined Mark Antony and Marcus Lepidus to form the Second Triumvirate. The Triumvirate fell apart by the competing ambitions of the three members and Octavius came out the winner. </a:t>
            </a:r>
          </a:p>
          <a:p>
            <a:r>
              <a:rPr lang="en-US" dirty="0"/>
              <a:t>He was named Augustus Caesar in 27 BC.</a:t>
            </a:r>
          </a:p>
          <a:p>
            <a:r>
              <a:rPr lang="en-US" dirty="0"/>
              <a:t>Augustus (Octavian) Caesar  ruled the Roman Empire from 27 BC to 14 AD. </a:t>
            </a:r>
          </a:p>
          <a:p>
            <a:endParaRPr lang="en-US" dirty="0"/>
          </a:p>
        </p:txBody>
      </p:sp>
    </p:spTree>
    <p:extLst>
      <p:ext uri="{BB962C8B-B14F-4D97-AF65-F5344CB8AC3E}">
        <p14:creationId xmlns:p14="http://schemas.microsoft.com/office/powerpoint/2010/main" val="168642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7399C-54DE-AD94-67C0-A0B8494FE6E8}"/>
              </a:ext>
            </a:extLst>
          </p:cNvPr>
          <p:cNvSpPr>
            <a:spLocks noGrp="1"/>
          </p:cNvSpPr>
          <p:nvPr>
            <p:ph type="title"/>
          </p:nvPr>
        </p:nvSpPr>
        <p:spPr/>
        <p:txBody>
          <a:bodyPr/>
          <a:lstStyle/>
          <a:p>
            <a:r>
              <a:rPr lang="en-US" dirty="0"/>
              <a:t>“In the Days of Herod the Great. . .”</a:t>
            </a:r>
          </a:p>
        </p:txBody>
      </p:sp>
      <p:sp>
        <p:nvSpPr>
          <p:cNvPr id="3" name="Content Placeholder 2">
            <a:extLst>
              <a:ext uri="{FF2B5EF4-FFF2-40B4-BE49-F238E27FC236}">
                <a16:creationId xmlns:a16="http://schemas.microsoft.com/office/drawing/2014/main" id="{7E0F596A-4934-4DAF-3898-A815AEA716E2}"/>
              </a:ext>
            </a:extLst>
          </p:cNvPr>
          <p:cNvSpPr>
            <a:spLocks noGrp="1"/>
          </p:cNvSpPr>
          <p:nvPr>
            <p:ph idx="1"/>
          </p:nvPr>
        </p:nvSpPr>
        <p:spPr/>
        <p:txBody>
          <a:bodyPr>
            <a:normAutofit/>
          </a:bodyPr>
          <a:lstStyle/>
          <a:p>
            <a:r>
              <a:rPr lang="en-US" dirty="0"/>
              <a:t>The text begins by placing the birth of Jesus within the reign of Herod the Great (“there was in the days of Herod, the king of Judea,” Luke 1:5).</a:t>
            </a:r>
          </a:p>
          <a:p>
            <a:pPr lvl="1"/>
            <a:r>
              <a:rPr lang="en-US" dirty="0"/>
              <a:t>Herod the Great ruled from 37-4 BC.</a:t>
            </a:r>
          </a:p>
          <a:p>
            <a:pPr lvl="1"/>
            <a:r>
              <a:rPr lang="en-US" dirty="0"/>
              <a:t>He is well known from his colossal building projects:</a:t>
            </a:r>
          </a:p>
          <a:p>
            <a:pPr lvl="2"/>
            <a:r>
              <a:rPr lang="en-US" dirty="0"/>
              <a:t>Began the remodeling of the Jewish Temple in 19 BC.</a:t>
            </a:r>
          </a:p>
          <a:p>
            <a:pPr lvl="2"/>
            <a:r>
              <a:rPr lang="en-US" dirty="0"/>
              <a:t>His palace at Masada.</a:t>
            </a:r>
          </a:p>
          <a:p>
            <a:pPr lvl="2"/>
            <a:r>
              <a:rPr lang="en-US" dirty="0"/>
              <a:t>His palace at Caesarea on the coast.</a:t>
            </a:r>
          </a:p>
          <a:p>
            <a:pPr lvl="2"/>
            <a:r>
              <a:rPr lang="en-US" dirty="0" err="1"/>
              <a:t>Herodium</a:t>
            </a:r>
            <a:r>
              <a:rPr lang="en-US" dirty="0"/>
              <a:t>.</a:t>
            </a:r>
          </a:p>
          <a:p>
            <a:pPr lvl="2"/>
            <a:r>
              <a:rPr lang="en-US" dirty="0"/>
              <a:t>New Testament Jericho along Wadi </a:t>
            </a:r>
            <a:r>
              <a:rPr lang="en-US" dirty="0" err="1"/>
              <a:t>Qelt</a:t>
            </a:r>
            <a:r>
              <a:rPr lang="en-US" dirty="0"/>
              <a:t>.</a:t>
            </a:r>
          </a:p>
          <a:p>
            <a:pPr lvl="1"/>
            <a:r>
              <a:rPr lang="en-US" dirty="0"/>
              <a:t>His tomb has been excavated and his sarcophagus is in the Israel Museum.</a:t>
            </a:r>
          </a:p>
        </p:txBody>
      </p:sp>
    </p:spTree>
    <p:extLst>
      <p:ext uri="{BB962C8B-B14F-4D97-AF65-F5344CB8AC3E}">
        <p14:creationId xmlns:p14="http://schemas.microsoft.com/office/powerpoint/2010/main" val="18235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circle(in)">
                                      <p:cBhvr>
                                        <p:cTn id="13" dur="2000"/>
                                        <p:tgtEl>
                                          <p:spTgt spid="3">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circle(in)">
                                      <p:cBhvr>
                                        <p:cTn id="16" dur="2000"/>
                                        <p:tgtEl>
                                          <p:spTgt spid="3">
                                            <p:txEl>
                                              <p:pRg st="5" end="5"/>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circle(in)">
                                      <p:cBhvr>
                                        <p:cTn id="19" dur="2000"/>
                                        <p:tgtEl>
                                          <p:spTgt spid="3">
                                            <p:txEl>
                                              <p:pRg st="6" end="6"/>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circle(in)">
                                      <p:cBhvr>
                                        <p:cTn id="22" dur="20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ircle(in)">
                                      <p:cBhvr>
                                        <p:cTn id="2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A7F2-7171-A6F3-EBCB-6E5F770CA37F}"/>
              </a:ext>
            </a:extLst>
          </p:cNvPr>
          <p:cNvSpPr>
            <a:spLocks noGrp="1"/>
          </p:cNvSpPr>
          <p:nvPr>
            <p:ph type="title"/>
          </p:nvPr>
        </p:nvSpPr>
        <p:spPr/>
        <p:txBody>
          <a:bodyPr/>
          <a:lstStyle/>
          <a:p>
            <a:r>
              <a:rPr lang="en-US" dirty="0"/>
              <a:t>Herod the Great’s Sarcophagus</a:t>
            </a:r>
          </a:p>
        </p:txBody>
      </p:sp>
      <p:pic>
        <p:nvPicPr>
          <p:cNvPr id="3074" name="Picture 2">
            <a:extLst>
              <a:ext uri="{FF2B5EF4-FFF2-40B4-BE49-F238E27FC236}">
                <a16:creationId xmlns:a16="http://schemas.microsoft.com/office/drawing/2014/main" id="{9B5F8523-4303-EC25-37F6-FA2DA4770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80370"/>
            <a:ext cx="7286336" cy="48575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D5364F-A836-E4B7-7D1B-F7BECF44842A}"/>
              </a:ext>
            </a:extLst>
          </p:cNvPr>
          <p:cNvSpPr txBox="1"/>
          <p:nvPr/>
        </p:nvSpPr>
        <p:spPr>
          <a:xfrm>
            <a:off x="8124536" y="5537598"/>
            <a:ext cx="3229264" cy="830997"/>
          </a:xfrm>
          <a:prstGeom prst="rect">
            <a:avLst/>
          </a:prstGeom>
          <a:noFill/>
        </p:spPr>
        <p:txBody>
          <a:bodyPr wrap="square" rtlCol="0">
            <a:spAutoFit/>
          </a:bodyPr>
          <a:lstStyle/>
          <a:p>
            <a:r>
              <a:rPr lang="en-US" sz="2400" dirty="0"/>
              <a:t>On display at the Israel Museum in Jerusalem</a:t>
            </a:r>
          </a:p>
        </p:txBody>
      </p:sp>
    </p:spTree>
    <p:extLst>
      <p:ext uri="{BB962C8B-B14F-4D97-AF65-F5344CB8AC3E}">
        <p14:creationId xmlns:p14="http://schemas.microsoft.com/office/powerpoint/2010/main" val="4093317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2E291-B605-6986-3EFA-84DFE23E71BB}"/>
              </a:ext>
            </a:extLst>
          </p:cNvPr>
          <p:cNvSpPr>
            <a:spLocks noGrp="1"/>
          </p:cNvSpPr>
          <p:nvPr>
            <p:ph type="title"/>
          </p:nvPr>
        </p:nvSpPr>
        <p:spPr/>
        <p:txBody>
          <a:bodyPr/>
          <a:lstStyle/>
          <a:p>
            <a:r>
              <a:rPr lang="en-US" dirty="0"/>
              <a:t>Luke 2:1-7</a:t>
            </a:r>
          </a:p>
        </p:txBody>
      </p:sp>
      <p:sp>
        <p:nvSpPr>
          <p:cNvPr id="3" name="Content Placeholder 2">
            <a:extLst>
              <a:ext uri="{FF2B5EF4-FFF2-40B4-BE49-F238E27FC236}">
                <a16:creationId xmlns:a16="http://schemas.microsoft.com/office/drawing/2014/main" id="{4BBDB4CE-73A9-714B-0278-BF71C80FE504}"/>
              </a:ext>
            </a:extLst>
          </p:cNvPr>
          <p:cNvSpPr>
            <a:spLocks noGrp="1"/>
          </p:cNvSpPr>
          <p:nvPr>
            <p:ph idx="1"/>
          </p:nvPr>
        </p:nvSpPr>
        <p:spPr/>
        <p:txBody>
          <a:bodyPr>
            <a:normAutofit/>
          </a:bodyPr>
          <a:lstStyle/>
          <a:p>
            <a:r>
              <a:rPr lang="en-US" dirty="0"/>
              <a:t>“In those days a decree went out from </a:t>
            </a:r>
            <a:r>
              <a:rPr lang="en-US" dirty="0">
                <a:solidFill>
                  <a:srgbClr val="723736"/>
                </a:solidFill>
                <a:latin typeface="+mj-lt"/>
              </a:rPr>
              <a:t>Caesar Augustus </a:t>
            </a:r>
            <a:r>
              <a:rPr lang="en-US" dirty="0"/>
              <a:t>that all the world should be registered. 2 This was the first registration when </a:t>
            </a:r>
            <a:r>
              <a:rPr lang="en-US" dirty="0">
                <a:solidFill>
                  <a:srgbClr val="723736"/>
                </a:solidFill>
                <a:latin typeface="+mj-lt"/>
              </a:rPr>
              <a:t>Quirinius was governor of Syria</a:t>
            </a:r>
            <a:r>
              <a:rPr lang="en-US" dirty="0"/>
              <a:t>. 3 And all went to be registered, each to his own town. 4 And Joseph also went up from Galilee, from the town of Nazareth, to Judea, to the city of David, which is called Bethlehem, because he was of the house and lineage of David, 5 to be registered with Mary, his betrothed, who was with child. 6 And while they were there, the time came for her to give birth. 7 And she gave birth to her firstborn son and wrapped him in swaddling cloths and laid him in a manger, because there was no place for them in the inn.”</a:t>
            </a:r>
          </a:p>
        </p:txBody>
      </p:sp>
    </p:spTree>
    <p:extLst>
      <p:ext uri="{BB962C8B-B14F-4D97-AF65-F5344CB8AC3E}">
        <p14:creationId xmlns:p14="http://schemas.microsoft.com/office/powerpoint/2010/main" val="1167615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452A-1D96-AE1D-3E48-24800332F106}"/>
              </a:ext>
            </a:extLst>
          </p:cNvPr>
          <p:cNvSpPr>
            <a:spLocks noGrp="1"/>
          </p:cNvSpPr>
          <p:nvPr>
            <p:ph type="title"/>
          </p:nvPr>
        </p:nvSpPr>
        <p:spPr/>
        <p:txBody>
          <a:bodyPr/>
          <a:lstStyle/>
          <a:p>
            <a:r>
              <a:rPr lang="en-US" dirty="0"/>
              <a:t>Quirinius </a:t>
            </a:r>
          </a:p>
        </p:txBody>
      </p:sp>
      <p:sp>
        <p:nvSpPr>
          <p:cNvPr id="3" name="Content Placeholder 2">
            <a:extLst>
              <a:ext uri="{FF2B5EF4-FFF2-40B4-BE49-F238E27FC236}">
                <a16:creationId xmlns:a16="http://schemas.microsoft.com/office/drawing/2014/main" id="{21203B40-60B5-DF7F-764A-A705C85B078F}"/>
              </a:ext>
            </a:extLst>
          </p:cNvPr>
          <p:cNvSpPr>
            <a:spLocks noGrp="1"/>
          </p:cNvSpPr>
          <p:nvPr>
            <p:ph idx="1"/>
          </p:nvPr>
        </p:nvSpPr>
        <p:spPr/>
        <p:txBody>
          <a:bodyPr>
            <a:normAutofit/>
          </a:bodyPr>
          <a:lstStyle/>
          <a:p>
            <a:r>
              <a:rPr lang="en-US" dirty="0"/>
              <a:t>Quirinius was governor of Syria (Luke 2:1). </a:t>
            </a:r>
          </a:p>
          <a:p>
            <a:pPr lvl="1"/>
            <a:r>
              <a:rPr lang="en-US" dirty="0"/>
              <a:t>Both Quirinius and the census that he issued which required Joseph to go from Nazareth to Bethlehem to pay his taxes are mentioned, describing that decree as the “first census” that took place while he was governor.</a:t>
            </a:r>
          </a:p>
          <a:p>
            <a:r>
              <a:rPr lang="en-US" dirty="0"/>
              <a:t>Quirinus (51 BC – AD 21) and a census he administered in AD 6 are known from history (Josephus, </a:t>
            </a:r>
            <a:r>
              <a:rPr lang="en-US" i="1" dirty="0"/>
              <a:t>Antiquities</a:t>
            </a:r>
            <a:r>
              <a:rPr lang="en-US" dirty="0"/>
              <a:t>, 8:1).</a:t>
            </a:r>
          </a:p>
          <a:p>
            <a:r>
              <a:rPr lang="en-US" dirty="0"/>
              <a:t>Luke’s statement that this was the “first” census leaves an impression that Luke was aware of others at later dates.</a:t>
            </a:r>
          </a:p>
          <a:p>
            <a:endParaRPr lang="en-US" dirty="0"/>
          </a:p>
        </p:txBody>
      </p:sp>
    </p:spTree>
    <p:extLst>
      <p:ext uri="{BB962C8B-B14F-4D97-AF65-F5344CB8AC3E}">
        <p14:creationId xmlns:p14="http://schemas.microsoft.com/office/powerpoint/2010/main" val="956223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F4AE-1E63-0C63-2C78-06109CB4973C}"/>
              </a:ext>
            </a:extLst>
          </p:cNvPr>
          <p:cNvSpPr>
            <a:spLocks noGrp="1"/>
          </p:cNvSpPr>
          <p:nvPr>
            <p:ph type="title"/>
          </p:nvPr>
        </p:nvSpPr>
        <p:spPr/>
        <p:txBody>
          <a:bodyPr/>
          <a:lstStyle/>
          <a:p>
            <a:r>
              <a:rPr lang="en-US" dirty="0"/>
              <a:t>John the Baptist</a:t>
            </a:r>
          </a:p>
        </p:txBody>
      </p:sp>
      <p:sp>
        <p:nvSpPr>
          <p:cNvPr id="3" name="Content Placeholder 2">
            <a:extLst>
              <a:ext uri="{FF2B5EF4-FFF2-40B4-BE49-F238E27FC236}">
                <a16:creationId xmlns:a16="http://schemas.microsoft.com/office/drawing/2014/main" id="{0EFE9509-C769-7D4A-3C65-F5BC41A3C559}"/>
              </a:ext>
            </a:extLst>
          </p:cNvPr>
          <p:cNvSpPr>
            <a:spLocks noGrp="1"/>
          </p:cNvSpPr>
          <p:nvPr>
            <p:ph idx="1"/>
          </p:nvPr>
        </p:nvSpPr>
        <p:spPr/>
        <p:txBody>
          <a:bodyPr/>
          <a:lstStyle/>
          <a:p>
            <a:r>
              <a:rPr lang="en-US" dirty="0"/>
              <a:t>John the Baptist is also mentioned in the birth narrative, as the child born to Zacharias and Elizabeth. The record of the death of John is given in Josephus (</a:t>
            </a:r>
            <a:r>
              <a:rPr lang="en-US" i="1" dirty="0"/>
              <a:t>Antiquities</a:t>
            </a:r>
            <a:r>
              <a:rPr lang="en-US" dirty="0"/>
              <a:t> 18.5.2).</a:t>
            </a:r>
          </a:p>
        </p:txBody>
      </p:sp>
    </p:spTree>
    <p:extLst>
      <p:ext uri="{BB962C8B-B14F-4D97-AF65-F5344CB8AC3E}">
        <p14:creationId xmlns:p14="http://schemas.microsoft.com/office/powerpoint/2010/main" val="952026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6FFEA-B415-E879-A9FF-A0F4800448DF}"/>
              </a:ext>
            </a:extLst>
          </p:cNvPr>
          <p:cNvSpPr>
            <a:spLocks noGrp="1"/>
          </p:cNvSpPr>
          <p:nvPr>
            <p:ph type="title"/>
          </p:nvPr>
        </p:nvSpPr>
        <p:spPr/>
        <p:txBody>
          <a:bodyPr/>
          <a:lstStyle/>
          <a:p>
            <a:r>
              <a:rPr lang="en-US" dirty="0"/>
              <a:t>Summation</a:t>
            </a:r>
          </a:p>
        </p:txBody>
      </p:sp>
      <p:sp>
        <p:nvSpPr>
          <p:cNvPr id="3" name="Content Placeholder 2">
            <a:extLst>
              <a:ext uri="{FF2B5EF4-FFF2-40B4-BE49-F238E27FC236}">
                <a16:creationId xmlns:a16="http://schemas.microsoft.com/office/drawing/2014/main" id="{7DC7A6A8-B4F4-992A-CF7E-69D43698362D}"/>
              </a:ext>
            </a:extLst>
          </p:cNvPr>
          <p:cNvSpPr>
            <a:spLocks noGrp="1"/>
          </p:cNvSpPr>
          <p:nvPr>
            <p:ph idx="1"/>
          </p:nvPr>
        </p:nvSpPr>
        <p:spPr/>
        <p:txBody>
          <a:bodyPr/>
          <a:lstStyle/>
          <a:p>
            <a:r>
              <a:rPr lang="en-US" dirty="0"/>
              <a:t>These persons cited by Luke, are well known from history, and they place Luke’s account of the birth of Jesus in a specific period of time: 6-4 BC! </a:t>
            </a:r>
          </a:p>
          <a:p>
            <a:r>
              <a:rPr lang="en-US" dirty="0"/>
              <a:t>Note that this places Jesus in a definite chronological period. </a:t>
            </a:r>
          </a:p>
          <a:p>
            <a:r>
              <a:rPr lang="en-US" dirty="0"/>
              <a:t>It is not “long, long ago,” but “in 6-4 BC when Herod the Great was ruling Judaea, when Caesar Augustus was ruler over Rome, and Quirinius was governor of Syria.</a:t>
            </a:r>
          </a:p>
          <a:p>
            <a:endParaRPr lang="en-US" dirty="0"/>
          </a:p>
        </p:txBody>
      </p:sp>
    </p:spTree>
    <p:extLst>
      <p:ext uri="{BB962C8B-B14F-4D97-AF65-F5344CB8AC3E}">
        <p14:creationId xmlns:p14="http://schemas.microsoft.com/office/powerpoint/2010/main" val="36645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B682-2B1B-2EDB-5AE3-41C3310A737E}"/>
              </a:ext>
            </a:extLst>
          </p:cNvPr>
          <p:cNvSpPr>
            <a:spLocks noGrp="1"/>
          </p:cNvSpPr>
          <p:nvPr>
            <p:ph type="title"/>
          </p:nvPr>
        </p:nvSpPr>
        <p:spPr/>
        <p:txBody>
          <a:bodyPr/>
          <a:lstStyle/>
          <a:p>
            <a:r>
              <a:rPr lang="en-US" dirty="0"/>
              <a:t>A Secular View of Jesus</a:t>
            </a:r>
          </a:p>
        </p:txBody>
      </p:sp>
      <p:sp>
        <p:nvSpPr>
          <p:cNvPr id="3" name="Content Placeholder 2">
            <a:extLst>
              <a:ext uri="{FF2B5EF4-FFF2-40B4-BE49-F238E27FC236}">
                <a16:creationId xmlns:a16="http://schemas.microsoft.com/office/drawing/2014/main" id="{175B3283-E7E4-C0DB-0A5E-92D49FAEAFA3}"/>
              </a:ext>
            </a:extLst>
          </p:cNvPr>
          <p:cNvSpPr>
            <a:spLocks noGrp="1"/>
          </p:cNvSpPr>
          <p:nvPr>
            <p:ph idx="1"/>
          </p:nvPr>
        </p:nvSpPr>
        <p:spPr/>
        <p:txBody>
          <a:bodyPr/>
          <a:lstStyle/>
          <a:p>
            <a:r>
              <a:rPr lang="en-US" dirty="0"/>
              <a:t>A secular culture belittles the idea of the virgin birth of Jesus, reducing the story of the incarnation to the level of belief in Santa Claus and the Easter Bunny. </a:t>
            </a:r>
          </a:p>
          <a:p>
            <a:r>
              <a:rPr lang="en-US" dirty="0"/>
              <a:t>This lesson is designed to provide evidence that the New Testament record of the birth of Jesus is intended to be read as a historical account of Jesus’s birth.</a:t>
            </a:r>
          </a:p>
          <a:p>
            <a:endParaRPr lang="en-US" dirty="0"/>
          </a:p>
        </p:txBody>
      </p:sp>
    </p:spTree>
    <p:extLst>
      <p:ext uri="{BB962C8B-B14F-4D97-AF65-F5344CB8AC3E}">
        <p14:creationId xmlns:p14="http://schemas.microsoft.com/office/powerpoint/2010/main" val="334808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8065-844C-3436-237D-0A8A58B8E471}"/>
              </a:ext>
            </a:extLst>
          </p:cNvPr>
          <p:cNvSpPr>
            <a:spLocks noGrp="1"/>
          </p:cNvSpPr>
          <p:nvPr>
            <p:ph type="title"/>
          </p:nvPr>
        </p:nvSpPr>
        <p:spPr/>
        <p:txBody>
          <a:bodyPr/>
          <a:lstStyle/>
          <a:p>
            <a:r>
              <a:rPr lang="en-US" dirty="0"/>
              <a:t>Jesus Was Born in Bethlehem</a:t>
            </a:r>
          </a:p>
        </p:txBody>
      </p:sp>
      <p:pic>
        <p:nvPicPr>
          <p:cNvPr id="4098" name="Picture 2" descr="Church of the Nativity - Wikipedia">
            <a:extLst>
              <a:ext uri="{FF2B5EF4-FFF2-40B4-BE49-F238E27FC236}">
                <a16:creationId xmlns:a16="http://schemas.microsoft.com/office/drawing/2014/main" id="{D9C21C2C-D42C-59CF-068A-03FA4D40C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0" y="1876132"/>
            <a:ext cx="7194550" cy="47786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0F8D05-B1D1-BB8F-67D2-3E0E14D7085B}"/>
              </a:ext>
            </a:extLst>
          </p:cNvPr>
          <p:cNvSpPr txBox="1"/>
          <p:nvPr/>
        </p:nvSpPr>
        <p:spPr>
          <a:xfrm>
            <a:off x="838200" y="5661878"/>
            <a:ext cx="3241431" cy="830997"/>
          </a:xfrm>
          <a:prstGeom prst="rect">
            <a:avLst/>
          </a:prstGeom>
          <a:noFill/>
        </p:spPr>
        <p:txBody>
          <a:bodyPr wrap="square" rtlCol="0">
            <a:spAutoFit/>
          </a:bodyPr>
          <a:lstStyle/>
          <a:p>
            <a:pPr algn="r"/>
            <a:r>
              <a:rPr lang="en-US" sz="2400" dirty="0"/>
              <a:t>Church of the Nativity in Bethlehem, Israel</a:t>
            </a:r>
          </a:p>
        </p:txBody>
      </p:sp>
    </p:spTree>
    <p:extLst>
      <p:ext uri="{BB962C8B-B14F-4D97-AF65-F5344CB8AC3E}">
        <p14:creationId xmlns:p14="http://schemas.microsoft.com/office/powerpoint/2010/main" val="203571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mountain, hill&#10;&#10;Description automatically generated">
            <a:extLst>
              <a:ext uri="{FF2B5EF4-FFF2-40B4-BE49-F238E27FC236}">
                <a16:creationId xmlns:a16="http://schemas.microsoft.com/office/drawing/2014/main" id="{3BE57983-A59E-35D7-7682-2E00AF12EA5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66EA7E6-EAD6-2FED-C9D8-563361B722D5}"/>
              </a:ext>
            </a:extLst>
          </p:cNvPr>
          <p:cNvSpPr txBox="1"/>
          <p:nvPr/>
        </p:nvSpPr>
        <p:spPr>
          <a:xfrm>
            <a:off x="932873" y="831273"/>
            <a:ext cx="5384800" cy="707886"/>
          </a:xfrm>
          <a:prstGeom prst="rect">
            <a:avLst/>
          </a:prstGeom>
          <a:noFill/>
        </p:spPr>
        <p:txBody>
          <a:bodyPr wrap="square" rtlCol="0">
            <a:spAutoFit/>
          </a:bodyPr>
          <a:lstStyle/>
          <a:p>
            <a:r>
              <a:rPr lang="en-US" sz="4000" dirty="0"/>
              <a:t>Nazareth, Israel</a:t>
            </a:r>
          </a:p>
        </p:txBody>
      </p:sp>
    </p:spTree>
    <p:extLst>
      <p:ext uri="{BB962C8B-B14F-4D97-AF65-F5344CB8AC3E}">
        <p14:creationId xmlns:p14="http://schemas.microsoft.com/office/powerpoint/2010/main" val="665614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field, nature&#10;&#10;Description automatically generated">
            <a:extLst>
              <a:ext uri="{FF2B5EF4-FFF2-40B4-BE49-F238E27FC236}">
                <a16:creationId xmlns:a16="http://schemas.microsoft.com/office/drawing/2014/main" id="{4B02F29A-DC09-3615-CE54-E4EAA8D592B2}"/>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51C1CD-E46E-7CAB-B2DF-1487E4C1A6CD}"/>
              </a:ext>
            </a:extLst>
          </p:cNvPr>
          <p:cNvSpPr txBox="1"/>
          <p:nvPr/>
        </p:nvSpPr>
        <p:spPr>
          <a:xfrm>
            <a:off x="341745" y="406400"/>
            <a:ext cx="6114473" cy="1200329"/>
          </a:xfrm>
          <a:prstGeom prst="rect">
            <a:avLst/>
          </a:prstGeom>
          <a:noFill/>
        </p:spPr>
        <p:txBody>
          <a:bodyPr wrap="square" rtlCol="0">
            <a:spAutoFit/>
          </a:bodyPr>
          <a:lstStyle/>
          <a:p>
            <a:r>
              <a:rPr lang="en-US" sz="3600" dirty="0"/>
              <a:t>View of Jerusalem from Mount of Olives</a:t>
            </a:r>
          </a:p>
        </p:txBody>
      </p:sp>
    </p:spTree>
    <p:extLst>
      <p:ext uri="{BB962C8B-B14F-4D97-AF65-F5344CB8AC3E}">
        <p14:creationId xmlns:p14="http://schemas.microsoft.com/office/powerpoint/2010/main" val="3829521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E63E-0E3C-EE50-2DEF-8DAB87F6E7A4}"/>
              </a:ext>
            </a:extLst>
          </p:cNvPr>
          <p:cNvSpPr>
            <a:spLocks noGrp="1"/>
          </p:cNvSpPr>
          <p:nvPr>
            <p:ph type="title"/>
          </p:nvPr>
        </p:nvSpPr>
        <p:spPr/>
        <p:txBody>
          <a:bodyPr/>
          <a:lstStyle/>
          <a:p>
            <a:r>
              <a:rPr lang="en-US" dirty="0"/>
              <a:t>Known Geographical Places</a:t>
            </a:r>
          </a:p>
        </p:txBody>
      </p:sp>
      <p:sp>
        <p:nvSpPr>
          <p:cNvPr id="3" name="Content Placeholder 2">
            <a:extLst>
              <a:ext uri="{FF2B5EF4-FFF2-40B4-BE49-F238E27FC236}">
                <a16:creationId xmlns:a16="http://schemas.microsoft.com/office/drawing/2014/main" id="{C5E89B9D-64C9-7918-D9DF-0112A3FFBC5F}"/>
              </a:ext>
            </a:extLst>
          </p:cNvPr>
          <p:cNvSpPr>
            <a:spLocks noGrp="1"/>
          </p:cNvSpPr>
          <p:nvPr>
            <p:ph idx="1"/>
          </p:nvPr>
        </p:nvSpPr>
        <p:spPr/>
        <p:txBody>
          <a:bodyPr>
            <a:normAutofit fontScale="92500"/>
          </a:bodyPr>
          <a:lstStyle/>
          <a:p>
            <a:r>
              <a:rPr lang="en-US" dirty="0"/>
              <a:t>The places in the birth narrative of Jesus are geographically located.</a:t>
            </a:r>
          </a:p>
          <a:p>
            <a:pPr lvl="1"/>
            <a:r>
              <a:rPr lang="en-US" dirty="0"/>
              <a:t>Jerusalem was the capital city of Judaea and a palace where Herod the Great was there, although his main palace was a Caesarea. Jerusalem was also where the Temple where Zacharias was serving as a priest when the announcement of the birth of John was made.</a:t>
            </a:r>
          </a:p>
          <a:p>
            <a:pPr lvl="1"/>
            <a:r>
              <a:rPr lang="en-US" dirty="0"/>
              <a:t>Nazareth is the home of Joseph and Mary.</a:t>
            </a:r>
          </a:p>
          <a:p>
            <a:pPr lvl="1"/>
            <a:r>
              <a:rPr lang="en-US" dirty="0"/>
              <a:t>Bethlehem is the place where Jesus was born.</a:t>
            </a:r>
          </a:p>
          <a:p>
            <a:r>
              <a:rPr lang="en-US" dirty="0"/>
              <a:t>No one can successfully challenge the birth narrative on the basis of its geography. </a:t>
            </a:r>
          </a:p>
          <a:p>
            <a:r>
              <a:rPr lang="en-US" dirty="0"/>
              <a:t>These facts place the birth of Jesus in a specific place. </a:t>
            </a:r>
          </a:p>
          <a:p>
            <a:r>
              <a:rPr lang="en-US" dirty="0"/>
              <a:t>It is not “far, far away,” but in Bethlehem, Judaea.</a:t>
            </a:r>
          </a:p>
          <a:p>
            <a:endParaRPr lang="en-US" dirty="0"/>
          </a:p>
        </p:txBody>
      </p:sp>
    </p:spTree>
    <p:extLst>
      <p:ext uri="{BB962C8B-B14F-4D97-AF65-F5344CB8AC3E}">
        <p14:creationId xmlns:p14="http://schemas.microsoft.com/office/powerpoint/2010/main" val="332925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circle(in)">
                                      <p:cBhvr>
                                        <p:cTn id="1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37A0-ADDC-4338-BD08-4FFD96053EDA}"/>
              </a:ext>
            </a:extLst>
          </p:cNvPr>
          <p:cNvSpPr>
            <a:spLocks noGrp="1"/>
          </p:cNvSpPr>
          <p:nvPr>
            <p:ph type="title"/>
          </p:nvPr>
        </p:nvSpPr>
        <p:spPr/>
        <p:txBody>
          <a:bodyPr/>
          <a:lstStyle/>
          <a:p>
            <a:r>
              <a:rPr lang="en-US" dirty="0"/>
              <a:t>Ancient Customs</a:t>
            </a:r>
          </a:p>
        </p:txBody>
      </p:sp>
      <p:pic>
        <p:nvPicPr>
          <p:cNvPr id="3" name="IMG_0934">
            <a:hlinkClick r:id="" action="ppaction://media"/>
            <a:extLst>
              <a:ext uri="{FF2B5EF4-FFF2-40B4-BE49-F238E27FC236}">
                <a16:creationId xmlns:a16="http://schemas.microsoft.com/office/drawing/2014/main" id="{695870DB-1713-A445-8A5E-DC91CEBEE2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13221" y="1828800"/>
            <a:ext cx="6540579" cy="4905434"/>
          </a:xfrm>
          <a:prstGeom prst="rect">
            <a:avLst/>
          </a:prstGeom>
        </p:spPr>
      </p:pic>
      <p:sp>
        <p:nvSpPr>
          <p:cNvPr id="4" name="TextBox 3">
            <a:extLst>
              <a:ext uri="{FF2B5EF4-FFF2-40B4-BE49-F238E27FC236}">
                <a16:creationId xmlns:a16="http://schemas.microsoft.com/office/drawing/2014/main" id="{3E5FE3F3-211E-C4D5-AC01-FDB30934B4CC}"/>
              </a:ext>
            </a:extLst>
          </p:cNvPr>
          <p:cNvSpPr txBox="1"/>
          <p:nvPr/>
        </p:nvSpPr>
        <p:spPr>
          <a:xfrm>
            <a:off x="2025353" y="5862580"/>
            <a:ext cx="2555193" cy="461665"/>
          </a:xfrm>
          <a:prstGeom prst="rect">
            <a:avLst/>
          </a:prstGeom>
          <a:noFill/>
        </p:spPr>
        <p:txBody>
          <a:bodyPr wrap="square" rtlCol="0">
            <a:spAutoFit/>
          </a:bodyPr>
          <a:lstStyle/>
          <a:p>
            <a:pPr algn="r"/>
            <a:r>
              <a:rPr lang="en-US" sz="2400" dirty="0"/>
              <a:t>An Ossuary</a:t>
            </a:r>
          </a:p>
        </p:txBody>
      </p:sp>
    </p:spTree>
    <p:extLst>
      <p:ext uri="{BB962C8B-B14F-4D97-AF65-F5344CB8AC3E}">
        <p14:creationId xmlns:p14="http://schemas.microsoft.com/office/powerpoint/2010/main" val="359269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235C-65F7-C616-3B3B-C8CE57AE05F9}"/>
              </a:ext>
            </a:extLst>
          </p:cNvPr>
          <p:cNvSpPr>
            <a:spLocks noGrp="1"/>
          </p:cNvSpPr>
          <p:nvPr>
            <p:ph type="title"/>
          </p:nvPr>
        </p:nvSpPr>
        <p:spPr/>
        <p:txBody>
          <a:bodyPr>
            <a:normAutofit/>
          </a:bodyPr>
          <a:lstStyle/>
          <a:p>
            <a:r>
              <a:rPr lang="en-US" sz="3600" dirty="0"/>
              <a:t>Contemporary Customs Fit the Social Context of First Century Judaism</a:t>
            </a:r>
          </a:p>
        </p:txBody>
      </p:sp>
      <p:sp>
        <p:nvSpPr>
          <p:cNvPr id="3" name="Content Placeholder 2">
            <a:extLst>
              <a:ext uri="{FF2B5EF4-FFF2-40B4-BE49-F238E27FC236}">
                <a16:creationId xmlns:a16="http://schemas.microsoft.com/office/drawing/2014/main" id="{810779DB-C0B5-B99D-7ABD-5B13E97761E8}"/>
              </a:ext>
            </a:extLst>
          </p:cNvPr>
          <p:cNvSpPr>
            <a:spLocks noGrp="1"/>
          </p:cNvSpPr>
          <p:nvPr>
            <p:ph idx="1"/>
          </p:nvPr>
        </p:nvSpPr>
        <p:spPr/>
        <p:txBody>
          <a:bodyPr>
            <a:normAutofit/>
          </a:bodyPr>
          <a:lstStyle/>
          <a:p>
            <a:r>
              <a:rPr lang="en-US" dirty="0"/>
              <a:t>The mother of John the Baptist is described as being barren (Luke 1:7).</a:t>
            </a:r>
          </a:p>
          <a:p>
            <a:pPr lvl="1"/>
            <a:r>
              <a:rPr lang="en-US" dirty="0"/>
              <a:t>It is known that barrenness was an embarrassment to a woman.</a:t>
            </a:r>
          </a:p>
          <a:p>
            <a:r>
              <a:rPr lang="en-US" dirty="0"/>
              <a:t>Jesus was circumcised on the eighth day of His life (Luke 2:21).</a:t>
            </a:r>
          </a:p>
          <a:p>
            <a:pPr lvl="1"/>
            <a:r>
              <a:rPr lang="en-US" dirty="0"/>
              <a:t>It is the known law of the Old Testament that male infants were to be circumcised on the eighth day (Gen. 17:9-12).</a:t>
            </a:r>
          </a:p>
          <a:p>
            <a:r>
              <a:rPr lang="en-US" dirty="0"/>
              <a:t>Mary was in the Temple for her purification on the 40th day after Jesus’s birth (Luke 2:22-23).</a:t>
            </a:r>
          </a:p>
          <a:p>
            <a:pPr lvl="1"/>
            <a:r>
              <a:rPr lang="en-US" dirty="0"/>
              <a:t>It is known that the </a:t>
            </a:r>
            <a:r>
              <a:rPr lang="en-US" dirty="0" err="1"/>
              <a:t>Mosaical</a:t>
            </a:r>
            <a:r>
              <a:rPr lang="en-US" dirty="0"/>
              <a:t> Law required that women giving birth to a male child should be purified on the 40th day (Lev. 12:2-6). </a:t>
            </a:r>
          </a:p>
        </p:txBody>
      </p:sp>
    </p:spTree>
    <p:extLst>
      <p:ext uri="{BB962C8B-B14F-4D97-AF65-F5344CB8AC3E}">
        <p14:creationId xmlns:p14="http://schemas.microsoft.com/office/powerpoint/2010/main" val="67963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circle(in)">
                                      <p:cBhvr>
                                        <p:cTn id="11" dur="20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FF73-7D1D-1591-67F4-AB6F1AE53D80}"/>
              </a:ext>
            </a:extLst>
          </p:cNvPr>
          <p:cNvSpPr>
            <a:spLocks noGrp="1"/>
          </p:cNvSpPr>
          <p:nvPr>
            <p:ph type="title"/>
          </p:nvPr>
        </p:nvSpPr>
        <p:spPr/>
        <p:txBody>
          <a:bodyPr/>
          <a:lstStyle/>
          <a:p>
            <a:r>
              <a:rPr lang="en-US" dirty="0"/>
              <a:t>Confirmed by Eyewitnesses</a:t>
            </a:r>
          </a:p>
        </p:txBody>
      </p:sp>
      <p:pic>
        <p:nvPicPr>
          <p:cNvPr id="2050" name="Picture 2" descr="Why are Jesus' genealogies different in Matthew and Luke?">
            <a:extLst>
              <a:ext uri="{FF2B5EF4-FFF2-40B4-BE49-F238E27FC236}">
                <a16:creationId xmlns:a16="http://schemas.microsoft.com/office/drawing/2014/main" id="{64500EDD-9F90-41B5-07BB-D5E35BD54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827" y="1872687"/>
            <a:ext cx="8698345" cy="453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091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7416-8384-F0FA-85D2-A98DEF39CA83}"/>
              </a:ext>
            </a:extLst>
          </p:cNvPr>
          <p:cNvSpPr>
            <a:spLocks noGrp="1"/>
          </p:cNvSpPr>
          <p:nvPr>
            <p:ph type="title"/>
          </p:nvPr>
        </p:nvSpPr>
        <p:spPr/>
        <p:txBody>
          <a:bodyPr/>
          <a:lstStyle/>
          <a:p>
            <a:r>
              <a:rPr lang="en-US" dirty="0"/>
              <a:t>Dating the Records</a:t>
            </a:r>
          </a:p>
        </p:txBody>
      </p:sp>
      <p:sp>
        <p:nvSpPr>
          <p:cNvPr id="3" name="Content Placeholder 2">
            <a:extLst>
              <a:ext uri="{FF2B5EF4-FFF2-40B4-BE49-F238E27FC236}">
                <a16:creationId xmlns:a16="http://schemas.microsoft.com/office/drawing/2014/main" id="{F41AF0EB-D3E7-8CE0-7D67-E430ED4481E4}"/>
              </a:ext>
            </a:extLst>
          </p:cNvPr>
          <p:cNvSpPr>
            <a:spLocks noGrp="1"/>
          </p:cNvSpPr>
          <p:nvPr>
            <p:ph idx="1"/>
          </p:nvPr>
        </p:nvSpPr>
        <p:spPr/>
        <p:txBody>
          <a:bodyPr>
            <a:normAutofit fontScale="85000" lnSpcReduction="10000"/>
          </a:bodyPr>
          <a:lstStyle/>
          <a:p>
            <a:r>
              <a:rPr lang="en-US" dirty="0"/>
              <a:t>Mark was written first as shown by Matthew and Luke’s use of Mark.</a:t>
            </a:r>
          </a:p>
          <a:p>
            <a:r>
              <a:rPr lang="en-US" dirty="0"/>
              <a:t>Luke finished Acts with Paul still in prison. The most likely reason not to mention the outcome of Paul’s imprisonment was that it had not been decided when Luke finished Acts. Paul was martyred in ca. AD 67 or 68 by Nero (37-68). My ESV Bible says Luke was written in the early 60s.</a:t>
            </a:r>
          </a:p>
          <a:p>
            <a:r>
              <a:rPr lang="en-US" dirty="0"/>
              <a:t>All of the three synoptic gospels speak prophetically of the fall of Jerusalem in AD 70, not in the past tense.</a:t>
            </a:r>
          </a:p>
          <a:p>
            <a:r>
              <a:rPr lang="en-US" dirty="0"/>
              <a:t>Matthew was probably the third gospel written and that it was completed ca. AD 67. The introductory note in my ESV Bible says that Matthew was written in the 50s or 60s which would make it before Luke.</a:t>
            </a:r>
          </a:p>
          <a:p>
            <a:r>
              <a:rPr lang="en-US" dirty="0"/>
              <a:t>Those who deny that prophecy can occur place all of the synoptics after the fall of Jerusalem in AD 70 and usually date the book in the late 80’s.</a:t>
            </a:r>
          </a:p>
          <a:p>
            <a:endParaRPr lang="en-US" dirty="0"/>
          </a:p>
        </p:txBody>
      </p:sp>
      <p:sp>
        <p:nvSpPr>
          <p:cNvPr id="4" name="TextBox 3">
            <a:extLst>
              <a:ext uri="{FF2B5EF4-FFF2-40B4-BE49-F238E27FC236}">
                <a16:creationId xmlns:a16="http://schemas.microsoft.com/office/drawing/2014/main" id="{FCA90F55-0D15-4F20-5A8C-722E66485781}"/>
              </a:ext>
            </a:extLst>
          </p:cNvPr>
          <p:cNvSpPr txBox="1"/>
          <p:nvPr/>
        </p:nvSpPr>
        <p:spPr>
          <a:xfrm>
            <a:off x="2192215" y="3589428"/>
            <a:ext cx="7807569" cy="1446550"/>
          </a:xfrm>
          <a:prstGeom prst="rect">
            <a:avLst/>
          </a:prstGeom>
          <a:solidFill>
            <a:srgbClr val="D5BD97"/>
          </a:solidFill>
        </p:spPr>
        <p:txBody>
          <a:bodyPr wrap="square" rtlCol="0">
            <a:spAutoFit/>
          </a:bodyPr>
          <a:lstStyle/>
          <a:p>
            <a:r>
              <a:rPr lang="en-US" sz="4400" dirty="0"/>
              <a:t>Written about thirty years after the death of Jesus on the cross!</a:t>
            </a:r>
          </a:p>
        </p:txBody>
      </p:sp>
    </p:spTree>
    <p:extLst>
      <p:ext uri="{BB962C8B-B14F-4D97-AF65-F5344CB8AC3E}">
        <p14:creationId xmlns:p14="http://schemas.microsoft.com/office/powerpoint/2010/main" val="97909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BDF8-BBA4-1E87-97BA-1E923D867D3C}"/>
              </a:ext>
            </a:extLst>
          </p:cNvPr>
          <p:cNvSpPr>
            <a:spLocks noGrp="1"/>
          </p:cNvSpPr>
          <p:nvPr>
            <p:ph type="title"/>
          </p:nvPr>
        </p:nvSpPr>
        <p:spPr/>
        <p:txBody>
          <a:bodyPr/>
          <a:lstStyle/>
          <a:p>
            <a:r>
              <a:rPr lang="en-US" dirty="0"/>
              <a:t>Luke: From Mary’s Viewpoint</a:t>
            </a:r>
          </a:p>
        </p:txBody>
      </p:sp>
      <p:sp>
        <p:nvSpPr>
          <p:cNvPr id="3" name="Content Placeholder 2">
            <a:extLst>
              <a:ext uri="{FF2B5EF4-FFF2-40B4-BE49-F238E27FC236}">
                <a16:creationId xmlns:a16="http://schemas.microsoft.com/office/drawing/2014/main" id="{E3B5135F-90CF-DF57-8C36-CB56E63E917F}"/>
              </a:ext>
            </a:extLst>
          </p:cNvPr>
          <p:cNvSpPr>
            <a:spLocks noGrp="1"/>
          </p:cNvSpPr>
          <p:nvPr>
            <p:ph idx="1"/>
          </p:nvPr>
        </p:nvSpPr>
        <p:spPr/>
        <p:txBody>
          <a:bodyPr/>
          <a:lstStyle/>
          <a:p>
            <a:r>
              <a:rPr lang="en-US" dirty="0"/>
              <a:t>Mary was the espoused wife (fiancé) of Joseph.</a:t>
            </a:r>
          </a:p>
          <a:p>
            <a:r>
              <a:rPr lang="en-US" dirty="0"/>
              <a:t>An angel appeared to Mary who announced that she would have a child conceived by the Holy Spirit.</a:t>
            </a:r>
          </a:p>
          <a:p>
            <a:r>
              <a:rPr lang="en-US" dirty="0"/>
              <a:t>Read the narrative of this appearance.</a:t>
            </a:r>
          </a:p>
        </p:txBody>
      </p:sp>
    </p:spTree>
    <p:extLst>
      <p:ext uri="{BB962C8B-B14F-4D97-AF65-F5344CB8AC3E}">
        <p14:creationId xmlns:p14="http://schemas.microsoft.com/office/powerpoint/2010/main" val="424956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40C1-EEF6-7BD3-0AEB-1977D3C21762}"/>
              </a:ext>
            </a:extLst>
          </p:cNvPr>
          <p:cNvSpPr>
            <a:spLocks noGrp="1"/>
          </p:cNvSpPr>
          <p:nvPr>
            <p:ph type="title"/>
          </p:nvPr>
        </p:nvSpPr>
        <p:spPr>
          <a:xfrm>
            <a:off x="838200" y="365125"/>
            <a:ext cx="10515600" cy="1232939"/>
          </a:xfrm>
        </p:spPr>
        <p:txBody>
          <a:bodyPr/>
          <a:lstStyle/>
          <a:p>
            <a:r>
              <a:rPr lang="en-US" dirty="0"/>
              <a:t>Luke 1:28-35</a:t>
            </a:r>
          </a:p>
        </p:txBody>
      </p:sp>
      <p:sp>
        <p:nvSpPr>
          <p:cNvPr id="3" name="TextBox 2">
            <a:extLst>
              <a:ext uri="{FF2B5EF4-FFF2-40B4-BE49-F238E27FC236}">
                <a16:creationId xmlns:a16="http://schemas.microsoft.com/office/drawing/2014/main" id="{FC037F99-BB08-8835-B8B0-EB771E37EEEE}"/>
              </a:ext>
            </a:extLst>
          </p:cNvPr>
          <p:cNvSpPr txBox="1"/>
          <p:nvPr/>
        </p:nvSpPr>
        <p:spPr>
          <a:xfrm>
            <a:off x="846034" y="1717699"/>
            <a:ext cx="10554056" cy="4832092"/>
          </a:xfrm>
          <a:prstGeom prst="rect">
            <a:avLst/>
          </a:prstGeom>
          <a:noFill/>
        </p:spPr>
        <p:txBody>
          <a:bodyPr wrap="square" rtlCol="0">
            <a:spAutoFit/>
          </a:bodyPr>
          <a:lstStyle/>
          <a:p>
            <a:r>
              <a:rPr lang="en-US" sz="2200" dirty="0"/>
              <a:t>In the sixth month the angel Gabriel was sent from God to a city of Galilee named Nazareth, 27 </a:t>
            </a:r>
            <a:r>
              <a:rPr lang="en-US" sz="2200" dirty="0">
                <a:solidFill>
                  <a:srgbClr val="723736"/>
                </a:solidFill>
                <a:latin typeface="+mj-lt"/>
              </a:rPr>
              <a:t>to a virgin betrothed to a man whose name was Joseph</a:t>
            </a:r>
            <a:r>
              <a:rPr lang="en-US" sz="2200" dirty="0"/>
              <a:t>, of the house of David. And the virgin’s name was Mary. 28 And he came to her and said, “Greetings, O favored one, the Lord is with you!” 29 But she was greatly troubled at the saying, and tried to discern what sort of greeting this might be. 30 And the angel said to her, “Do not be afraid, Mary, for you have found favor with God. 31 And behold, you will conceive in your womb and bear a son, and you shall call his name Jesus. 32 He will be great and will be called the Son of the Most High. And the Lord God will give to him the throne of his father David, 33 and he will reign over the house of Jacob forever, and of his kingdom there will be no end.” </a:t>
            </a:r>
          </a:p>
          <a:p>
            <a:r>
              <a:rPr lang="en-US" sz="2200" dirty="0"/>
              <a:t>34 And Mary said to the angel, “How will this be, since I am a virgin?” </a:t>
            </a:r>
          </a:p>
          <a:p>
            <a:r>
              <a:rPr lang="en-US" sz="2200" dirty="0"/>
              <a:t>35 And the angel answered her, “The Holy Spirit will come upon you, and the power of the Most High will overshadow you; therefore the child to be born will be called holy—the Son of God. </a:t>
            </a:r>
          </a:p>
        </p:txBody>
      </p:sp>
    </p:spTree>
    <p:extLst>
      <p:ext uri="{BB962C8B-B14F-4D97-AF65-F5344CB8AC3E}">
        <p14:creationId xmlns:p14="http://schemas.microsoft.com/office/powerpoint/2010/main" val="3963270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wooden&#10;&#10;Description automatically generated">
            <a:extLst>
              <a:ext uri="{FF2B5EF4-FFF2-40B4-BE49-F238E27FC236}">
                <a16:creationId xmlns:a16="http://schemas.microsoft.com/office/drawing/2014/main" id="{81FB5430-C69D-BEDA-5566-773185B5B7CE}"/>
              </a:ext>
            </a:extLst>
          </p:cNvPr>
          <p:cNvPicPr>
            <a:picLocks noChangeAspect="1"/>
          </p:cNvPicPr>
          <p:nvPr/>
        </p:nvPicPr>
        <p:blipFill rotWithShape="1">
          <a:blip r:embed="rId2">
            <a:extLst>
              <a:ext uri="{28A0092B-C50C-407E-A947-70E740481C1C}">
                <a14:useLocalDpi xmlns:a14="http://schemas.microsoft.com/office/drawing/2010/main" val="0"/>
              </a:ext>
            </a:extLst>
          </a:blip>
          <a:srcRect t="337" b="24677"/>
          <a:stretch/>
        </p:blipFill>
        <p:spPr>
          <a:xfrm rot="10800000">
            <a:off x="20" y="1282"/>
            <a:ext cx="12191980" cy="6856718"/>
          </a:xfrm>
          <a:prstGeom prst="rect">
            <a:avLst/>
          </a:prstGeom>
        </p:spPr>
      </p:pic>
      <p:sp>
        <p:nvSpPr>
          <p:cNvPr id="4" name="TextBox 3">
            <a:extLst>
              <a:ext uri="{FF2B5EF4-FFF2-40B4-BE49-F238E27FC236}">
                <a16:creationId xmlns:a16="http://schemas.microsoft.com/office/drawing/2014/main" id="{6CED43D8-7C40-614D-953E-DF957C5F8702}"/>
              </a:ext>
            </a:extLst>
          </p:cNvPr>
          <p:cNvSpPr txBox="1"/>
          <p:nvPr/>
        </p:nvSpPr>
        <p:spPr>
          <a:xfrm>
            <a:off x="1461331" y="5734228"/>
            <a:ext cx="9998579" cy="523220"/>
          </a:xfrm>
          <a:prstGeom prst="rect">
            <a:avLst/>
          </a:prstGeom>
          <a:solidFill>
            <a:srgbClr val="D5BD97"/>
          </a:solidFill>
        </p:spPr>
        <p:txBody>
          <a:bodyPr wrap="square" rtlCol="0">
            <a:spAutoFit/>
          </a:bodyPr>
          <a:lstStyle/>
          <a:p>
            <a:r>
              <a:rPr lang="en-US" sz="2800" dirty="0"/>
              <a:t>Old Testament Prophecies Foretold the Coming of the Messiah</a:t>
            </a:r>
          </a:p>
        </p:txBody>
      </p:sp>
    </p:spTree>
    <p:extLst>
      <p:ext uri="{BB962C8B-B14F-4D97-AF65-F5344CB8AC3E}">
        <p14:creationId xmlns:p14="http://schemas.microsoft.com/office/powerpoint/2010/main" val="3467316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40C1-EEF6-7BD3-0AEB-1977D3C21762}"/>
              </a:ext>
            </a:extLst>
          </p:cNvPr>
          <p:cNvSpPr>
            <a:spLocks noGrp="1"/>
          </p:cNvSpPr>
          <p:nvPr>
            <p:ph type="title"/>
          </p:nvPr>
        </p:nvSpPr>
        <p:spPr>
          <a:xfrm>
            <a:off x="838200" y="365125"/>
            <a:ext cx="10515600" cy="1232939"/>
          </a:xfrm>
        </p:spPr>
        <p:txBody>
          <a:bodyPr/>
          <a:lstStyle/>
          <a:p>
            <a:r>
              <a:rPr lang="en-US" dirty="0"/>
              <a:t>Luke 1:28-35</a:t>
            </a:r>
          </a:p>
        </p:txBody>
      </p:sp>
      <p:sp>
        <p:nvSpPr>
          <p:cNvPr id="3" name="TextBox 2">
            <a:extLst>
              <a:ext uri="{FF2B5EF4-FFF2-40B4-BE49-F238E27FC236}">
                <a16:creationId xmlns:a16="http://schemas.microsoft.com/office/drawing/2014/main" id="{FC037F99-BB08-8835-B8B0-EB771E37EEEE}"/>
              </a:ext>
            </a:extLst>
          </p:cNvPr>
          <p:cNvSpPr txBox="1"/>
          <p:nvPr/>
        </p:nvSpPr>
        <p:spPr>
          <a:xfrm>
            <a:off x="846034" y="1717699"/>
            <a:ext cx="10554056" cy="4832092"/>
          </a:xfrm>
          <a:prstGeom prst="rect">
            <a:avLst/>
          </a:prstGeom>
          <a:noFill/>
        </p:spPr>
        <p:txBody>
          <a:bodyPr wrap="square" rtlCol="0">
            <a:spAutoFit/>
          </a:bodyPr>
          <a:lstStyle/>
          <a:p>
            <a:r>
              <a:rPr lang="en-US" sz="2200" dirty="0"/>
              <a:t>In the sixth month the angel Gabriel was sent from God to a city of Galilee named Nazareth, 27 to a virgin betrothed to a man whose name was Joseph, of the house of David. And the virgin’s name was Mary. 28 And he came to her and said, “Greetings, O favored one, the Lord is with you!” 29 But she was greatly troubled at the saying, and tried to discern what sort of greeting this might be. 30 And the angel said to her, “Do not be afraid, Mary, for you have found favor with God. 31 </a:t>
            </a:r>
            <a:r>
              <a:rPr lang="en-US" sz="2200" dirty="0">
                <a:solidFill>
                  <a:srgbClr val="723736"/>
                </a:solidFill>
                <a:latin typeface="+mj-lt"/>
              </a:rPr>
              <a:t>And behold, you will conceive in your womb and bear a son, and you shall call his name Jesus. 32 He will be great and will be called the Son of the Most High. And the Lord God will give to him the throne of his father David, 33 and he will reign over the house of Jacob forever, and of his kingdom there will be no end.” </a:t>
            </a:r>
          </a:p>
          <a:p>
            <a:r>
              <a:rPr lang="en-US" sz="2200" dirty="0"/>
              <a:t>34 And Mary said to the angel, “How will this be, since I am a virgin?” </a:t>
            </a:r>
          </a:p>
          <a:p>
            <a:r>
              <a:rPr lang="en-US" sz="2200" dirty="0"/>
              <a:t>35 And the angel answered her, “The Holy Spirit will come upon you, and the power of the Most High will overshadow you; therefore the child to be born will be called holy—the Son of God. </a:t>
            </a:r>
          </a:p>
        </p:txBody>
      </p:sp>
    </p:spTree>
    <p:extLst>
      <p:ext uri="{BB962C8B-B14F-4D97-AF65-F5344CB8AC3E}">
        <p14:creationId xmlns:p14="http://schemas.microsoft.com/office/powerpoint/2010/main" val="894027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40C1-EEF6-7BD3-0AEB-1977D3C21762}"/>
              </a:ext>
            </a:extLst>
          </p:cNvPr>
          <p:cNvSpPr>
            <a:spLocks noGrp="1"/>
          </p:cNvSpPr>
          <p:nvPr>
            <p:ph type="title"/>
          </p:nvPr>
        </p:nvSpPr>
        <p:spPr>
          <a:xfrm>
            <a:off x="838200" y="365125"/>
            <a:ext cx="10515600" cy="1232939"/>
          </a:xfrm>
        </p:spPr>
        <p:txBody>
          <a:bodyPr/>
          <a:lstStyle/>
          <a:p>
            <a:r>
              <a:rPr lang="en-US" dirty="0"/>
              <a:t>Luke 1:28-35</a:t>
            </a:r>
          </a:p>
        </p:txBody>
      </p:sp>
      <p:sp>
        <p:nvSpPr>
          <p:cNvPr id="3" name="TextBox 2">
            <a:extLst>
              <a:ext uri="{FF2B5EF4-FFF2-40B4-BE49-F238E27FC236}">
                <a16:creationId xmlns:a16="http://schemas.microsoft.com/office/drawing/2014/main" id="{FC037F99-BB08-8835-B8B0-EB771E37EEEE}"/>
              </a:ext>
            </a:extLst>
          </p:cNvPr>
          <p:cNvSpPr txBox="1"/>
          <p:nvPr/>
        </p:nvSpPr>
        <p:spPr>
          <a:xfrm>
            <a:off x="846034" y="1717699"/>
            <a:ext cx="10554056" cy="4832092"/>
          </a:xfrm>
          <a:prstGeom prst="rect">
            <a:avLst/>
          </a:prstGeom>
          <a:noFill/>
        </p:spPr>
        <p:txBody>
          <a:bodyPr wrap="square" rtlCol="0">
            <a:spAutoFit/>
          </a:bodyPr>
          <a:lstStyle/>
          <a:p>
            <a:r>
              <a:rPr lang="en-US" sz="2200" dirty="0"/>
              <a:t>In the sixth month the angel Gabriel was sent from God to a city of Galilee named Nazareth, 27 to a virgin betrothed to a man whose name was Joseph, of the house of David. And the virgin’s name was Mary. 28 And he came to her and said, “Greetings, O favored one, the Lord is with you!” 29 But she was greatly troubled at the saying, and tried to discern what sort of greeting this might be. 30 And the angel said to her, “Do not be afraid, Mary, for you have found favor with God. 31 And behold, you will conceive in your womb and bear a son, and you shall call his name Jesus. 32 He will be great and will be called the Son of the Most High. And the Lord God will give to him the throne of his father David, 33 and he will reign over the house of Jacob forever, and of his kingdom there will be no end.” </a:t>
            </a:r>
          </a:p>
          <a:p>
            <a:r>
              <a:rPr lang="en-US" sz="2200" dirty="0"/>
              <a:t>34 And Mary said to the angel, </a:t>
            </a:r>
            <a:r>
              <a:rPr lang="en-US" sz="2200" dirty="0">
                <a:solidFill>
                  <a:srgbClr val="723736"/>
                </a:solidFill>
                <a:latin typeface="+mj-lt"/>
              </a:rPr>
              <a:t>“How will this be, since I am a virgin?” </a:t>
            </a:r>
          </a:p>
          <a:p>
            <a:r>
              <a:rPr lang="en-US" sz="2200" dirty="0"/>
              <a:t>35 And the angel answered her, “The Holy Spirit will come upon you, and the power of the Most High will overshadow you; therefore the child to be born will be called holy—the Son of God. </a:t>
            </a:r>
          </a:p>
        </p:txBody>
      </p:sp>
    </p:spTree>
    <p:extLst>
      <p:ext uri="{BB962C8B-B14F-4D97-AF65-F5344CB8AC3E}">
        <p14:creationId xmlns:p14="http://schemas.microsoft.com/office/powerpoint/2010/main" val="1260272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40C1-EEF6-7BD3-0AEB-1977D3C21762}"/>
              </a:ext>
            </a:extLst>
          </p:cNvPr>
          <p:cNvSpPr>
            <a:spLocks noGrp="1"/>
          </p:cNvSpPr>
          <p:nvPr>
            <p:ph type="title"/>
          </p:nvPr>
        </p:nvSpPr>
        <p:spPr>
          <a:xfrm>
            <a:off x="838200" y="365125"/>
            <a:ext cx="10515600" cy="1232939"/>
          </a:xfrm>
        </p:spPr>
        <p:txBody>
          <a:bodyPr/>
          <a:lstStyle/>
          <a:p>
            <a:r>
              <a:rPr lang="en-US" dirty="0"/>
              <a:t>Luke 1:28-35</a:t>
            </a:r>
          </a:p>
        </p:txBody>
      </p:sp>
      <p:sp>
        <p:nvSpPr>
          <p:cNvPr id="3" name="TextBox 2">
            <a:extLst>
              <a:ext uri="{FF2B5EF4-FFF2-40B4-BE49-F238E27FC236}">
                <a16:creationId xmlns:a16="http://schemas.microsoft.com/office/drawing/2014/main" id="{FC037F99-BB08-8835-B8B0-EB771E37EEEE}"/>
              </a:ext>
            </a:extLst>
          </p:cNvPr>
          <p:cNvSpPr txBox="1"/>
          <p:nvPr/>
        </p:nvSpPr>
        <p:spPr>
          <a:xfrm>
            <a:off x="846034" y="1717699"/>
            <a:ext cx="10554056" cy="4832092"/>
          </a:xfrm>
          <a:prstGeom prst="rect">
            <a:avLst/>
          </a:prstGeom>
          <a:noFill/>
        </p:spPr>
        <p:txBody>
          <a:bodyPr wrap="square" rtlCol="0">
            <a:spAutoFit/>
          </a:bodyPr>
          <a:lstStyle/>
          <a:p>
            <a:r>
              <a:rPr lang="en-US" sz="2200" dirty="0"/>
              <a:t>In the sixth month the angel Gabriel was sent from God to a city of Galilee named Nazareth, 27 to a virgin betrothed to a man whose name was Joseph, of the house of David. And the virgin’s name was Mary. 28 And he came to her and said, “Greetings, O favored one, the Lord is with you!” 29 But she was greatly troubled at the saying, and tried to discern what sort of greeting this might be. 30 And the angel said to her, “Do not be afraid, Mary, for you have found favor with God. 31 And behold, you will conceive in your womb and bear a son, and you shall call his name Jesus. 32 He will be great and will be called the Son of the Most High. And the Lord God will give to him the throne of his father David, 33 and he will reign over the house of Jacob forever, and of his kingdom there will be no end.” </a:t>
            </a:r>
          </a:p>
          <a:p>
            <a:r>
              <a:rPr lang="en-US" sz="2200" dirty="0"/>
              <a:t>34 And Mary said to the angel, “How will this be, since I am a virgin?” </a:t>
            </a:r>
          </a:p>
          <a:p>
            <a:r>
              <a:rPr lang="en-US" sz="2200" dirty="0"/>
              <a:t>35 And the angel answered her, </a:t>
            </a:r>
            <a:r>
              <a:rPr lang="en-US" sz="2200" dirty="0">
                <a:solidFill>
                  <a:srgbClr val="723736"/>
                </a:solidFill>
                <a:latin typeface="+mj-lt"/>
              </a:rPr>
              <a:t>“The Holy Spirit will come upon you, and the power of the Most High will overshadow you; therefore the child to be born will be called holy—the Son of God. </a:t>
            </a:r>
          </a:p>
        </p:txBody>
      </p:sp>
    </p:spTree>
    <p:extLst>
      <p:ext uri="{BB962C8B-B14F-4D97-AF65-F5344CB8AC3E}">
        <p14:creationId xmlns:p14="http://schemas.microsoft.com/office/powerpoint/2010/main" val="3071600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3F86-9611-83E4-8FCF-39EA492D8604}"/>
              </a:ext>
            </a:extLst>
          </p:cNvPr>
          <p:cNvSpPr>
            <a:spLocks noGrp="1"/>
          </p:cNvSpPr>
          <p:nvPr>
            <p:ph type="title"/>
          </p:nvPr>
        </p:nvSpPr>
        <p:spPr>
          <a:xfrm>
            <a:off x="838200" y="365125"/>
            <a:ext cx="10515600" cy="1027839"/>
          </a:xfrm>
        </p:spPr>
        <p:txBody>
          <a:bodyPr/>
          <a:lstStyle/>
          <a:p>
            <a:r>
              <a:rPr lang="en-US" dirty="0"/>
              <a:t>Matthew: From Joseph’s Viewpoint</a:t>
            </a:r>
          </a:p>
        </p:txBody>
      </p:sp>
      <p:sp>
        <p:nvSpPr>
          <p:cNvPr id="3" name="Content Placeholder 2">
            <a:extLst>
              <a:ext uri="{FF2B5EF4-FFF2-40B4-BE49-F238E27FC236}">
                <a16:creationId xmlns:a16="http://schemas.microsoft.com/office/drawing/2014/main" id="{B07CDD56-5DF0-70AE-C7E2-4BDDB722371D}"/>
              </a:ext>
            </a:extLst>
          </p:cNvPr>
          <p:cNvSpPr>
            <a:spLocks noGrp="1"/>
          </p:cNvSpPr>
          <p:nvPr>
            <p:ph idx="1"/>
          </p:nvPr>
        </p:nvSpPr>
        <p:spPr>
          <a:xfrm>
            <a:off x="838200" y="1529697"/>
            <a:ext cx="10515600" cy="5101839"/>
          </a:xfrm>
        </p:spPr>
        <p:txBody>
          <a:bodyPr>
            <a:normAutofit/>
          </a:bodyPr>
          <a:lstStyle/>
          <a:p>
            <a:r>
              <a:rPr lang="en-US" dirty="0"/>
              <a:t>Mary had made a trip from Nazareth to view Elizabeth because the angel reported to her the pregnancy of Elizabeth as evidence that Mary would conceive by the power of the Holy Spirit.</a:t>
            </a:r>
          </a:p>
          <a:p>
            <a:r>
              <a:rPr lang="en-US" dirty="0"/>
              <a:t>Mary was away about three months and returned to Nazareth pregnant.</a:t>
            </a:r>
          </a:p>
          <a:p>
            <a:r>
              <a:rPr lang="en-US" dirty="0"/>
              <a:t>Joseph knew for a fact that he was not the father of the child!</a:t>
            </a:r>
          </a:p>
          <a:p>
            <a:r>
              <a:rPr lang="en-US" dirty="0"/>
              <a:t>Joseph was considering privately divorcing Mary because he knew the child was not his own.</a:t>
            </a:r>
          </a:p>
          <a:p>
            <a:r>
              <a:rPr lang="en-US" dirty="0"/>
              <a:t>Joseph had a dream in which the angel of the Lord instructed him to take Mary as his wife. </a:t>
            </a:r>
          </a:p>
          <a:p>
            <a:r>
              <a:rPr lang="en-US" dirty="0"/>
              <a:t>Read the account of what happened.</a:t>
            </a:r>
          </a:p>
        </p:txBody>
      </p:sp>
    </p:spTree>
    <p:extLst>
      <p:ext uri="{BB962C8B-B14F-4D97-AF65-F5344CB8AC3E}">
        <p14:creationId xmlns:p14="http://schemas.microsoft.com/office/powerpoint/2010/main" val="158514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05B62-5B45-7109-1C3D-4355DE53C370}"/>
              </a:ext>
            </a:extLst>
          </p:cNvPr>
          <p:cNvSpPr>
            <a:spLocks noGrp="1"/>
          </p:cNvSpPr>
          <p:nvPr>
            <p:ph type="title"/>
          </p:nvPr>
        </p:nvSpPr>
        <p:spPr>
          <a:xfrm>
            <a:off x="838200" y="365125"/>
            <a:ext cx="10515600" cy="1002200"/>
          </a:xfrm>
        </p:spPr>
        <p:txBody>
          <a:bodyPr/>
          <a:lstStyle/>
          <a:p>
            <a:r>
              <a:rPr lang="en-US" dirty="0"/>
              <a:t>Matthew 1:18-25</a:t>
            </a:r>
          </a:p>
        </p:txBody>
      </p:sp>
      <p:sp>
        <p:nvSpPr>
          <p:cNvPr id="3" name="TextBox 2">
            <a:extLst>
              <a:ext uri="{FF2B5EF4-FFF2-40B4-BE49-F238E27FC236}">
                <a16:creationId xmlns:a16="http://schemas.microsoft.com/office/drawing/2014/main" id="{C07619FF-D5CA-2808-1AF2-011C3119A966}"/>
              </a:ext>
            </a:extLst>
          </p:cNvPr>
          <p:cNvSpPr txBox="1"/>
          <p:nvPr/>
        </p:nvSpPr>
        <p:spPr>
          <a:xfrm>
            <a:off x="851018" y="1367325"/>
            <a:ext cx="10502782" cy="4832092"/>
          </a:xfrm>
          <a:prstGeom prst="rect">
            <a:avLst/>
          </a:prstGeom>
          <a:noFill/>
        </p:spPr>
        <p:txBody>
          <a:bodyPr wrap="square" rtlCol="0">
            <a:spAutoFit/>
          </a:bodyPr>
          <a:lstStyle/>
          <a:p>
            <a:r>
              <a:rPr lang="en-US" sz="2200" dirty="0"/>
              <a:t>18 Now the birth of Jesus Christ took place in this way. When his mother Mary had been betrothed to Joseph, before they came together </a:t>
            </a:r>
            <a:r>
              <a:rPr lang="en-US" sz="2200" dirty="0">
                <a:solidFill>
                  <a:srgbClr val="723736"/>
                </a:solidFill>
                <a:latin typeface="+mj-lt"/>
              </a:rPr>
              <a:t>she was found to be with child from the Holy Spirit. 19 And her husband Joseph, being a just man and unwilling to put her to shame, resolved to divorce her quietly. </a:t>
            </a:r>
            <a:r>
              <a:rPr lang="en-US" sz="2200" dirty="0"/>
              <a:t>20 But as he considered these things, behold, an angel of the Lord appeared to him in a dream, saying, “Joseph, son of David, do not fear to take Mary as your wife, for that which is conceived in her is from the Holy Spirit. 21 She will bear a son, and you shall call his name Jesus, for he will save his people from their sins.” 22 All this took place to fulfill what the Lord had spoken by the prophet: </a:t>
            </a:r>
          </a:p>
          <a:p>
            <a:r>
              <a:rPr lang="en-US" sz="2200" dirty="0"/>
              <a:t>            23       “Behold, the virgin shall conceive and bear a son, </a:t>
            </a:r>
          </a:p>
          <a:p>
            <a:r>
              <a:rPr lang="en-US" sz="2200" dirty="0"/>
              <a:t>      		and they shall call his name Immanuel” </a:t>
            </a:r>
          </a:p>
          <a:p>
            <a:r>
              <a:rPr lang="en-US" sz="2200" dirty="0"/>
              <a:t>(which means, God with us). 24 When Joseph woke from sleep, he did as the angel of the Lord commanded him: he took his wife, 25 but knew her not until she had given birth to a son. And he called his name Jesus. </a:t>
            </a:r>
          </a:p>
        </p:txBody>
      </p:sp>
    </p:spTree>
    <p:extLst>
      <p:ext uri="{BB962C8B-B14F-4D97-AF65-F5344CB8AC3E}">
        <p14:creationId xmlns:p14="http://schemas.microsoft.com/office/powerpoint/2010/main" val="2948664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05B62-5B45-7109-1C3D-4355DE53C370}"/>
              </a:ext>
            </a:extLst>
          </p:cNvPr>
          <p:cNvSpPr>
            <a:spLocks noGrp="1"/>
          </p:cNvSpPr>
          <p:nvPr>
            <p:ph type="title"/>
          </p:nvPr>
        </p:nvSpPr>
        <p:spPr>
          <a:xfrm>
            <a:off x="838200" y="365125"/>
            <a:ext cx="10515600" cy="1002200"/>
          </a:xfrm>
        </p:spPr>
        <p:txBody>
          <a:bodyPr/>
          <a:lstStyle/>
          <a:p>
            <a:r>
              <a:rPr lang="en-US" dirty="0"/>
              <a:t>Matthew 1:18-25</a:t>
            </a:r>
          </a:p>
        </p:txBody>
      </p:sp>
      <p:sp>
        <p:nvSpPr>
          <p:cNvPr id="3" name="TextBox 2">
            <a:extLst>
              <a:ext uri="{FF2B5EF4-FFF2-40B4-BE49-F238E27FC236}">
                <a16:creationId xmlns:a16="http://schemas.microsoft.com/office/drawing/2014/main" id="{C07619FF-D5CA-2808-1AF2-011C3119A966}"/>
              </a:ext>
            </a:extLst>
          </p:cNvPr>
          <p:cNvSpPr txBox="1"/>
          <p:nvPr/>
        </p:nvSpPr>
        <p:spPr>
          <a:xfrm>
            <a:off x="851018" y="1367325"/>
            <a:ext cx="10502782" cy="4832092"/>
          </a:xfrm>
          <a:prstGeom prst="rect">
            <a:avLst/>
          </a:prstGeom>
          <a:noFill/>
        </p:spPr>
        <p:txBody>
          <a:bodyPr wrap="square" rtlCol="0">
            <a:spAutoFit/>
          </a:bodyPr>
          <a:lstStyle/>
          <a:p>
            <a:r>
              <a:rPr lang="en-US" sz="2200" dirty="0"/>
              <a:t>18 Now the birth of Jesus Christ took place in this way. When his mother Mary had been betrothed to Joseph, before they came together she was found to be with child from the Holy Spirit. 19 And her husband Joseph, being a just man and unwilling to put her to shame, resolved to divorce her quietly. 20 But as he considered these things, behold, </a:t>
            </a:r>
            <a:r>
              <a:rPr lang="en-US" sz="2200" dirty="0">
                <a:solidFill>
                  <a:srgbClr val="723736"/>
                </a:solidFill>
                <a:latin typeface="+mj-lt"/>
              </a:rPr>
              <a:t>an angel of the Lord appeared to him in a dream, saying, “Joseph, son of David, do not fear to take Mary as your wife, for that which is conceived in her is from the Holy Spirit. </a:t>
            </a:r>
            <a:r>
              <a:rPr lang="en-US" sz="2200" dirty="0"/>
              <a:t>21 She will bear a son, and you shall call his name Jesus, for he will save his people from their sins.” 22 All this took place to fulfill what the Lord had spoken by the prophet: </a:t>
            </a:r>
          </a:p>
          <a:p>
            <a:r>
              <a:rPr lang="en-US" sz="2200" dirty="0"/>
              <a:t>            23       “Behold, the virgin shall conceive and bear a son, </a:t>
            </a:r>
          </a:p>
          <a:p>
            <a:r>
              <a:rPr lang="en-US" sz="2200" dirty="0"/>
              <a:t>      		and they shall call his name Immanuel” </a:t>
            </a:r>
          </a:p>
          <a:p>
            <a:r>
              <a:rPr lang="en-US" sz="2200" dirty="0"/>
              <a:t>(which means, God with us). 24 When Joseph woke from sleep, he did as the angel of the Lord commanded him: he took his wife, 25 but knew her not until she had given birth to a son. And he called his name Jesus. </a:t>
            </a:r>
          </a:p>
        </p:txBody>
      </p:sp>
    </p:spTree>
    <p:extLst>
      <p:ext uri="{BB962C8B-B14F-4D97-AF65-F5344CB8AC3E}">
        <p14:creationId xmlns:p14="http://schemas.microsoft.com/office/powerpoint/2010/main" val="2911281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05B62-5B45-7109-1C3D-4355DE53C370}"/>
              </a:ext>
            </a:extLst>
          </p:cNvPr>
          <p:cNvSpPr>
            <a:spLocks noGrp="1"/>
          </p:cNvSpPr>
          <p:nvPr>
            <p:ph type="title"/>
          </p:nvPr>
        </p:nvSpPr>
        <p:spPr>
          <a:xfrm>
            <a:off x="838200" y="365125"/>
            <a:ext cx="10515600" cy="1002200"/>
          </a:xfrm>
        </p:spPr>
        <p:txBody>
          <a:bodyPr/>
          <a:lstStyle/>
          <a:p>
            <a:r>
              <a:rPr lang="en-US" dirty="0"/>
              <a:t>Matthew 1:18-25</a:t>
            </a:r>
          </a:p>
        </p:txBody>
      </p:sp>
      <p:sp>
        <p:nvSpPr>
          <p:cNvPr id="3" name="TextBox 2">
            <a:extLst>
              <a:ext uri="{FF2B5EF4-FFF2-40B4-BE49-F238E27FC236}">
                <a16:creationId xmlns:a16="http://schemas.microsoft.com/office/drawing/2014/main" id="{C07619FF-D5CA-2808-1AF2-011C3119A966}"/>
              </a:ext>
            </a:extLst>
          </p:cNvPr>
          <p:cNvSpPr txBox="1"/>
          <p:nvPr/>
        </p:nvSpPr>
        <p:spPr>
          <a:xfrm>
            <a:off x="851018" y="1367325"/>
            <a:ext cx="10502782" cy="4832092"/>
          </a:xfrm>
          <a:prstGeom prst="rect">
            <a:avLst/>
          </a:prstGeom>
          <a:noFill/>
        </p:spPr>
        <p:txBody>
          <a:bodyPr wrap="square" rtlCol="0">
            <a:spAutoFit/>
          </a:bodyPr>
          <a:lstStyle/>
          <a:p>
            <a:r>
              <a:rPr lang="en-US" sz="2200" dirty="0"/>
              <a:t>18 Now the birth of Jesus Christ took place in this way. When his mother Mary had been betrothed to Joseph, before they came together she was found to be with child from the Holy Spirit. 19 And her husband Joseph, being a just man and unwilling to put her to shame, resolved to divorce her quietly. 20 But as he considered these things, behold, an angel of the Lord appeared to him in a dream, saying, “Joseph, son of David, do not fear to take Mary as your wife, for that which is conceived in her is from the Holy Spirit. 21 </a:t>
            </a:r>
            <a:r>
              <a:rPr lang="en-US" sz="2200" dirty="0">
                <a:solidFill>
                  <a:srgbClr val="723736"/>
                </a:solidFill>
                <a:latin typeface="+mj-lt"/>
              </a:rPr>
              <a:t>She will bear a son, and you shall call his name Jesus, for he will save his people from their sins.” 22 All this took place to fulfill what the Lord had spoken by the prophet: </a:t>
            </a:r>
          </a:p>
          <a:p>
            <a:r>
              <a:rPr lang="en-US" sz="2200" dirty="0">
                <a:solidFill>
                  <a:srgbClr val="723736"/>
                </a:solidFill>
                <a:latin typeface="+mj-lt"/>
              </a:rPr>
              <a:t>            23       “Behold, the virgin shall conceive and bear a son, </a:t>
            </a:r>
          </a:p>
          <a:p>
            <a:r>
              <a:rPr lang="en-US" sz="2200" dirty="0">
                <a:solidFill>
                  <a:srgbClr val="723736"/>
                </a:solidFill>
                <a:latin typeface="+mj-lt"/>
              </a:rPr>
              <a:t>      		and they shall call his name Immanuel” </a:t>
            </a:r>
          </a:p>
          <a:p>
            <a:r>
              <a:rPr lang="en-US" sz="2200" dirty="0">
                <a:solidFill>
                  <a:srgbClr val="723736"/>
                </a:solidFill>
                <a:latin typeface="+mj-lt"/>
              </a:rPr>
              <a:t>(which means, God with us). </a:t>
            </a:r>
            <a:r>
              <a:rPr lang="en-US" sz="2200" dirty="0"/>
              <a:t>24 When Joseph woke from sleep, he did as the angel of the Lord commanded him: he took his wife, 25 but knew her not until she had given birth to a son. And he called his name Jesus. </a:t>
            </a:r>
          </a:p>
        </p:txBody>
      </p:sp>
    </p:spTree>
    <p:extLst>
      <p:ext uri="{BB962C8B-B14F-4D97-AF65-F5344CB8AC3E}">
        <p14:creationId xmlns:p14="http://schemas.microsoft.com/office/powerpoint/2010/main" val="1201872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05B62-5B45-7109-1C3D-4355DE53C370}"/>
              </a:ext>
            </a:extLst>
          </p:cNvPr>
          <p:cNvSpPr>
            <a:spLocks noGrp="1"/>
          </p:cNvSpPr>
          <p:nvPr>
            <p:ph type="title"/>
          </p:nvPr>
        </p:nvSpPr>
        <p:spPr>
          <a:xfrm>
            <a:off x="838200" y="365125"/>
            <a:ext cx="10515600" cy="1002200"/>
          </a:xfrm>
        </p:spPr>
        <p:txBody>
          <a:bodyPr/>
          <a:lstStyle/>
          <a:p>
            <a:r>
              <a:rPr lang="en-US" dirty="0"/>
              <a:t>Matthew 1:18-25</a:t>
            </a:r>
          </a:p>
        </p:txBody>
      </p:sp>
      <p:sp>
        <p:nvSpPr>
          <p:cNvPr id="3" name="TextBox 2">
            <a:extLst>
              <a:ext uri="{FF2B5EF4-FFF2-40B4-BE49-F238E27FC236}">
                <a16:creationId xmlns:a16="http://schemas.microsoft.com/office/drawing/2014/main" id="{C07619FF-D5CA-2808-1AF2-011C3119A966}"/>
              </a:ext>
            </a:extLst>
          </p:cNvPr>
          <p:cNvSpPr txBox="1"/>
          <p:nvPr/>
        </p:nvSpPr>
        <p:spPr>
          <a:xfrm>
            <a:off x="851018" y="1367325"/>
            <a:ext cx="10502782" cy="4832092"/>
          </a:xfrm>
          <a:prstGeom prst="rect">
            <a:avLst/>
          </a:prstGeom>
          <a:noFill/>
        </p:spPr>
        <p:txBody>
          <a:bodyPr wrap="square" rtlCol="0">
            <a:spAutoFit/>
          </a:bodyPr>
          <a:lstStyle/>
          <a:p>
            <a:r>
              <a:rPr lang="en-US" sz="2200" dirty="0"/>
              <a:t>18 Now the birth of Jesus Christ took place in this way. When his mother Mary had been betrothed to Joseph, before they came together she was found to be with child from the Holy Spirit. 19 And her husband Joseph, being a just man and unwilling to put her to shame, resolved to divorce her quietly. 20 But as he considered these things, behold, an angel of the Lord appeared to him in a dream, saying, “Joseph, son of David, do not fear to take Mary as your wife, for that which is conceived in her is from the Holy Spirit. 21 She will bear a son, and you shall call his name Jesus, for he will save his people from their sins.” 22 All this took place to fulfill what the Lord had spoken by the prophet: </a:t>
            </a:r>
          </a:p>
          <a:p>
            <a:r>
              <a:rPr lang="en-US" sz="2200" dirty="0"/>
              <a:t>            23       “Behold, the virgin shall conceive and bear a son, </a:t>
            </a:r>
          </a:p>
          <a:p>
            <a:r>
              <a:rPr lang="en-US" sz="2200" dirty="0"/>
              <a:t>   		and they shall call his name Immanuel” </a:t>
            </a:r>
          </a:p>
          <a:p>
            <a:r>
              <a:rPr lang="en-US" sz="2200" dirty="0"/>
              <a:t>(which means, God with us). 24 </a:t>
            </a:r>
            <a:r>
              <a:rPr lang="en-US" sz="2200" dirty="0">
                <a:solidFill>
                  <a:srgbClr val="723736"/>
                </a:solidFill>
                <a:latin typeface="+mj-lt"/>
              </a:rPr>
              <a:t>When Joseph woke from sleep, he did as the angel of the Lord commanded him: he took his wife, 25 but knew her not until she had given birth to a son. And he called his name Jesus. </a:t>
            </a:r>
          </a:p>
        </p:txBody>
      </p:sp>
    </p:spTree>
    <p:extLst>
      <p:ext uri="{BB962C8B-B14F-4D97-AF65-F5344CB8AC3E}">
        <p14:creationId xmlns:p14="http://schemas.microsoft.com/office/powerpoint/2010/main" val="93973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ECB6-CEFD-1EC9-3091-0B29E570A446}"/>
              </a:ext>
            </a:extLst>
          </p:cNvPr>
          <p:cNvSpPr>
            <a:spLocks noGrp="1"/>
          </p:cNvSpPr>
          <p:nvPr>
            <p:ph type="title"/>
          </p:nvPr>
        </p:nvSpPr>
        <p:spPr/>
        <p:txBody>
          <a:bodyPr/>
          <a:lstStyle/>
          <a:p>
            <a:r>
              <a:rPr lang="en-US" dirty="0"/>
              <a:t>The Shepherd’s Testimony</a:t>
            </a:r>
          </a:p>
        </p:txBody>
      </p:sp>
      <p:pic>
        <p:nvPicPr>
          <p:cNvPr id="5122" name="Picture 2" descr="The Angel Gabriel announcing the birth of Jesus to the shepherds Wall Art,  Canvas Prints, Framed Prints, Wall Peels | Great Big Canvas">
            <a:extLst>
              <a:ext uri="{FF2B5EF4-FFF2-40B4-BE49-F238E27FC236}">
                <a16:creationId xmlns:a16="http://schemas.microsoft.com/office/drawing/2014/main" id="{93235192-7112-3D68-C2BC-9E5FEB44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062" y="1895244"/>
            <a:ext cx="6699738" cy="475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18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3E23-3EE0-7C5F-862E-875E1928838B}"/>
              </a:ext>
            </a:extLst>
          </p:cNvPr>
          <p:cNvSpPr>
            <a:spLocks noGrp="1"/>
          </p:cNvSpPr>
          <p:nvPr>
            <p:ph type="title"/>
          </p:nvPr>
        </p:nvSpPr>
        <p:spPr/>
        <p:txBody>
          <a:bodyPr/>
          <a:lstStyle/>
          <a:p>
            <a:r>
              <a:rPr lang="en-US" dirty="0"/>
              <a:t>Luke 2:8-14</a:t>
            </a:r>
          </a:p>
        </p:txBody>
      </p:sp>
      <p:sp>
        <p:nvSpPr>
          <p:cNvPr id="3" name="Content Placeholder 2">
            <a:extLst>
              <a:ext uri="{FF2B5EF4-FFF2-40B4-BE49-F238E27FC236}">
                <a16:creationId xmlns:a16="http://schemas.microsoft.com/office/drawing/2014/main" id="{8D96D12B-5042-BD7D-EF1B-9FB21A746A83}"/>
              </a:ext>
            </a:extLst>
          </p:cNvPr>
          <p:cNvSpPr>
            <a:spLocks noGrp="1"/>
          </p:cNvSpPr>
          <p:nvPr>
            <p:ph idx="1"/>
          </p:nvPr>
        </p:nvSpPr>
        <p:spPr/>
        <p:txBody>
          <a:bodyPr>
            <a:normAutofit fontScale="92500" lnSpcReduction="10000"/>
          </a:bodyPr>
          <a:lstStyle/>
          <a:p>
            <a:r>
              <a:rPr lang="en-US" dirty="0"/>
              <a:t>8 And in the same region there were shepherds out in the field, keeping watch over their flock by night. 9 And an angel of the Lord appeared to them, and the glory of the Lord shone around them, and they were filled with great fear. 10 And the angel said to them, </a:t>
            </a:r>
            <a:r>
              <a:rPr lang="en-US" dirty="0">
                <a:solidFill>
                  <a:srgbClr val="723736"/>
                </a:solidFill>
                <a:latin typeface="+mj-lt"/>
              </a:rPr>
              <a:t>“Fear not, for behold, I bring you good news of great joy that will be for all the people. 11 For unto you is born this day in the city of David a Savior, who is Christ the Lord. </a:t>
            </a:r>
            <a:r>
              <a:rPr lang="en-US" dirty="0"/>
              <a:t>12 And this will be a sign for you: you will find a baby wrapped in swaddling cloths and lying in a manger.” 13 And suddenly there was with the angel a multitude of the heavenly host praising God and saying,</a:t>
            </a:r>
          </a:p>
          <a:p>
            <a:pPr marL="0" indent="0">
              <a:buNone/>
            </a:pPr>
            <a:r>
              <a:rPr lang="en-US" dirty="0"/>
              <a:t>            14       “Glory to God in the highest, </a:t>
            </a:r>
          </a:p>
          <a:p>
            <a:pPr marL="0" indent="0">
              <a:buNone/>
            </a:pPr>
            <a:r>
              <a:rPr lang="en-US" dirty="0"/>
              <a:t>	and on earth peace among those with whom he is pleased!” </a:t>
            </a:r>
          </a:p>
          <a:p>
            <a:endParaRPr lang="en-US" dirty="0"/>
          </a:p>
        </p:txBody>
      </p:sp>
    </p:spTree>
    <p:extLst>
      <p:ext uri="{BB962C8B-B14F-4D97-AF65-F5344CB8AC3E}">
        <p14:creationId xmlns:p14="http://schemas.microsoft.com/office/powerpoint/2010/main" val="392375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and Made Papyrus Paper | I found this gorgeous hand made pa… | Flickr">
            <a:extLst>
              <a:ext uri="{FF2B5EF4-FFF2-40B4-BE49-F238E27FC236}">
                <a16:creationId xmlns:a16="http://schemas.microsoft.com/office/drawing/2014/main" id="{2669AA6C-188D-F446-FDF3-4AED88B449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25" b="99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090551-85E5-B9FF-90AD-6E5B68065EB5}"/>
              </a:ext>
            </a:extLst>
          </p:cNvPr>
          <p:cNvSpPr txBox="1"/>
          <p:nvPr/>
        </p:nvSpPr>
        <p:spPr>
          <a:xfrm>
            <a:off x="426685" y="1610321"/>
            <a:ext cx="11298145" cy="4093428"/>
          </a:xfrm>
          <a:prstGeom prst="rect">
            <a:avLst/>
          </a:prstGeom>
          <a:noFill/>
        </p:spPr>
        <p:txBody>
          <a:bodyPr wrap="square" rtlCol="0">
            <a:spAutoFit/>
          </a:bodyPr>
          <a:lstStyle/>
          <a:p>
            <a:r>
              <a:rPr lang="en-US" sz="6000" dirty="0">
                <a:solidFill>
                  <a:srgbClr val="723736"/>
                </a:solidFill>
                <a:latin typeface="Arno Pro Smbd Display" panose="02020702050506090403" pitchFamily="18" charset="0"/>
              </a:rPr>
              <a:t>An Historical Event</a:t>
            </a:r>
          </a:p>
          <a:p>
            <a:pPr algn="ctr"/>
            <a:r>
              <a:rPr lang="en-US" sz="10000" dirty="0">
                <a:solidFill>
                  <a:srgbClr val="723736"/>
                </a:solidFill>
              </a:rPr>
              <a:t>The Birth of the Lamb</a:t>
            </a:r>
          </a:p>
        </p:txBody>
      </p:sp>
    </p:spTree>
    <p:extLst>
      <p:ext uri="{BB962C8B-B14F-4D97-AF65-F5344CB8AC3E}">
        <p14:creationId xmlns:p14="http://schemas.microsoft.com/office/powerpoint/2010/main" val="1066200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ABF8-2E41-80B2-90A6-0E336CBF0DE0}"/>
              </a:ext>
            </a:extLst>
          </p:cNvPr>
          <p:cNvSpPr>
            <a:spLocks noGrp="1"/>
          </p:cNvSpPr>
          <p:nvPr>
            <p:ph type="title"/>
          </p:nvPr>
        </p:nvSpPr>
        <p:spPr/>
        <p:txBody>
          <a:bodyPr/>
          <a:lstStyle/>
          <a:p>
            <a:r>
              <a:rPr lang="en-US" dirty="0"/>
              <a:t>Luke 2:15-18</a:t>
            </a:r>
          </a:p>
        </p:txBody>
      </p:sp>
      <p:sp>
        <p:nvSpPr>
          <p:cNvPr id="3" name="Content Placeholder 2">
            <a:extLst>
              <a:ext uri="{FF2B5EF4-FFF2-40B4-BE49-F238E27FC236}">
                <a16:creationId xmlns:a16="http://schemas.microsoft.com/office/drawing/2014/main" id="{451D3145-9AF4-FC1A-62C2-7069A474AA35}"/>
              </a:ext>
            </a:extLst>
          </p:cNvPr>
          <p:cNvSpPr>
            <a:spLocks noGrp="1"/>
          </p:cNvSpPr>
          <p:nvPr>
            <p:ph idx="1"/>
          </p:nvPr>
        </p:nvSpPr>
        <p:spPr/>
        <p:txBody>
          <a:bodyPr/>
          <a:lstStyle/>
          <a:p>
            <a:r>
              <a:rPr lang="en-US" sz="2800" dirty="0"/>
              <a:t>When the angels went away from them into heaven, the shepherds said to one another, “Let us go over </a:t>
            </a:r>
            <a:r>
              <a:rPr lang="en-US" sz="2800" dirty="0">
                <a:solidFill>
                  <a:srgbClr val="723736"/>
                </a:solidFill>
                <a:latin typeface="+mj-lt"/>
              </a:rPr>
              <a:t>to Bethlehem </a:t>
            </a:r>
            <a:r>
              <a:rPr lang="en-US" sz="2800" dirty="0"/>
              <a:t>and see this thing that has happened, which the Lord has made known to us.” 16 And they went with haste and found Mary and Joseph, and the baby lying in a manger. 17 And when they saw it, they made known the saying that had been told them concerning this child. 18 And all who heard it wondered at what the shepherds told them.</a:t>
            </a:r>
            <a:endParaRPr lang="en-US" dirty="0"/>
          </a:p>
        </p:txBody>
      </p:sp>
    </p:spTree>
    <p:extLst>
      <p:ext uri="{BB962C8B-B14F-4D97-AF65-F5344CB8AC3E}">
        <p14:creationId xmlns:p14="http://schemas.microsoft.com/office/powerpoint/2010/main" val="2017205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06E9E-C71F-505B-3172-D53B646A62CE}"/>
              </a:ext>
            </a:extLst>
          </p:cNvPr>
          <p:cNvSpPr>
            <a:spLocks noGrp="1"/>
          </p:cNvSpPr>
          <p:nvPr>
            <p:ph type="title"/>
          </p:nvPr>
        </p:nvSpPr>
        <p:spPr/>
        <p:txBody>
          <a:bodyPr/>
          <a:lstStyle/>
          <a:p>
            <a:r>
              <a:rPr lang="en-US" dirty="0"/>
              <a:t>The Shepherd’s View</a:t>
            </a:r>
          </a:p>
        </p:txBody>
      </p:sp>
      <p:sp>
        <p:nvSpPr>
          <p:cNvPr id="3" name="Content Placeholder 2">
            <a:extLst>
              <a:ext uri="{FF2B5EF4-FFF2-40B4-BE49-F238E27FC236}">
                <a16:creationId xmlns:a16="http://schemas.microsoft.com/office/drawing/2014/main" id="{2EBF7834-C2AB-9639-4F5D-645360A1A50D}"/>
              </a:ext>
            </a:extLst>
          </p:cNvPr>
          <p:cNvSpPr>
            <a:spLocks noGrp="1"/>
          </p:cNvSpPr>
          <p:nvPr>
            <p:ph idx="1"/>
          </p:nvPr>
        </p:nvSpPr>
        <p:spPr/>
        <p:txBody>
          <a:bodyPr/>
          <a:lstStyle/>
          <a:p>
            <a:r>
              <a:rPr lang="en-US" dirty="0"/>
              <a:t>Shepherds came from the fields around Bethlehem looking for a newborn baby.</a:t>
            </a:r>
          </a:p>
          <a:p>
            <a:r>
              <a:rPr lang="en-US" dirty="0"/>
              <a:t>The angels announced the birth of the Jews’ Messiah, the Christ!</a:t>
            </a:r>
          </a:p>
          <a:p>
            <a:pPr lvl="1"/>
            <a:r>
              <a:rPr lang="en-US" dirty="0"/>
              <a:t>Undoubtedly, the shepherds would have understood the Messiah to be a political savior who would overthrow the Romans and drive them from Palestine.</a:t>
            </a:r>
          </a:p>
          <a:p>
            <a:r>
              <a:rPr lang="en-US" dirty="0"/>
              <a:t>They announced where the child was born—in Bethlehem, the city of David.</a:t>
            </a:r>
          </a:p>
          <a:p>
            <a:r>
              <a:rPr lang="en-US" dirty="0"/>
              <a:t>The announcement included where to find the child: “wrapped in swaddling clothes lying in a manger” (Luke 2:11).</a:t>
            </a:r>
          </a:p>
        </p:txBody>
      </p:sp>
    </p:spTree>
    <p:extLst>
      <p:ext uri="{BB962C8B-B14F-4D97-AF65-F5344CB8AC3E}">
        <p14:creationId xmlns:p14="http://schemas.microsoft.com/office/powerpoint/2010/main" val="1243337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882D-7652-AC44-D66D-26BC3BECDFDC}"/>
              </a:ext>
            </a:extLst>
          </p:cNvPr>
          <p:cNvSpPr>
            <a:spLocks noGrp="1"/>
          </p:cNvSpPr>
          <p:nvPr>
            <p:ph type="title"/>
          </p:nvPr>
        </p:nvSpPr>
        <p:spPr/>
        <p:txBody>
          <a:bodyPr/>
          <a:lstStyle/>
          <a:p>
            <a:r>
              <a:rPr lang="en-US" dirty="0"/>
              <a:t>The Magi from the East</a:t>
            </a:r>
          </a:p>
        </p:txBody>
      </p:sp>
      <p:pic>
        <p:nvPicPr>
          <p:cNvPr id="6146" name="Picture 2" descr="Why Did the Magi Go to Herod? | Shepherd Thoughts">
            <a:extLst>
              <a:ext uri="{FF2B5EF4-FFF2-40B4-BE49-F238E27FC236}">
                <a16:creationId xmlns:a16="http://schemas.microsoft.com/office/drawing/2014/main" id="{1698AC63-11B0-3C60-D433-0A9E24D67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769" y="1797506"/>
            <a:ext cx="9185031" cy="469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054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2BAF-7B9E-D119-239F-7CCC0671E4AE}"/>
              </a:ext>
            </a:extLst>
          </p:cNvPr>
          <p:cNvSpPr>
            <a:spLocks noGrp="1"/>
          </p:cNvSpPr>
          <p:nvPr>
            <p:ph type="title"/>
          </p:nvPr>
        </p:nvSpPr>
        <p:spPr/>
        <p:txBody>
          <a:bodyPr/>
          <a:lstStyle/>
          <a:p>
            <a:r>
              <a:rPr lang="en-US" dirty="0"/>
              <a:t>The Wisemen’s Viewpoint</a:t>
            </a:r>
          </a:p>
        </p:txBody>
      </p:sp>
      <p:sp>
        <p:nvSpPr>
          <p:cNvPr id="3" name="Content Placeholder 2">
            <a:extLst>
              <a:ext uri="{FF2B5EF4-FFF2-40B4-BE49-F238E27FC236}">
                <a16:creationId xmlns:a16="http://schemas.microsoft.com/office/drawing/2014/main" id="{691AE0A9-95BE-BCCC-61AB-50434E8173AD}"/>
              </a:ext>
            </a:extLst>
          </p:cNvPr>
          <p:cNvSpPr>
            <a:spLocks noGrp="1"/>
          </p:cNvSpPr>
          <p:nvPr>
            <p:ph idx="1"/>
          </p:nvPr>
        </p:nvSpPr>
        <p:spPr/>
        <p:txBody>
          <a:bodyPr/>
          <a:lstStyle/>
          <a:p>
            <a:r>
              <a:rPr lang="en-US" dirty="0"/>
              <a:t>Sometime later, wise men from the East (region Tigris-Euphrates delta) arrived in Jerusalem telling that they had seen a star and had come to offer homage to the new born king of the Jews (Matt. 2:1-12). </a:t>
            </a:r>
          </a:p>
          <a:p>
            <a:r>
              <a:rPr lang="en-US" dirty="0"/>
              <a:t>The event caused the paranoid King Herod the Great to feel threatened and resulted in him putting to death children under two years old living in Bethlehem.</a:t>
            </a:r>
          </a:p>
        </p:txBody>
      </p:sp>
    </p:spTree>
    <p:extLst>
      <p:ext uri="{BB962C8B-B14F-4D97-AF65-F5344CB8AC3E}">
        <p14:creationId xmlns:p14="http://schemas.microsoft.com/office/powerpoint/2010/main" val="3130299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F8E0-C57A-4F79-43E9-842BA4C66AA3}"/>
              </a:ext>
            </a:extLst>
          </p:cNvPr>
          <p:cNvSpPr>
            <a:spLocks noGrp="1"/>
          </p:cNvSpPr>
          <p:nvPr>
            <p:ph type="title"/>
          </p:nvPr>
        </p:nvSpPr>
        <p:spPr/>
        <p:txBody>
          <a:bodyPr/>
          <a:lstStyle/>
          <a:p>
            <a:r>
              <a:rPr lang="en-US" dirty="0"/>
              <a:t>Matthew 2:1-6</a:t>
            </a:r>
          </a:p>
        </p:txBody>
      </p:sp>
      <p:sp>
        <p:nvSpPr>
          <p:cNvPr id="3" name="TextBox 2">
            <a:extLst>
              <a:ext uri="{FF2B5EF4-FFF2-40B4-BE49-F238E27FC236}">
                <a16:creationId xmlns:a16="http://schemas.microsoft.com/office/drawing/2014/main" id="{AD10C81A-1B98-26B8-E9FB-BAFBEF75E545}"/>
              </a:ext>
            </a:extLst>
          </p:cNvPr>
          <p:cNvSpPr txBox="1"/>
          <p:nvPr/>
        </p:nvSpPr>
        <p:spPr>
          <a:xfrm>
            <a:off x="828942" y="1871529"/>
            <a:ext cx="10545510" cy="4524315"/>
          </a:xfrm>
          <a:prstGeom prst="rect">
            <a:avLst/>
          </a:prstGeom>
          <a:noFill/>
        </p:spPr>
        <p:txBody>
          <a:bodyPr wrap="square" rtlCol="0">
            <a:spAutoFit/>
          </a:bodyPr>
          <a:lstStyle/>
          <a:p>
            <a:r>
              <a:rPr lang="en-US" sz="2400" dirty="0"/>
              <a:t>Now </a:t>
            </a:r>
            <a:r>
              <a:rPr lang="en-US" sz="2400" dirty="0">
                <a:solidFill>
                  <a:srgbClr val="723736"/>
                </a:solidFill>
                <a:latin typeface="+mj-lt"/>
              </a:rPr>
              <a:t>after Jesus was born </a:t>
            </a:r>
            <a:r>
              <a:rPr lang="en-US" sz="2400" dirty="0"/>
              <a:t>in Bethlehem of Judea in the days of Herod the king, behold, wise men from the east came to Jerusalem, 2 saying, </a:t>
            </a:r>
            <a:r>
              <a:rPr lang="en-US" sz="2400" dirty="0">
                <a:solidFill>
                  <a:srgbClr val="723736"/>
                </a:solidFill>
                <a:latin typeface="+mj-lt"/>
              </a:rPr>
              <a:t>“Where is he who has been born king of the Jews? For we saw his star when it rose and have come to worship him.” </a:t>
            </a:r>
            <a:r>
              <a:rPr lang="en-US" sz="2400" dirty="0"/>
              <a:t>3 When Herod the king heard this, he was troubled, and all Jerusalem with him; 4 and assembling all the chief priests and scribes of the people, he inquired of them where the Christ was to be born. 5 They told him, “In Bethlehem of Judea, for so it is written by the prophet: </a:t>
            </a:r>
          </a:p>
          <a:p>
            <a:endParaRPr lang="en-US" sz="2400" dirty="0"/>
          </a:p>
          <a:p>
            <a:r>
              <a:rPr lang="en-US" sz="2400" dirty="0"/>
              <a:t>            6   “‘And you, O Bethlehem, in the land of Judah, </a:t>
            </a:r>
          </a:p>
          <a:p>
            <a:r>
              <a:rPr lang="en-US" sz="2400" dirty="0"/>
              <a:t>     		 are by no means least among the rulers of Judah; </a:t>
            </a:r>
          </a:p>
          <a:p>
            <a:r>
              <a:rPr lang="en-US" sz="2400" dirty="0"/>
              <a:t>                  for from you shall come a ruler </a:t>
            </a:r>
          </a:p>
          <a:p>
            <a:r>
              <a:rPr lang="en-US" sz="2400" dirty="0"/>
              <a:t>     		 who will shepherd my people Israel.’ ”</a:t>
            </a:r>
          </a:p>
        </p:txBody>
      </p:sp>
    </p:spTree>
    <p:extLst>
      <p:ext uri="{BB962C8B-B14F-4D97-AF65-F5344CB8AC3E}">
        <p14:creationId xmlns:p14="http://schemas.microsoft.com/office/powerpoint/2010/main" val="791897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F8E0-C57A-4F79-43E9-842BA4C66AA3}"/>
              </a:ext>
            </a:extLst>
          </p:cNvPr>
          <p:cNvSpPr>
            <a:spLocks noGrp="1"/>
          </p:cNvSpPr>
          <p:nvPr>
            <p:ph type="title"/>
          </p:nvPr>
        </p:nvSpPr>
        <p:spPr/>
        <p:txBody>
          <a:bodyPr/>
          <a:lstStyle/>
          <a:p>
            <a:r>
              <a:rPr lang="en-US" dirty="0"/>
              <a:t>Matthew 2:1-6</a:t>
            </a:r>
          </a:p>
        </p:txBody>
      </p:sp>
      <p:sp>
        <p:nvSpPr>
          <p:cNvPr id="3" name="TextBox 2">
            <a:extLst>
              <a:ext uri="{FF2B5EF4-FFF2-40B4-BE49-F238E27FC236}">
                <a16:creationId xmlns:a16="http://schemas.microsoft.com/office/drawing/2014/main" id="{AD10C81A-1B98-26B8-E9FB-BAFBEF75E545}"/>
              </a:ext>
            </a:extLst>
          </p:cNvPr>
          <p:cNvSpPr txBox="1"/>
          <p:nvPr/>
        </p:nvSpPr>
        <p:spPr>
          <a:xfrm>
            <a:off x="828942" y="1871529"/>
            <a:ext cx="10545510" cy="4524315"/>
          </a:xfrm>
          <a:prstGeom prst="rect">
            <a:avLst/>
          </a:prstGeom>
          <a:noFill/>
        </p:spPr>
        <p:txBody>
          <a:bodyPr wrap="square" rtlCol="0">
            <a:spAutoFit/>
          </a:bodyPr>
          <a:lstStyle/>
          <a:p>
            <a:r>
              <a:rPr lang="en-US" sz="2400" dirty="0"/>
              <a:t>Now after Jesus was born in Bethlehem of Judea in the days of Herod the king, behold, wise men from the east came to Jerusalem, 2 saying, “Where is he who has been born king of the Jews? For we saw his star when it rose and have come to worship him.” 3 When Herod the king heard this, he was troubled, and all Jerusalem with him; 4 and assembling all the chief priests and scribes of the people, </a:t>
            </a:r>
            <a:r>
              <a:rPr lang="en-US" sz="2400" dirty="0">
                <a:solidFill>
                  <a:srgbClr val="723736"/>
                </a:solidFill>
                <a:latin typeface="+mj-lt"/>
              </a:rPr>
              <a:t>he inquired of them where the Christ was to be born. 5 They told him, “In Bethlehem of Judea, for so it is written by the prophet: </a:t>
            </a:r>
          </a:p>
          <a:p>
            <a:endParaRPr lang="en-US" sz="2400" dirty="0">
              <a:solidFill>
                <a:srgbClr val="723736"/>
              </a:solidFill>
              <a:latin typeface="+mj-lt"/>
            </a:endParaRPr>
          </a:p>
          <a:p>
            <a:r>
              <a:rPr lang="en-US" sz="2400" dirty="0">
                <a:solidFill>
                  <a:srgbClr val="723736"/>
                </a:solidFill>
                <a:latin typeface="+mj-lt"/>
              </a:rPr>
              <a:t>            6  “‘And you, O Bethlehem, in the land of Judah, </a:t>
            </a:r>
          </a:p>
          <a:p>
            <a:r>
              <a:rPr lang="en-US" sz="2400" dirty="0">
                <a:solidFill>
                  <a:srgbClr val="723736"/>
                </a:solidFill>
                <a:latin typeface="+mj-lt"/>
              </a:rPr>
              <a:t>		are by no means least among the rulers of Judah; </a:t>
            </a:r>
          </a:p>
          <a:p>
            <a:r>
              <a:rPr lang="en-US" sz="2400" dirty="0">
                <a:solidFill>
                  <a:srgbClr val="723736"/>
                </a:solidFill>
                <a:latin typeface="+mj-lt"/>
              </a:rPr>
              <a:t>              	  	for from you shall come a ruler </a:t>
            </a:r>
          </a:p>
          <a:p>
            <a:r>
              <a:rPr lang="en-US" sz="2400" dirty="0">
                <a:solidFill>
                  <a:srgbClr val="723736"/>
                </a:solidFill>
                <a:latin typeface="+mj-lt"/>
              </a:rPr>
              <a:t>      		who will shepherd my people Israel.’ ”</a:t>
            </a:r>
          </a:p>
        </p:txBody>
      </p:sp>
    </p:spTree>
    <p:extLst>
      <p:ext uri="{BB962C8B-B14F-4D97-AF65-F5344CB8AC3E}">
        <p14:creationId xmlns:p14="http://schemas.microsoft.com/office/powerpoint/2010/main" val="2936621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82C2-0F05-96EF-79B3-F30B3148EA9D}"/>
              </a:ext>
            </a:extLst>
          </p:cNvPr>
          <p:cNvSpPr>
            <a:spLocks noGrp="1"/>
          </p:cNvSpPr>
          <p:nvPr>
            <p:ph type="title"/>
          </p:nvPr>
        </p:nvSpPr>
        <p:spPr/>
        <p:txBody>
          <a:bodyPr/>
          <a:lstStyle/>
          <a:p>
            <a:r>
              <a:rPr lang="en-US" dirty="0"/>
              <a:t>Matthew 2:7-12</a:t>
            </a:r>
          </a:p>
        </p:txBody>
      </p:sp>
      <p:sp>
        <p:nvSpPr>
          <p:cNvPr id="3" name="TextBox 2">
            <a:extLst>
              <a:ext uri="{FF2B5EF4-FFF2-40B4-BE49-F238E27FC236}">
                <a16:creationId xmlns:a16="http://schemas.microsoft.com/office/drawing/2014/main" id="{6A141712-8BE4-0A58-2A3C-063A3967DC98}"/>
              </a:ext>
            </a:extLst>
          </p:cNvPr>
          <p:cNvSpPr txBox="1"/>
          <p:nvPr/>
        </p:nvSpPr>
        <p:spPr>
          <a:xfrm>
            <a:off x="837488" y="1956987"/>
            <a:ext cx="10528419" cy="4431983"/>
          </a:xfrm>
          <a:prstGeom prst="rect">
            <a:avLst/>
          </a:prstGeom>
          <a:noFill/>
        </p:spPr>
        <p:txBody>
          <a:bodyPr wrap="square" rtlCol="0">
            <a:spAutoFit/>
          </a:bodyPr>
          <a:lstStyle/>
          <a:p>
            <a:r>
              <a:rPr lang="en-US" sz="2400" dirty="0"/>
              <a:t>7 Then Herod summoned the wise men secretly and ascertained from them what time the star had appeared. 8 And he sent them to Bethlehem, saying, “Go and search diligently for the child, and when you have found him, bring me word, that I too may come and worship him.” 9 After listening to the king, they went on their way. </a:t>
            </a:r>
            <a:r>
              <a:rPr lang="en-US" sz="2400" dirty="0">
                <a:solidFill>
                  <a:srgbClr val="723736"/>
                </a:solidFill>
                <a:latin typeface="+mj-lt"/>
              </a:rPr>
              <a:t>And behold, the star that they had seen when it rose went before them until it came to rest over the place where the child was. 10 When they saw the star, they rejoiced exceedingly with great joy. </a:t>
            </a:r>
            <a:r>
              <a:rPr lang="en-US" sz="2400" dirty="0"/>
              <a:t>11 And going into the house, they saw the child with Mary his mother, and </a:t>
            </a:r>
            <a:r>
              <a:rPr lang="en-US" sz="2400" dirty="0">
                <a:solidFill>
                  <a:srgbClr val="723736"/>
                </a:solidFill>
                <a:latin typeface="+mj-lt"/>
              </a:rPr>
              <a:t>they fell down and worshiped him.</a:t>
            </a:r>
            <a:r>
              <a:rPr lang="en-US" sz="2400" dirty="0"/>
              <a:t> Then, opening their treasures, they offered him gifts, gold and frankincense and myrrh. 12 And being warned in a dream not to return to Herod, they departed to their own country by another way. </a:t>
            </a:r>
          </a:p>
          <a:p>
            <a:endParaRPr lang="en-US" dirty="0"/>
          </a:p>
        </p:txBody>
      </p:sp>
    </p:spTree>
    <p:extLst>
      <p:ext uri="{BB962C8B-B14F-4D97-AF65-F5344CB8AC3E}">
        <p14:creationId xmlns:p14="http://schemas.microsoft.com/office/powerpoint/2010/main" val="1902174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D0AB-263A-5658-68AA-BBADDEBD77D0}"/>
              </a:ext>
            </a:extLst>
          </p:cNvPr>
          <p:cNvSpPr>
            <a:spLocks noGrp="1"/>
          </p:cNvSpPr>
          <p:nvPr>
            <p:ph type="title"/>
          </p:nvPr>
        </p:nvSpPr>
        <p:spPr/>
        <p:txBody>
          <a:bodyPr/>
          <a:lstStyle/>
          <a:p>
            <a:r>
              <a:rPr lang="en-US" sz="3200" dirty="0"/>
              <a:t>Summation:</a:t>
            </a:r>
            <a:br>
              <a:rPr lang="en-US" dirty="0"/>
            </a:br>
            <a:r>
              <a:rPr lang="en-US" dirty="0"/>
              <a:t>Who Can Deny These Witnesses?</a:t>
            </a:r>
          </a:p>
        </p:txBody>
      </p:sp>
      <p:sp>
        <p:nvSpPr>
          <p:cNvPr id="3" name="Content Placeholder 2">
            <a:extLst>
              <a:ext uri="{FF2B5EF4-FFF2-40B4-BE49-F238E27FC236}">
                <a16:creationId xmlns:a16="http://schemas.microsoft.com/office/drawing/2014/main" id="{21BD5381-B353-FD2E-FEF2-99A1C3CF2648}"/>
              </a:ext>
            </a:extLst>
          </p:cNvPr>
          <p:cNvSpPr>
            <a:spLocks noGrp="1"/>
          </p:cNvSpPr>
          <p:nvPr>
            <p:ph idx="1"/>
          </p:nvPr>
        </p:nvSpPr>
        <p:spPr/>
        <p:txBody>
          <a:bodyPr>
            <a:normAutofit/>
          </a:bodyPr>
          <a:lstStyle/>
          <a:p>
            <a:r>
              <a:rPr lang="en-US" dirty="0"/>
              <a:t>Denying the narrative of the virgin birth of Jesus requires that one show that these witnesses were liars.</a:t>
            </a:r>
          </a:p>
          <a:p>
            <a:pPr lvl="1"/>
            <a:r>
              <a:rPr lang="en-US" dirty="0"/>
              <a:t>Mary</a:t>
            </a:r>
          </a:p>
          <a:p>
            <a:pPr lvl="1"/>
            <a:r>
              <a:rPr lang="en-US" dirty="0"/>
              <a:t>Joseph</a:t>
            </a:r>
          </a:p>
          <a:p>
            <a:pPr lvl="1"/>
            <a:r>
              <a:rPr lang="en-US" dirty="0"/>
              <a:t>The shepherds: What is their motive?</a:t>
            </a:r>
          </a:p>
          <a:p>
            <a:pPr lvl="1"/>
            <a:r>
              <a:rPr lang="en-US" dirty="0"/>
              <a:t>The wise men: What is their motive?</a:t>
            </a:r>
          </a:p>
          <a:p>
            <a:endParaRPr lang="en-US" dirty="0"/>
          </a:p>
        </p:txBody>
      </p:sp>
    </p:spTree>
    <p:extLst>
      <p:ext uri="{BB962C8B-B14F-4D97-AF65-F5344CB8AC3E}">
        <p14:creationId xmlns:p14="http://schemas.microsoft.com/office/powerpoint/2010/main" val="193189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FDB1-5BC7-0C46-A43E-1740EC355386}"/>
              </a:ext>
            </a:extLst>
          </p:cNvPr>
          <p:cNvSpPr>
            <a:spLocks noGrp="1"/>
          </p:cNvSpPr>
          <p:nvPr>
            <p:ph type="title"/>
          </p:nvPr>
        </p:nvSpPr>
        <p:spPr/>
        <p:txBody>
          <a:bodyPr/>
          <a:lstStyle/>
          <a:p>
            <a:r>
              <a:rPr lang="en-US" dirty="0"/>
              <a:t>Defaming Mary</a:t>
            </a:r>
          </a:p>
        </p:txBody>
      </p:sp>
      <p:sp>
        <p:nvSpPr>
          <p:cNvPr id="3" name="Content Placeholder 2">
            <a:extLst>
              <a:ext uri="{FF2B5EF4-FFF2-40B4-BE49-F238E27FC236}">
                <a16:creationId xmlns:a16="http://schemas.microsoft.com/office/drawing/2014/main" id="{28185365-B211-C349-BFC1-F86E2569A82A}"/>
              </a:ext>
            </a:extLst>
          </p:cNvPr>
          <p:cNvSpPr>
            <a:spLocks noGrp="1"/>
          </p:cNvSpPr>
          <p:nvPr>
            <p:ph idx="1"/>
          </p:nvPr>
        </p:nvSpPr>
        <p:spPr/>
        <p:txBody>
          <a:bodyPr>
            <a:normAutofit lnSpcReduction="10000"/>
          </a:bodyPr>
          <a:lstStyle/>
          <a:p>
            <a:r>
              <a:rPr lang="en-US" dirty="0"/>
              <a:t>The character of Mary would be tarnished by a denial of the virgin birth. </a:t>
            </a:r>
          </a:p>
          <a:p>
            <a:pPr lvl="1"/>
            <a:r>
              <a:rPr lang="en-US" dirty="0"/>
              <a:t>Instead of being a paragon of virtue, she is reduced to fornicator with someone other than her fiancé. </a:t>
            </a:r>
          </a:p>
          <a:p>
            <a:r>
              <a:rPr lang="en-US" dirty="0"/>
              <a:t>Then years later, she may have been able to stop the crucifixion if she had stepped forward during Jesus’s trial and told Him the truth about who He was and who His real father was.</a:t>
            </a:r>
          </a:p>
          <a:p>
            <a:r>
              <a:rPr lang="en-US" dirty="0"/>
              <a:t>Instead, she sat with her mouth shut, to preserve her reputation, still clinging to her unbelievable tale that she had never had sex with a man before the birth of Jesus.</a:t>
            </a:r>
          </a:p>
          <a:p>
            <a:r>
              <a:rPr lang="en-US" dirty="0"/>
              <a:t>What kind of mother would do such things?</a:t>
            </a:r>
          </a:p>
          <a:p>
            <a:endParaRPr lang="en-US" dirty="0"/>
          </a:p>
        </p:txBody>
      </p:sp>
    </p:spTree>
    <p:extLst>
      <p:ext uri="{BB962C8B-B14F-4D97-AF65-F5344CB8AC3E}">
        <p14:creationId xmlns:p14="http://schemas.microsoft.com/office/powerpoint/2010/main" val="735506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AFB6-1165-D0CE-0B8B-DFAB5C765878}"/>
              </a:ext>
            </a:extLst>
          </p:cNvPr>
          <p:cNvSpPr>
            <a:spLocks noGrp="1"/>
          </p:cNvSpPr>
          <p:nvPr>
            <p:ph type="title"/>
          </p:nvPr>
        </p:nvSpPr>
        <p:spPr/>
        <p:txBody>
          <a:bodyPr/>
          <a:lstStyle/>
          <a:p>
            <a:r>
              <a:rPr lang="en-US" dirty="0"/>
              <a:t>Unbelief Grounded in Atheism</a:t>
            </a:r>
          </a:p>
        </p:txBody>
      </p:sp>
      <p:sp>
        <p:nvSpPr>
          <p:cNvPr id="3" name="Content Placeholder 2">
            <a:extLst>
              <a:ext uri="{FF2B5EF4-FFF2-40B4-BE49-F238E27FC236}">
                <a16:creationId xmlns:a16="http://schemas.microsoft.com/office/drawing/2014/main" id="{1DD68AE6-B98A-0FA1-325D-51C0B1CB5B46}"/>
              </a:ext>
            </a:extLst>
          </p:cNvPr>
          <p:cNvSpPr>
            <a:spLocks noGrp="1"/>
          </p:cNvSpPr>
          <p:nvPr>
            <p:ph idx="1"/>
          </p:nvPr>
        </p:nvSpPr>
        <p:spPr/>
        <p:txBody>
          <a:bodyPr/>
          <a:lstStyle/>
          <a:p>
            <a:r>
              <a:rPr lang="en-US" dirty="0"/>
              <a:t>Those with philosophical presuppositions that deny the existence of God will deny the evidences cited above that support the Bible narrative of the virgin birth of Jesus. </a:t>
            </a:r>
          </a:p>
          <a:p>
            <a:r>
              <a:rPr lang="en-US" dirty="0"/>
              <a:t>They deny the virgin birth because it was a miracle and miracles are impossible for one denying the existence of God.</a:t>
            </a:r>
          </a:p>
          <a:p>
            <a:endParaRPr lang="en-US" dirty="0"/>
          </a:p>
        </p:txBody>
      </p:sp>
    </p:spTree>
    <p:extLst>
      <p:ext uri="{BB962C8B-B14F-4D97-AF65-F5344CB8AC3E}">
        <p14:creationId xmlns:p14="http://schemas.microsoft.com/office/powerpoint/2010/main" val="3700174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C56F-65A4-829E-DDC6-B9D6F7959B8B}"/>
              </a:ext>
            </a:extLst>
          </p:cNvPr>
          <p:cNvSpPr>
            <a:spLocks noGrp="1"/>
          </p:cNvSpPr>
          <p:nvPr>
            <p:ph type="title"/>
          </p:nvPr>
        </p:nvSpPr>
        <p:spPr/>
        <p:txBody>
          <a:bodyPr/>
          <a:lstStyle/>
          <a:p>
            <a:r>
              <a:rPr lang="en-US" dirty="0"/>
              <a:t>The Witnesses</a:t>
            </a:r>
          </a:p>
        </p:txBody>
      </p:sp>
      <p:sp>
        <p:nvSpPr>
          <p:cNvPr id="3" name="Content Placeholder 2">
            <a:extLst>
              <a:ext uri="{FF2B5EF4-FFF2-40B4-BE49-F238E27FC236}">
                <a16:creationId xmlns:a16="http://schemas.microsoft.com/office/drawing/2014/main" id="{85000D5C-12A4-6CC0-8104-8DD531D9010F}"/>
              </a:ext>
            </a:extLst>
          </p:cNvPr>
          <p:cNvSpPr>
            <a:spLocks noGrp="1"/>
          </p:cNvSpPr>
          <p:nvPr>
            <p:ph idx="1"/>
          </p:nvPr>
        </p:nvSpPr>
        <p:spPr/>
        <p:txBody>
          <a:bodyPr/>
          <a:lstStyle/>
          <a:p>
            <a:r>
              <a:rPr lang="en-US" dirty="0"/>
              <a:t>Mark (AD 50s or 60s)</a:t>
            </a:r>
          </a:p>
          <a:p>
            <a:r>
              <a:rPr lang="en-US" dirty="0"/>
              <a:t>Matthew (AD 50s or 60s)</a:t>
            </a:r>
          </a:p>
          <a:p>
            <a:r>
              <a:rPr lang="en-US" dirty="0"/>
              <a:t>Luke (early AD 60s)</a:t>
            </a:r>
          </a:p>
          <a:p>
            <a:r>
              <a:rPr lang="en-US" dirty="0"/>
              <a:t>John (ca. AD 85)</a:t>
            </a:r>
          </a:p>
          <a:p>
            <a:r>
              <a:rPr lang="en-US" dirty="0"/>
              <a:t>“One witness shall not rise against a man concerning any iniquity or any sin that he commits; </a:t>
            </a:r>
            <a:r>
              <a:rPr lang="en-US" dirty="0">
                <a:solidFill>
                  <a:srgbClr val="723736"/>
                </a:solidFill>
                <a:latin typeface="+mj-lt"/>
              </a:rPr>
              <a:t>by the mouth of two or three witnesses the matter shall be established</a:t>
            </a:r>
            <a:r>
              <a:rPr lang="en-US" dirty="0"/>
              <a:t>” (Deut. 19:15).</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8157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48D4-72AA-5051-CF78-A676DD6AEEC0}"/>
              </a:ext>
            </a:extLst>
          </p:cNvPr>
          <p:cNvSpPr>
            <a:spLocks noGrp="1"/>
          </p:cNvSpPr>
          <p:nvPr>
            <p:ph type="title"/>
          </p:nvPr>
        </p:nvSpPr>
        <p:spPr/>
        <p:txBody>
          <a:bodyPr/>
          <a:lstStyle/>
          <a:p>
            <a:r>
              <a:rPr lang="en-US" dirty="0"/>
              <a:t>The Virgin Birth Essential to the Incarnation</a:t>
            </a:r>
          </a:p>
        </p:txBody>
      </p:sp>
      <p:sp>
        <p:nvSpPr>
          <p:cNvPr id="3" name="Content Placeholder 2">
            <a:extLst>
              <a:ext uri="{FF2B5EF4-FFF2-40B4-BE49-F238E27FC236}">
                <a16:creationId xmlns:a16="http://schemas.microsoft.com/office/drawing/2014/main" id="{D78A42DD-155A-EE20-43CC-691CDE2E9907}"/>
              </a:ext>
            </a:extLst>
          </p:cNvPr>
          <p:cNvSpPr>
            <a:spLocks noGrp="1"/>
          </p:cNvSpPr>
          <p:nvPr>
            <p:ph idx="1"/>
          </p:nvPr>
        </p:nvSpPr>
        <p:spPr/>
        <p:txBody>
          <a:bodyPr>
            <a:normAutofit fontScale="92500" lnSpcReduction="10000"/>
          </a:bodyPr>
          <a:lstStyle/>
          <a:p>
            <a:r>
              <a:rPr lang="en-US" dirty="0"/>
              <a:t>The virgin birth of Jesus is the means whereby God became incarnate.</a:t>
            </a:r>
          </a:p>
          <a:p>
            <a:pPr lvl="1"/>
            <a:r>
              <a:rPr lang="en-US" dirty="0"/>
              <a:t>“In the beginning was the Word, and the Word was with God, and the Word was God. He was in the beginning with God. All things were made through Him, and without Him nothing was made that was made. . . . And the Word became flesh and dwelt among us, and we beheld His glory, the glory as of the only begotten of the Father, full of grace and truth” (John 1:1-3, 14).</a:t>
            </a:r>
          </a:p>
          <a:p>
            <a:pPr lvl="1"/>
            <a:r>
              <a:rPr lang="en-US" dirty="0"/>
              <a:t>“Let this mind be in you which was also in Christ Jesus, who, being in the form of God, did not consider it robbery to be equal with God, but made Himself of no reputation, taking the form of a bondservant, and coming in the likeness of men. And being found in appearance as a man, He humbled Himself and became obedient to the point of death, even the death of the cross” (Phil. 2:5-8).</a:t>
            </a:r>
          </a:p>
          <a:p>
            <a:r>
              <a:rPr lang="en-US" dirty="0"/>
              <a:t>Denial of the virgin birth attacks Christianity in one of its core beliefs: Who Jesus is!</a:t>
            </a:r>
          </a:p>
        </p:txBody>
      </p:sp>
    </p:spTree>
    <p:extLst>
      <p:ext uri="{BB962C8B-B14F-4D97-AF65-F5344CB8AC3E}">
        <p14:creationId xmlns:p14="http://schemas.microsoft.com/office/powerpoint/2010/main" val="330826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602D-B5C4-6473-D41A-AE102C26C91C}"/>
              </a:ext>
            </a:extLst>
          </p:cNvPr>
          <p:cNvSpPr>
            <a:spLocks noGrp="1"/>
          </p:cNvSpPr>
          <p:nvPr>
            <p:ph type="title"/>
          </p:nvPr>
        </p:nvSpPr>
        <p:spPr/>
        <p:txBody>
          <a:bodyPr/>
          <a:lstStyle/>
          <a:p>
            <a:r>
              <a:rPr lang="en-US" dirty="0"/>
              <a:t>What We Know About  The Gospel of Luke</a:t>
            </a:r>
          </a:p>
        </p:txBody>
      </p:sp>
      <p:sp>
        <p:nvSpPr>
          <p:cNvPr id="3" name="Content Placeholder 2">
            <a:extLst>
              <a:ext uri="{FF2B5EF4-FFF2-40B4-BE49-F238E27FC236}">
                <a16:creationId xmlns:a16="http://schemas.microsoft.com/office/drawing/2014/main" id="{0DD262AA-F5A7-FF3C-44C0-19E39720E514}"/>
              </a:ext>
            </a:extLst>
          </p:cNvPr>
          <p:cNvSpPr>
            <a:spLocks noGrp="1"/>
          </p:cNvSpPr>
          <p:nvPr>
            <p:ph idx="1"/>
          </p:nvPr>
        </p:nvSpPr>
        <p:spPr/>
        <p:txBody>
          <a:bodyPr/>
          <a:lstStyle/>
          <a:p>
            <a:r>
              <a:rPr lang="en-US" dirty="0"/>
              <a:t>Part of a two-volume set, Luke-Acts.</a:t>
            </a:r>
          </a:p>
          <a:p>
            <a:r>
              <a:rPr lang="en-US" dirty="0"/>
              <a:t>The second volume ends with Paul in prison in Rome for two years. He was released from prison in AD 60.</a:t>
            </a:r>
          </a:p>
          <a:p>
            <a:r>
              <a:rPr lang="en-US" dirty="0"/>
              <a:t>Acts was probably completed shortly after Paul’s release, within 30-35 years of the crucifixion.</a:t>
            </a:r>
          </a:p>
          <a:p>
            <a:r>
              <a:rPr lang="en-US" dirty="0"/>
              <a:t>Luke was completed before Acts, probably around AD 58.</a:t>
            </a:r>
          </a:p>
        </p:txBody>
      </p:sp>
    </p:spTree>
    <p:extLst>
      <p:ext uri="{BB962C8B-B14F-4D97-AF65-F5344CB8AC3E}">
        <p14:creationId xmlns:p14="http://schemas.microsoft.com/office/powerpoint/2010/main" val="319663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F2BD-0600-0933-818D-B8AFA268B12A}"/>
              </a:ext>
            </a:extLst>
          </p:cNvPr>
          <p:cNvSpPr>
            <a:spLocks noGrp="1"/>
          </p:cNvSpPr>
          <p:nvPr>
            <p:ph type="title"/>
          </p:nvPr>
        </p:nvSpPr>
        <p:spPr/>
        <p:txBody>
          <a:bodyPr/>
          <a:lstStyle/>
          <a:p>
            <a:r>
              <a:rPr lang="en-US" dirty="0"/>
              <a:t>Luke 1:1-4</a:t>
            </a:r>
          </a:p>
        </p:txBody>
      </p:sp>
      <p:sp>
        <p:nvSpPr>
          <p:cNvPr id="3" name="Content Placeholder 2">
            <a:extLst>
              <a:ext uri="{FF2B5EF4-FFF2-40B4-BE49-F238E27FC236}">
                <a16:creationId xmlns:a16="http://schemas.microsoft.com/office/drawing/2014/main" id="{46CDB9EA-D051-5366-26F8-4D80439BF41C}"/>
              </a:ext>
            </a:extLst>
          </p:cNvPr>
          <p:cNvSpPr>
            <a:spLocks noGrp="1"/>
          </p:cNvSpPr>
          <p:nvPr>
            <p:ph idx="1"/>
          </p:nvPr>
        </p:nvSpPr>
        <p:spPr/>
        <p:txBody>
          <a:bodyPr/>
          <a:lstStyle/>
          <a:p>
            <a:r>
              <a:rPr lang="en-US" dirty="0"/>
              <a:t>“Inasmuch as </a:t>
            </a:r>
            <a:r>
              <a:rPr lang="en-US" dirty="0">
                <a:solidFill>
                  <a:srgbClr val="723736"/>
                </a:solidFill>
                <a:latin typeface="+mj-lt"/>
              </a:rPr>
              <a:t>many have undertaken to compile a narrative of the things that have been accomplished among us</a:t>
            </a:r>
            <a:r>
              <a:rPr lang="en-US" dirty="0"/>
              <a:t>, just as those who from the beginning were eyewitnesses and ministers of the word have delivered them to us, it seemed good to me also, having followed all things closely for some time past, to write an orderly account for you, most excellent Theophilus, that you may have certainty concerning the things you have been taught.”</a:t>
            </a:r>
          </a:p>
          <a:p>
            <a:pPr lvl="1"/>
            <a:r>
              <a:rPr lang="en-US" dirty="0"/>
              <a:t>First century historians frequently introduced their books with such a statement (2 Macc. 2:19-31; Josephus, “Against </a:t>
            </a:r>
            <a:r>
              <a:rPr lang="en-US" dirty="0" err="1"/>
              <a:t>Apion</a:t>
            </a:r>
            <a:r>
              <a:rPr lang="en-US" dirty="0"/>
              <a:t>, 1:1-4; etc.).</a:t>
            </a:r>
          </a:p>
        </p:txBody>
      </p:sp>
    </p:spTree>
    <p:extLst>
      <p:ext uri="{BB962C8B-B14F-4D97-AF65-F5344CB8AC3E}">
        <p14:creationId xmlns:p14="http://schemas.microsoft.com/office/powerpoint/2010/main" val="1577709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F2BD-0600-0933-818D-B8AFA268B12A}"/>
              </a:ext>
            </a:extLst>
          </p:cNvPr>
          <p:cNvSpPr>
            <a:spLocks noGrp="1"/>
          </p:cNvSpPr>
          <p:nvPr>
            <p:ph type="title"/>
          </p:nvPr>
        </p:nvSpPr>
        <p:spPr/>
        <p:txBody>
          <a:bodyPr/>
          <a:lstStyle/>
          <a:p>
            <a:r>
              <a:rPr lang="en-US" dirty="0"/>
              <a:t>Luke 1:1-4</a:t>
            </a:r>
          </a:p>
        </p:txBody>
      </p:sp>
      <p:sp>
        <p:nvSpPr>
          <p:cNvPr id="3" name="Content Placeholder 2">
            <a:extLst>
              <a:ext uri="{FF2B5EF4-FFF2-40B4-BE49-F238E27FC236}">
                <a16:creationId xmlns:a16="http://schemas.microsoft.com/office/drawing/2014/main" id="{46CDB9EA-D051-5366-26F8-4D80439BF41C}"/>
              </a:ext>
            </a:extLst>
          </p:cNvPr>
          <p:cNvSpPr>
            <a:spLocks noGrp="1"/>
          </p:cNvSpPr>
          <p:nvPr>
            <p:ph idx="1"/>
          </p:nvPr>
        </p:nvSpPr>
        <p:spPr/>
        <p:txBody>
          <a:bodyPr/>
          <a:lstStyle/>
          <a:p>
            <a:r>
              <a:rPr lang="en-US" dirty="0"/>
              <a:t>“Inasmuch as many have undertaken to compile a narrative of the things that have been accomplished among us, just as those who from the beginning were </a:t>
            </a:r>
            <a:r>
              <a:rPr lang="en-US" dirty="0">
                <a:solidFill>
                  <a:srgbClr val="723736"/>
                </a:solidFill>
                <a:latin typeface="+mj-lt"/>
              </a:rPr>
              <a:t>eyewitnesses and ministers of the word </a:t>
            </a:r>
            <a:r>
              <a:rPr lang="en-US" dirty="0"/>
              <a:t>have delivered them to us, it seemed good to me also, having followed all things closely for some time past, to write an orderly account for you, most excellent Theophilus, that you may have certainty concerning the things you have been taught.”</a:t>
            </a:r>
          </a:p>
          <a:p>
            <a:pPr lvl="1"/>
            <a:r>
              <a:rPr lang="en-US" dirty="0"/>
              <a:t>First century historians frequently introduced their books with such a statement (2 Macc. 2:19-31; Josephus, “Against </a:t>
            </a:r>
            <a:r>
              <a:rPr lang="en-US" dirty="0" err="1"/>
              <a:t>Apion</a:t>
            </a:r>
            <a:r>
              <a:rPr lang="en-US" dirty="0"/>
              <a:t>, 1:1-4; etc.).</a:t>
            </a:r>
          </a:p>
        </p:txBody>
      </p:sp>
    </p:spTree>
    <p:extLst>
      <p:ext uri="{BB962C8B-B14F-4D97-AF65-F5344CB8AC3E}">
        <p14:creationId xmlns:p14="http://schemas.microsoft.com/office/powerpoint/2010/main" val="3907269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F2BD-0600-0933-818D-B8AFA268B12A}"/>
              </a:ext>
            </a:extLst>
          </p:cNvPr>
          <p:cNvSpPr>
            <a:spLocks noGrp="1"/>
          </p:cNvSpPr>
          <p:nvPr>
            <p:ph type="title"/>
          </p:nvPr>
        </p:nvSpPr>
        <p:spPr/>
        <p:txBody>
          <a:bodyPr/>
          <a:lstStyle/>
          <a:p>
            <a:r>
              <a:rPr lang="en-US" dirty="0"/>
              <a:t>Luke 1:1-4</a:t>
            </a:r>
          </a:p>
        </p:txBody>
      </p:sp>
      <p:sp>
        <p:nvSpPr>
          <p:cNvPr id="3" name="Content Placeholder 2">
            <a:extLst>
              <a:ext uri="{FF2B5EF4-FFF2-40B4-BE49-F238E27FC236}">
                <a16:creationId xmlns:a16="http://schemas.microsoft.com/office/drawing/2014/main" id="{46CDB9EA-D051-5366-26F8-4D80439BF41C}"/>
              </a:ext>
            </a:extLst>
          </p:cNvPr>
          <p:cNvSpPr>
            <a:spLocks noGrp="1"/>
          </p:cNvSpPr>
          <p:nvPr>
            <p:ph idx="1"/>
          </p:nvPr>
        </p:nvSpPr>
        <p:spPr/>
        <p:txBody>
          <a:bodyPr/>
          <a:lstStyle/>
          <a:p>
            <a:r>
              <a:rPr lang="en-US" dirty="0"/>
              <a:t>“Inasmuch as many have undertaken to compile a narrative of the things that have been accomplished among us, just as those who from the beginning were eyewitnesses and ministers of the word have delivered them to us, it seemed good to me also, </a:t>
            </a:r>
            <a:r>
              <a:rPr lang="en-US" dirty="0">
                <a:solidFill>
                  <a:srgbClr val="723736"/>
                </a:solidFill>
                <a:latin typeface="+mj-lt"/>
              </a:rPr>
              <a:t>having followed all things closely for some time past</a:t>
            </a:r>
            <a:r>
              <a:rPr lang="en-US" dirty="0"/>
              <a:t>, to write an orderly account for you, most excellent Theophilus, that you may have certainty concerning the things you have been taught.”</a:t>
            </a:r>
          </a:p>
          <a:p>
            <a:pPr lvl="1"/>
            <a:r>
              <a:rPr lang="en-US" dirty="0"/>
              <a:t>First century historians frequently introduced their books with such a statement (2 Macc. 2:19-31; Josephus, “Against </a:t>
            </a:r>
            <a:r>
              <a:rPr lang="en-US" dirty="0" err="1"/>
              <a:t>Apion</a:t>
            </a:r>
            <a:r>
              <a:rPr lang="en-US" dirty="0"/>
              <a:t>, 1:1-4; etc.).</a:t>
            </a:r>
          </a:p>
        </p:txBody>
      </p:sp>
    </p:spTree>
    <p:extLst>
      <p:ext uri="{BB962C8B-B14F-4D97-AF65-F5344CB8AC3E}">
        <p14:creationId xmlns:p14="http://schemas.microsoft.com/office/powerpoint/2010/main" val="1159305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ource Sans Pro Black"/>
        <a:ea typeface=""/>
        <a:cs typeface=""/>
      </a:majorFont>
      <a:minorFont>
        <a:latin typeface="Source Sans Pro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 Sermon Template.potx" id="{9F8BB918-1107-48D3-96E4-77FA465A84F5}" vid="{0921F662-AD09-437E-A944-0B87D886F094}"/>
    </a:ext>
  </a:extLst>
</a:theme>
</file>

<file path=docProps/app.xml><?xml version="1.0" encoding="utf-8"?>
<Properties xmlns="http://schemas.openxmlformats.org/officeDocument/2006/extended-properties" xmlns:vt="http://schemas.openxmlformats.org/officeDocument/2006/docPropsVTypes">
  <Template/>
  <TotalTime>1113</TotalTime>
  <Words>5370</Words>
  <Application>Microsoft Office PowerPoint</Application>
  <PresentationFormat>Widescreen</PresentationFormat>
  <Paragraphs>199</Paragraphs>
  <Slides>50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Arno Pro Smbd Display</vt:lpstr>
      <vt:lpstr>Source Sans Pro Black</vt:lpstr>
      <vt:lpstr>Source Sans Pro Semibold</vt:lpstr>
      <vt:lpstr>Office Theme</vt:lpstr>
      <vt:lpstr>PowerPoint Presentation</vt:lpstr>
      <vt:lpstr>A Secular View of Jesus</vt:lpstr>
      <vt:lpstr>PowerPoint Presentation</vt:lpstr>
      <vt:lpstr>PowerPoint Presentation</vt:lpstr>
      <vt:lpstr>The Witnesses</vt:lpstr>
      <vt:lpstr>What We Know About  The Gospel of Luke</vt:lpstr>
      <vt:lpstr>Luke 1:1-4</vt:lpstr>
      <vt:lpstr>Luke 1:1-4</vt:lpstr>
      <vt:lpstr>Luke 1:1-4</vt:lpstr>
      <vt:lpstr>Luke 1:1-4</vt:lpstr>
      <vt:lpstr>Luke Was Writing History</vt:lpstr>
      <vt:lpstr>The Bible Speaks of Historical People</vt:lpstr>
      <vt:lpstr>Caesar Augustus</vt:lpstr>
      <vt:lpstr>“In the Days of Herod the Great. . .”</vt:lpstr>
      <vt:lpstr>Herod the Great’s Sarcophagus</vt:lpstr>
      <vt:lpstr>Luke 2:1-7</vt:lpstr>
      <vt:lpstr>Quirinius </vt:lpstr>
      <vt:lpstr>John the Baptist</vt:lpstr>
      <vt:lpstr>Summation</vt:lpstr>
      <vt:lpstr>Jesus Was Born in Bethlehem</vt:lpstr>
      <vt:lpstr>PowerPoint Presentation</vt:lpstr>
      <vt:lpstr>PowerPoint Presentation</vt:lpstr>
      <vt:lpstr>Known Geographical Places</vt:lpstr>
      <vt:lpstr>Ancient Customs</vt:lpstr>
      <vt:lpstr>Contemporary Customs Fit the Social Context of First Century Judaism</vt:lpstr>
      <vt:lpstr>Confirmed by Eyewitnesses</vt:lpstr>
      <vt:lpstr>Dating the Records</vt:lpstr>
      <vt:lpstr>Luke: From Mary’s Viewpoint</vt:lpstr>
      <vt:lpstr>Luke 1:28-35</vt:lpstr>
      <vt:lpstr>Luke 1:28-35</vt:lpstr>
      <vt:lpstr>Luke 1:28-35</vt:lpstr>
      <vt:lpstr>Luke 1:28-35</vt:lpstr>
      <vt:lpstr>Matthew: From Joseph’s Viewpoint</vt:lpstr>
      <vt:lpstr>Matthew 1:18-25</vt:lpstr>
      <vt:lpstr>Matthew 1:18-25</vt:lpstr>
      <vt:lpstr>Matthew 1:18-25</vt:lpstr>
      <vt:lpstr>Matthew 1:18-25</vt:lpstr>
      <vt:lpstr>The Shepherd’s Testimony</vt:lpstr>
      <vt:lpstr>Luke 2:8-14</vt:lpstr>
      <vt:lpstr>Luke 2:15-18</vt:lpstr>
      <vt:lpstr>The Shepherd’s View</vt:lpstr>
      <vt:lpstr>The Magi from the East</vt:lpstr>
      <vt:lpstr>The Wisemen’s Viewpoint</vt:lpstr>
      <vt:lpstr>Matthew 2:1-6</vt:lpstr>
      <vt:lpstr>Matthew 2:1-6</vt:lpstr>
      <vt:lpstr>Matthew 2:7-12</vt:lpstr>
      <vt:lpstr>Summation: Who Can Deny These Witnesses?</vt:lpstr>
      <vt:lpstr>Defaming Mary</vt:lpstr>
      <vt:lpstr>Unbelief Grounded in Atheism</vt:lpstr>
      <vt:lpstr>The Virgin Birth Essential to the Incarnation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64</cp:revision>
  <dcterms:created xsi:type="dcterms:W3CDTF">2022-05-27T13:44:17Z</dcterms:created>
  <dcterms:modified xsi:type="dcterms:W3CDTF">2022-12-04T12:07:33Z</dcterms:modified>
</cp:coreProperties>
</file>