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>
      <p:cViewPr varScale="1">
        <p:scale>
          <a:sx n="90" d="100"/>
          <a:sy n="90" d="100"/>
        </p:scale>
        <p:origin x="232" y="5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2E8F7-413A-42EF-89C8-4009E7AB7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CE9BB-C0EB-406B-BDB1-15D65B710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9FB77-34CF-4152-96B6-BF98167D3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AA6BA-1614-4B43-B245-4075C249B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03D85-1C1E-44AA-AD3D-E00C0AC3D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E9CB8-2171-4387-8468-CDCFEBEAD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ADECC-E510-4435-BFAE-9AA164457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EB0D-E84A-44E8-9C22-F0C83D2B8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21A11-1B1C-4C58-AF92-D6FA6C965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4E745-D831-480E-AE83-C44CF44F2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987D9-CAE4-4A39-852F-6FAE2412E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71EF86-858A-45DF-BD82-30B8BDFF14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464614" y="1783959"/>
            <a:ext cx="4087306" cy="2889114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latin typeface="+mj-lt"/>
                <a:ea typeface="+mj-ea"/>
                <a:cs typeface="+mj-cs"/>
              </a:rPr>
              <a:t>A Strange Request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86AF9222-ECF4-F91E-0745-570F7D27A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16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417733" y="490537"/>
            <a:ext cx="5291663" cy="1628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God’s Plan for                 Your Salvation:</a:t>
            </a:r>
          </a:p>
        </p:txBody>
      </p:sp>
      <p:pic>
        <p:nvPicPr>
          <p:cNvPr id="13317" name="Picture 5" descr="biblebw2"/>
          <p:cNvPicPr>
            <a:picLocks noChangeAspect="1" noChangeArrowheads="1"/>
          </p:cNvPicPr>
          <p:nvPr/>
        </p:nvPicPr>
        <p:blipFill rotWithShape="1">
          <a:blip r:embed="rId2" cstate="print"/>
          <a:srcRect l="1423" r="31896" b="1"/>
          <a:stretch/>
        </p:blipFill>
        <p:spPr bwMode="auto"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2800" y="2614612"/>
            <a:ext cx="8356597" cy="3752849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Based on God’s </a:t>
            </a: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GRACE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-- Eph. 2:8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Hear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Word of God --John 20:30-31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Believe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 Your Heart -- Acts 8:37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Repent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Your Sins --Luke 13:3, 5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Confess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faith in Jesus -- Matt. 10:32-33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 Baptized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Into Christ -- Acts 22:16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i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 Faithful</a:t>
            </a:r>
            <a:r>
              <a:rPr lang="en-US" b="1" kern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Until Death --Rev. 2:10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352800" cy="51054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14800" y="1981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"Who can count the dust of Jacob, Or number one-fourth of Israel? </a:t>
            </a:r>
            <a:r>
              <a:rPr lang="en-US" sz="4000" b="1" u="sng">
                <a:latin typeface="Times New Roman" pitchFamily="18" charset="0"/>
              </a:rPr>
              <a:t>Let me die the death of the righteous, And let my end be like his!"</a:t>
            </a:r>
            <a:r>
              <a:rPr lang="en-US" sz="3600" b="1">
                <a:latin typeface="Times New Roman" pitchFamily="18" charset="0"/>
              </a:rPr>
              <a:t> (Num. 23:10)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500" y="38100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  <a:endParaRPr lang="en-US" sz="5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2" y="990599"/>
            <a:ext cx="3352800" cy="5867401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0550" y="1388664"/>
            <a:ext cx="9067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Balaam was a magician.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King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Balak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wanted him to curse Israel.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 told him “NO”.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Balaam wanted to curse Israel.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Covetousness &amp; ambition were Balaam’s motives.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Balaam worked willfully at sin.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15240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8546953" y="3312268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3352800" cy="5867401"/>
          </a:xfrm>
          <a:prstGeom prst="rect">
            <a:avLst/>
          </a:prstGeo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09962" y="1659285"/>
            <a:ext cx="76962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Acknowledged the reality of death. Psalm 90:10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Contained important information. Heb. 9:27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Expressed the most important concern for man. Mark 8:36-37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5546726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He Wanted To Die The Death,                But Didn’t Want To Live The Life!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29087" y="424779"/>
            <a:ext cx="63246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-1731117" y="2291827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352800" cy="5867401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05199" y="1524000"/>
            <a:ext cx="8238531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He had the desire, but not the will.           Matt. 7:21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Desire, but not the determination.  Matt. 19:16-22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the reward, but loved “unrighteousness”. 2Pet. 2:15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3200" b="1" dirty="0">
              <a:effectLst>
                <a:outerShdw blurRad="38100" dist="38100" dir="2700000" algn="tl">
                  <a:srgbClr val="80808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0" y="5546726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He Wanted To Die The Death,                But Didn’t Want To Live The Life!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424635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-1663847" y="2225822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-19050"/>
            <a:ext cx="3352800" cy="5867401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76600" y="1684348"/>
            <a:ext cx="84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riches in heaven, but focused on world. Jude 11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what </a:t>
            </a:r>
            <a:r>
              <a:rPr lang="en-US" sz="3200" b="1" dirty="0" err="1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Balak</a:t>
            </a: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had to offer more than God. Matt. 6:24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to die righteous, but live wicked.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76400" y="5394325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He Wanted To Die The Death,                But Didn’t Want To Live The Life!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1807317" y="2264517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8600" y="152400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0"/>
            <a:ext cx="3352800" cy="5867401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24000" y="5791200"/>
            <a:ext cx="91440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He Wanted To Die The Death,                               But Didn’t Want To Live The Life!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53022" y="1345943"/>
            <a:ext cx="915293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riches in heaven, but focused on world. Jude 11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what </a:t>
            </a:r>
            <a:r>
              <a:rPr lang="en-US" sz="3200" b="1" dirty="0" err="1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Balak</a:t>
            </a: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had to offer more than God. Matt. 6:24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to die righteous, but live wicked.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Wanted salvation, but caused others to be lost. Num. 31:16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3200" b="1" dirty="0">
              <a:effectLst>
                <a:outerShdw blurRad="38100" dist="38100" dir="2700000" algn="tl">
                  <a:srgbClr val="80808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4300" y="239881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-1740047" y="2240704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433" y="0"/>
            <a:ext cx="32766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190500"/>
            <a:ext cx="6934200" cy="13716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We Can’t Live </a:t>
            </a:r>
            <a:b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</a:b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Wrong &amp; Die Right!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09666" y="17526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Do not be deceived, God is not mocked; for whatever a man sows, that he will also reap. 8 For he who sows to his flesh will of the flesh reap corruption, but he who sows to the Spirit will of the Spirit reap everlasting life.          (Gal. 6:7-8)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1811782" y="2264517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17033" y="5304726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t3.gstatic.com/images?q=tbn:ANd9GcSbm_Cghe-e-zLwCHfDmmkAcSotwwKEwEdB4MtePRTi1MudKt1X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914" y="-33338"/>
            <a:ext cx="32766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50924"/>
            <a:ext cx="6934200" cy="13716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We Can’t Live </a:t>
            </a:r>
            <a:b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</a:b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Wrong &amp; Die Right!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1730820" y="2112117"/>
            <a:ext cx="5147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Numbers 23:10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57514" y="5334000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Strange Request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86088" y="1981200"/>
            <a:ext cx="712499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"But seek first the kingdom of God and His righteousness, and all these things shall be added to you.” (Matt. 6:33)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480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Rockwell Extra Bold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Can’t Live  Wrong &amp; Die Right!</vt:lpstr>
      <vt:lpstr>We Can’t Live  Wrong &amp; Die Right!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Balaam’s Strange Request</dc:title>
  <dc:creator>Greg King</dc:creator>
  <cp:lastModifiedBy>Gregory King</cp:lastModifiedBy>
  <cp:revision>9</cp:revision>
  <dcterms:created xsi:type="dcterms:W3CDTF">2009-05-15T15:51:20Z</dcterms:created>
  <dcterms:modified xsi:type="dcterms:W3CDTF">2023-01-18T20:24:34Z</dcterms:modified>
</cp:coreProperties>
</file>