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>
      <p:cViewPr varScale="1">
        <p:scale>
          <a:sx n="108" d="100"/>
          <a:sy n="108" d="100"/>
        </p:scale>
        <p:origin x="73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D3F0-F7D7-419D-A7A1-E73301ED71F0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14BD-5196-4137-9020-74328E22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4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D3F0-F7D7-419D-A7A1-E73301ED71F0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14BD-5196-4137-9020-74328E22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3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D3F0-F7D7-419D-A7A1-E73301ED71F0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14BD-5196-4137-9020-74328E22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8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D3F0-F7D7-419D-A7A1-E73301ED71F0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14BD-5196-4137-9020-74328E22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D3F0-F7D7-419D-A7A1-E73301ED71F0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14BD-5196-4137-9020-74328E22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4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D3F0-F7D7-419D-A7A1-E73301ED71F0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14BD-5196-4137-9020-74328E22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7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D3F0-F7D7-419D-A7A1-E73301ED71F0}" type="datetimeFigureOut">
              <a:rPr lang="en-US" smtClean="0"/>
              <a:t>1/14/23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14BD-5196-4137-9020-74328E22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2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D3F0-F7D7-419D-A7A1-E73301ED71F0}" type="datetimeFigureOut">
              <a:rPr lang="en-US" smtClean="0"/>
              <a:t>1/14/23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14BD-5196-4137-9020-74328E22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1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D3F0-F7D7-419D-A7A1-E73301ED71F0}" type="datetimeFigureOut">
              <a:rPr lang="en-US" smtClean="0"/>
              <a:t>1/14/23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14BD-5196-4137-9020-74328E22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9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D3F0-F7D7-419D-A7A1-E73301ED71F0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14BD-5196-4137-9020-74328E22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2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D3F0-F7D7-419D-A7A1-E73301ED71F0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14BD-5196-4137-9020-74328E22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3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0D3F0-F7D7-419D-A7A1-E73301ED71F0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614BD-5196-4137-9020-74328E22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000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ved=2ahUKEwiq9Jmgof7hAhUnjVQKHdORCUsQjRx6BAgBEAU&amp;url=http://hdwallpapersrocks.com/cute-baby/shocking-baby-funny-face-wallpaper/&amp;psig=AOvVaw3NqdCB3vb4QgRYDZ1depnP&amp;ust=155693496331944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ved=2ahUKEwjPq5Lyt5LiAhUKSa0KHVSQDzYQjRx6BAgBEAU&amp;url=https://slideplayer.com/slide/3988482/&amp;psig=AOvVaw2TF0n9ocFIpLttjKHqE2iV&amp;ust=155762832601926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2ahUKEwiS4_WuuJLiAhUGOa0KHWvEAzQQjRx6BAgBEAU&amp;url=https://slideplayer.com/slide/7825947/&amp;psig=AOvVaw1Ds5EvQERoBlAjixjV_Tnc&amp;ust=1557628443963438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ved=2ahUKEwiM9LvUuZLiAhVIY6wKHZQLCmUQjRx6BAgBEAU&amp;url=https://securetherepublic.com/arkansas/2015/07/31/adh-jeff-stone-comments-more-shocking-news-on-delta-dental/&amp;psig=AOvVaw2InG-twDpkkkEX8xa6yC5P&amp;ust=155762880104824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2ahUKEwiS4_WuuJLiAhUGOa0KHWvEAzQQjRx6BAgBEAU&amp;url=https://slideplayer.com/slide/7825947/&amp;psig=AOvVaw1Ds5EvQERoBlAjixjV_Tnc&amp;ust=1557628443963438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2ahUKEwib_JOLvpLiAhVCmK0KHZ1eDKgQjRx6BAgBEAU&amp;url=https://www.amazon.com/Peter-Because-Suffered-Leaving-Creation/dp/B00P0I14H0&amp;psig=AOvVaw3T7TEWvqS4ddXuCHpB3_o6&amp;ust=155762989074634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2ahUKEwjEuaLmvpLiAhVDXq0KHa-qAOYQjRx6BAgBEAU&amp;url=https://persecutionlive.cloudaccess.host/?p%3D471&amp;psig=AOvVaw2UJzukLxU9tWfSTTN-5eOA&amp;ust=1557630110836676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2ahUKEwiS4_WuuJLiAhUGOa0KHWvEAzQQjRx6BAgBEAU&amp;url=https://slideplayer.com/slide/7825947/&amp;psig=AOvVaw1Ds5EvQERoBlAjixjV_Tnc&amp;ust=1557628443963438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s://www.google.com/url?sa=i&amp;rct=j&amp;q=&amp;esrc=s&amp;source=images&amp;cd=&amp;cad=rja&amp;uact=8&amp;ved=2ahUKEwiW_aG1wJLiAhULIKwKHSflDbwQjRx6BAgBEAU&amp;url=https://ccslancers.com/lancer-blog/word-of-life/&amp;psig=AOvVaw2pvcGrCXMFb_VnolSZjpow&amp;ust=15576304908664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shock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1143000"/>
            <a:ext cx="4510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Bodoni MT Black" panose="02070A03080606020203" pitchFamily="18" charset="0"/>
              </a:rPr>
              <a:t>The Shocking News!</a:t>
            </a:r>
          </a:p>
        </p:txBody>
      </p:sp>
    </p:spTree>
    <p:extLst>
      <p:ext uri="{BB962C8B-B14F-4D97-AF65-F5344CB8AC3E}">
        <p14:creationId xmlns:p14="http://schemas.microsoft.com/office/powerpoint/2010/main" val="665484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saiah 62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41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cts 11 2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9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shocking new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"/>
            <a:ext cx="9163666" cy="1828799"/>
          </a:xfrm>
          <a:prstGeom prst="rect">
            <a:avLst/>
          </a:prstGeom>
          <a:noFill/>
          <a:effectLst>
            <a:softEdge rad="330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8819" y="1856512"/>
            <a:ext cx="11582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Bookman Old Style" panose="02050604050505020204" pitchFamily="18" charset="0"/>
              </a:rPr>
              <a:t>Not all good people are Christians!               Jn. 3:3 / Acts 10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Bookman Old Style" panose="02050604050505020204" pitchFamily="18" charset="0"/>
              </a:rPr>
              <a:t>Not all religious people are Christians!     Acts 17:22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Bookman Old Style" panose="02050604050505020204" pitchFamily="18" charset="0"/>
              </a:rPr>
              <a:t>No OT Saints were Christians!  Heb. 9:16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Bookman Old Style" panose="02050604050505020204" pitchFamily="18" charset="0"/>
              </a:rPr>
              <a:t>Not all church members are Christians!  Matt. 16:18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Bookman Old Style" panose="02050604050505020204" pitchFamily="18" charset="0"/>
              </a:rPr>
              <a:t>Not all believers are Christians! James 2:17</a:t>
            </a:r>
          </a:p>
        </p:txBody>
      </p:sp>
    </p:spTree>
    <p:extLst>
      <p:ext uri="{BB962C8B-B14F-4D97-AF65-F5344CB8AC3E}">
        <p14:creationId xmlns:p14="http://schemas.microsoft.com/office/powerpoint/2010/main" val="411767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cts 11 2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605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6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1 Peter 2: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83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14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116586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899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acts 11 2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11506200" cy="579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42" y="0"/>
            <a:ext cx="9116961" cy="1981200"/>
          </a:xfrm>
          <a:prstGeom prst="rect">
            <a:avLst/>
          </a:prstGeom>
          <a:noFill/>
          <a:effectLst>
            <a:softEdge rad="444797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09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53</Words>
  <Application>Microsoft Macintosh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Bodoni MT Black</vt:lpstr>
      <vt:lpstr>Bookman Old Style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</dc:creator>
  <cp:lastModifiedBy>Andrew Scott Willis</cp:lastModifiedBy>
  <cp:revision>9</cp:revision>
  <dcterms:created xsi:type="dcterms:W3CDTF">2019-05-03T01:56:01Z</dcterms:created>
  <dcterms:modified xsi:type="dcterms:W3CDTF">2023-01-15T00:37:23Z</dcterms:modified>
</cp:coreProperties>
</file>