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6" r:id="rId3"/>
    <p:sldId id="357" r:id="rId4"/>
    <p:sldId id="358" r:id="rId5"/>
    <p:sldId id="371" r:id="rId6"/>
    <p:sldId id="359" r:id="rId7"/>
    <p:sldId id="369" r:id="rId8"/>
    <p:sldId id="360" r:id="rId9"/>
    <p:sldId id="361" r:id="rId10"/>
    <p:sldId id="370" r:id="rId11"/>
    <p:sldId id="362" r:id="rId12"/>
    <p:sldId id="363" r:id="rId13"/>
    <p:sldId id="364" r:id="rId14"/>
    <p:sldId id="365" r:id="rId15"/>
    <p:sldId id="366" r:id="rId16"/>
    <p:sldId id="367" r:id="rId17"/>
    <p:sldId id="3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9BF"/>
    <a:srgbClr val="723736"/>
    <a:srgbClr val="A23C30"/>
    <a:srgbClr val="D5684B"/>
    <a:srgbClr val="1D3D81"/>
    <a:srgbClr val="788945"/>
    <a:srgbClr val="CF4B5E"/>
    <a:srgbClr val="462F29"/>
    <a:srgbClr val="EFD0BC"/>
    <a:srgbClr val="FBFC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F9DC75-5045-42D0-B28D-7AE4298C922F}" v="17" dt="2023-03-03T00:46:20.5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Willis" userId="5776f565-9b58-4956-833f-f95731c013c2" providerId="ADAL" clId="{42F9DC75-5045-42D0-B28D-7AE4298C922F}"/>
    <pc:docChg chg="custSel addSld modSld">
      <pc:chgData name="Mike Willis" userId="5776f565-9b58-4956-833f-f95731c013c2" providerId="ADAL" clId="{42F9DC75-5045-42D0-B28D-7AE4298C922F}" dt="2023-03-04T13:40:03.401" v="53" actId="27636"/>
      <pc:docMkLst>
        <pc:docMk/>
      </pc:docMkLst>
      <pc:sldChg chg="modAnim">
        <pc:chgData name="Mike Willis" userId="5776f565-9b58-4956-833f-f95731c013c2" providerId="ADAL" clId="{42F9DC75-5045-42D0-B28D-7AE4298C922F}" dt="2023-03-03T00:42:44.267" v="1"/>
        <pc:sldMkLst>
          <pc:docMk/>
          <pc:sldMk cId="655220083" sldId="357"/>
        </pc:sldMkLst>
      </pc:sldChg>
      <pc:sldChg chg="modAnim">
        <pc:chgData name="Mike Willis" userId="5776f565-9b58-4956-833f-f95731c013c2" providerId="ADAL" clId="{42F9DC75-5045-42D0-B28D-7AE4298C922F}" dt="2023-03-03T00:43:25.252" v="4"/>
        <pc:sldMkLst>
          <pc:docMk/>
          <pc:sldMk cId="3072232567" sldId="358"/>
        </pc:sldMkLst>
      </pc:sldChg>
      <pc:sldChg chg="modAnim">
        <pc:chgData name="Mike Willis" userId="5776f565-9b58-4956-833f-f95731c013c2" providerId="ADAL" clId="{42F9DC75-5045-42D0-B28D-7AE4298C922F}" dt="2023-03-03T00:43:32.156" v="5"/>
        <pc:sldMkLst>
          <pc:docMk/>
          <pc:sldMk cId="3857714682" sldId="359"/>
        </pc:sldMkLst>
      </pc:sldChg>
      <pc:sldChg chg="modAnim">
        <pc:chgData name="Mike Willis" userId="5776f565-9b58-4956-833f-f95731c013c2" providerId="ADAL" clId="{42F9DC75-5045-42D0-B28D-7AE4298C922F}" dt="2023-03-03T00:43:46.641" v="7"/>
        <pc:sldMkLst>
          <pc:docMk/>
          <pc:sldMk cId="3306485529" sldId="360"/>
        </pc:sldMkLst>
      </pc:sldChg>
      <pc:sldChg chg="modAnim">
        <pc:chgData name="Mike Willis" userId="5776f565-9b58-4956-833f-f95731c013c2" providerId="ADAL" clId="{42F9DC75-5045-42D0-B28D-7AE4298C922F}" dt="2023-03-03T00:43:57.705" v="9"/>
        <pc:sldMkLst>
          <pc:docMk/>
          <pc:sldMk cId="2474920558" sldId="361"/>
        </pc:sldMkLst>
      </pc:sldChg>
      <pc:sldChg chg="modAnim">
        <pc:chgData name="Mike Willis" userId="5776f565-9b58-4956-833f-f95731c013c2" providerId="ADAL" clId="{42F9DC75-5045-42D0-B28D-7AE4298C922F}" dt="2023-03-03T00:44:08.828" v="11"/>
        <pc:sldMkLst>
          <pc:docMk/>
          <pc:sldMk cId="862808413" sldId="362"/>
        </pc:sldMkLst>
      </pc:sldChg>
      <pc:sldChg chg="modAnim">
        <pc:chgData name="Mike Willis" userId="5776f565-9b58-4956-833f-f95731c013c2" providerId="ADAL" clId="{42F9DC75-5045-42D0-B28D-7AE4298C922F}" dt="2023-03-03T00:44:22.488" v="13"/>
        <pc:sldMkLst>
          <pc:docMk/>
          <pc:sldMk cId="2749728016" sldId="363"/>
        </pc:sldMkLst>
      </pc:sldChg>
      <pc:sldChg chg="modSp mod">
        <pc:chgData name="Mike Willis" userId="5776f565-9b58-4956-833f-f95731c013c2" providerId="ADAL" clId="{42F9DC75-5045-42D0-B28D-7AE4298C922F}" dt="2023-03-03T00:44:57.903" v="15" actId="2711"/>
        <pc:sldMkLst>
          <pc:docMk/>
          <pc:sldMk cId="3027132743" sldId="364"/>
        </pc:sldMkLst>
        <pc:spChg chg="mod">
          <ac:chgData name="Mike Willis" userId="5776f565-9b58-4956-833f-f95731c013c2" providerId="ADAL" clId="{42F9DC75-5045-42D0-B28D-7AE4298C922F}" dt="2023-03-03T00:44:57.903" v="15" actId="2711"/>
          <ac:spMkLst>
            <pc:docMk/>
            <pc:sldMk cId="3027132743" sldId="364"/>
            <ac:spMk id="3" creationId="{E7936397-99A3-AB10-A76A-8B179B971A7A}"/>
          </ac:spMkLst>
        </pc:spChg>
      </pc:sldChg>
      <pc:sldChg chg="modSp mod">
        <pc:chgData name="Mike Willis" userId="5776f565-9b58-4956-833f-f95731c013c2" providerId="ADAL" clId="{42F9DC75-5045-42D0-B28D-7AE4298C922F}" dt="2023-03-04T13:34:45.257" v="47" actId="2711"/>
        <pc:sldMkLst>
          <pc:docMk/>
          <pc:sldMk cId="2345488104" sldId="365"/>
        </pc:sldMkLst>
        <pc:spChg chg="mod">
          <ac:chgData name="Mike Willis" userId="5776f565-9b58-4956-833f-f95731c013c2" providerId="ADAL" clId="{42F9DC75-5045-42D0-B28D-7AE4298C922F}" dt="2023-03-04T13:34:45.257" v="47" actId="2711"/>
          <ac:spMkLst>
            <pc:docMk/>
            <pc:sldMk cId="2345488104" sldId="365"/>
            <ac:spMk id="3" creationId="{720ADC49-A2DA-EB1B-78FE-2CDA174C0548}"/>
          </ac:spMkLst>
        </pc:spChg>
      </pc:sldChg>
      <pc:sldChg chg="modAnim">
        <pc:chgData name="Mike Willis" userId="5776f565-9b58-4956-833f-f95731c013c2" providerId="ADAL" clId="{42F9DC75-5045-42D0-B28D-7AE4298C922F}" dt="2023-03-03T00:46:08.892" v="20"/>
        <pc:sldMkLst>
          <pc:docMk/>
          <pc:sldMk cId="1510648980" sldId="366"/>
        </pc:sldMkLst>
      </pc:sldChg>
      <pc:sldChg chg="modSp mod modAnim">
        <pc:chgData name="Mike Willis" userId="5776f565-9b58-4956-833f-f95731c013c2" providerId="ADAL" clId="{42F9DC75-5045-42D0-B28D-7AE4298C922F}" dt="2023-03-04T13:40:03.401" v="53" actId="27636"/>
        <pc:sldMkLst>
          <pc:docMk/>
          <pc:sldMk cId="1526648529" sldId="368"/>
        </pc:sldMkLst>
        <pc:spChg chg="mod">
          <ac:chgData name="Mike Willis" userId="5776f565-9b58-4956-833f-f95731c013c2" providerId="ADAL" clId="{42F9DC75-5045-42D0-B28D-7AE4298C922F}" dt="2023-03-04T13:39:59.299" v="51" actId="14100"/>
          <ac:spMkLst>
            <pc:docMk/>
            <pc:sldMk cId="1526648529" sldId="368"/>
            <ac:spMk id="2" creationId="{604BB479-815F-2BC3-8EAC-577CBF0C6678}"/>
          </ac:spMkLst>
        </pc:spChg>
        <pc:spChg chg="mod">
          <ac:chgData name="Mike Willis" userId="5776f565-9b58-4956-833f-f95731c013c2" providerId="ADAL" clId="{42F9DC75-5045-42D0-B28D-7AE4298C922F}" dt="2023-03-04T13:40:03.401" v="53" actId="27636"/>
          <ac:spMkLst>
            <pc:docMk/>
            <pc:sldMk cId="1526648529" sldId="368"/>
            <ac:spMk id="3" creationId="{5CB45815-7DDA-D363-6D83-697CD9A7BF38}"/>
          </ac:spMkLst>
        </pc:spChg>
      </pc:sldChg>
      <pc:sldChg chg="modSp new mod">
        <pc:chgData name="Mike Willis" userId="5776f565-9b58-4956-833f-f95731c013c2" providerId="ADAL" clId="{42F9DC75-5045-42D0-B28D-7AE4298C922F}" dt="2023-03-04T13:25:58.902" v="45" actId="313"/>
        <pc:sldMkLst>
          <pc:docMk/>
          <pc:sldMk cId="1848840412" sldId="369"/>
        </pc:sldMkLst>
        <pc:spChg chg="mod">
          <ac:chgData name="Mike Willis" userId="5776f565-9b58-4956-833f-f95731c013c2" providerId="ADAL" clId="{42F9DC75-5045-42D0-B28D-7AE4298C922F}" dt="2023-03-04T13:25:45.932" v="39" actId="20577"/>
          <ac:spMkLst>
            <pc:docMk/>
            <pc:sldMk cId="1848840412" sldId="369"/>
            <ac:spMk id="2" creationId="{BBF15731-6D3A-1E51-E304-9011CD6983B0}"/>
          </ac:spMkLst>
        </pc:spChg>
        <pc:spChg chg="mod">
          <ac:chgData name="Mike Willis" userId="5776f565-9b58-4956-833f-f95731c013c2" providerId="ADAL" clId="{42F9DC75-5045-42D0-B28D-7AE4298C922F}" dt="2023-03-04T13:25:58.902" v="45" actId="313"/>
          <ac:spMkLst>
            <pc:docMk/>
            <pc:sldMk cId="1848840412" sldId="369"/>
            <ac:spMk id="3" creationId="{A2044B3A-AC5F-50CC-B84A-BA1F80C90E4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3/5/2023</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flip="none" rotWithShape="1">
            <a:gsLst>
              <a:gs pos="0">
                <a:srgbClr val="FFF9BF">
                  <a:shade val="30000"/>
                  <a:satMod val="115000"/>
                </a:srgbClr>
              </a:gs>
              <a:gs pos="50000">
                <a:srgbClr val="FFF9BF">
                  <a:shade val="67500"/>
                  <a:satMod val="115000"/>
                </a:srgbClr>
              </a:gs>
              <a:gs pos="100000">
                <a:srgbClr val="FFF9BF">
                  <a:shade val="100000"/>
                  <a:satMod val="115000"/>
                </a:srgbClr>
              </a:gs>
            </a:gsLst>
            <a:lin ang="2700000" scaled="1"/>
            <a:tileRect/>
          </a:gra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3/5/2023</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chemeClr val="tx1"/>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55B6A-EF0C-6784-678E-1F2CF1694BC5}"/>
              </a:ext>
            </a:extLst>
          </p:cNvPr>
          <p:cNvSpPr>
            <a:spLocks noGrp="1"/>
          </p:cNvSpPr>
          <p:nvPr>
            <p:ph type="title"/>
          </p:nvPr>
        </p:nvSpPr>
        <p:spPr>
          <a:xfrm>
            <a:off x="838200" y="365125"/>
            <a:ext cx="10515600" cy="1822598"/>
          </a:xfrm>
        </p:spPr>
        <p:txBody>
          <a:bodyPr/>
          <a:lstStyle/>
          <a:p>
            <a:r>
              <a:rPr lang="en-US" dirty="0"/>
              <a:t>God’s Desire that Man Be Happy Is Shown by His Showing Man Where to Find It</a:t>
            </a:r>
          </a:p>
        </p:txBody>
      </p:sp>
      <p:pic>
        <p:nvPicPr>
          <p:cNvPr id="3" name="Picture 2" descr="God Just Wants Me To Be Happy” This myth is more about what we want than  what God wants This myth is another way of saying “I'm going to do what I">
            <a:extLst>
              <a:ext uri="{FF2B5EF4-FFF2-40B4-BE49-F238E27FC236}">
                <a16:creationId xmlns:a16="http://schemas.microsoft.com/office/drawing/2014/main" id="{556EA66E-6B1D-7E75-997B-CA33EBF8FB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387" b="8627"/>
          <a:stretch/>
        </p:blipFill>
        <p:spPr bwMode="auto">
          <a:xfrm>
            <a:off x="2109224" y="2275431"/>
            <a:ext cx="7973551" cy="4484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563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135ED-C8D1-198E-562A-1A74466297C0}"/>
              </a:ext>
            </a:extLst>
          </p:cNvPr>
          <p:cNvSpPr>
            <a:spLocks noGrp="1"/>
          </p:cNvSpPr>
          <p:nvPr>
            <p:ph type="title"/>
          </p:nvPr>
        </p:nvSpPr>
        <p:spPr/>
        <p:txBody>
          <a:bodyPr/>
          <a:lstStyle/>
          <a:p>
            <a:r>
              <a:rPr lang="en-US" dirty="0"/>
              <a:t>True Happiness Found in Obedience to God</a:t>
            </a:r>
          </a:p>
        </p:txBody>
      </p:sp>
      <p:sp>
        <p:nvSpPr>
          <p:cNvPr id="3" name="Content Placeholder 2">
            <a:extLst>
              <a:ext uri="{FF2B5EF4-FFF2-40B4-BE49-F238E27FC236}">
                <a16:creationId xmlns:a16="http://schemas.microsoft.com/office/drawing/2014/main" id="{9A1AA52F-7712-80BC-4252-35E5E483D7B4}"/>
              </a:ext>
            </a:extLst>
          </p:cNvPr>
          <p:cNvSpPr>
            <a:spLocks noGrp="1"/>
          </p:cNvSpPr>
          <p:nvPr>
            <p:ph idx="1"/>
          </p:nvPr>
        </p:nvSpPr>
        <p:spPr/>
        <p:txBody>
          <a:bodyPr>
            <a:normAutofit/>
          </a:bodyPr>
          <a:lstStyle/>
          <a:p>
            <a:r>
              <a:rPr lang="en-US" dirty="0"/>
              <a:t>Man is created for a relationship with His Creator. Without that relationship, there will always be an empty hole right where your heart is.</a:t>
            </a:r>
          </a:p>
          <a:p>
            <a:pPr lvl="1"/>
            <a:r>
              <a:rPr lang="en-US" dirty="0"/>
              <a:t>“As a deer pants for flowing streams, so pants my soul for you, O God. My soul thirsts for God, for the living God. When shall I come and appear before God?” (Psa. 42:1).</a:t>
            </a:r>
          </a:p>
          <a:p>
            <a:pPr lvl="1"/>
            <a:r>
              <a:rPr lang="en-US" dirty="0"/>
              <a:t>“O God, you are my God; earnestly I seek you; my soul thirsts for you; my flesh faints for you, as in a dry and weary land where there is no water. So I have looked upon you in the sanctuary, beholding your power and glory. Because your steadfast love is better than life, my lips will praise you” (Psa. 63:1-3).</a:t>
            </a:r>
          </a:p>
          <a:p>
            <a:endParaRPr lang="en-US" dirty="0"/>
          </a:p>
        </p:txBody>
      </p:sp>
    </p:spTree>
    <p:extLst>
      <p:ext uri="{BB962C8B-B14F-4D97-AF65-F5344CB8AC3E}">
        <p14:creationId xmlns:p14="http://schemas.microsoft.com/office/powerpoint/2010/main" val="86280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3C80A-522D-DD03-DC91-BFD3BC2221A8}"/>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4A18C600-F4A6-1D8F-A2BB-8875B228A9A5}"/>
              </a:ext>
            </a:extLst>
          </p:cNvPr>
          <p:cNvSpPr>
            <a:spLocks noGrp="1"/>
          </p:cNvSpPr>
          <p:nvPr>
            <p:ph idx="1"/>
          </p:nvPr>
        </p:nvSpPr>
        <p:spPr/>
        <p:txBody>
          <a:bodyPr/>
          <a:lstStyle/>
          <a:p>
            <a:r>
              <a:rPr lang="en-US" dirty="0"/>
              <a:t>Is happiness found in sex outside of marriage?</a:t>
            </a:r>
          </a:p>
          <a:p>
            <a:pPr lvl="1"/>
            <a:r>
              <a:rPr lang="en-US" dirty="0"/>
              <a:t>How many partners? </a:t>
            </a:r>
          </a:p>
          <a:p>
            <a:pPr lvl="1"/>
            <a:r>
              <a:rPr lang="en-US" dirty="0"/>
              <a:t>Diseases?</a:t>
            </a:r>
          </a:p>
          <a:p>
            <a:pPr lvl="1"/>
            <a:r>
              <a:rPr lang="en-US" dirty="0"/>
              <a:t>Unwanted pregnancy?</a:t>
            </a:r>
          </a:p>
          <a:p>
            <a:pPr lvl="2"/>
            <a:r>
              <a:rPr lang="en-US" dirty="0"/>
              <a:t>Abortion?</a:t>
            </a:r>
          </a:p>
          <a:p>
            <a:pPr lvl="2"/>
            <a:r>
              <a:rPr lang="en-US" dirty="0"/>
              <a:t>Have the baby?</a:t>
            </a:r>
          </a:p>
          <a:p>
            <a:r>
              <a:rPr lang="en-US" dirty="0"/>
              <a:t>The blessings of sexual purity until wedlock.</a:t>
            </a:r>
          </a:p>
        </p:txBody>
      </p:sp>
    </p:spTree>
    <p:extLst>
      <p:ext uri="{BB962C8B-B14F-4D97-AF65-F5344CB8AC3E}">
        <p14:creationId xmlns:p14="http://schemas.microsoft.com/office/powerpoint/2010/main" val="274972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AD08D-C5D9-6FB0-0D91-07CB63809B98}"/>
              </a:ext>
            </a:extLst>
          </p:cNvPr>
          <p:cNvSpPr>
            <a:spLocks noGrp="1"/>
          </p:cNvSpPr>
          <p:nvPr>
            <p:ph type="title"/>
          </p:nvPr>
        </p:nvSpPr>
        <p:spPr/>
        <p:txBody>
          <a:bodyPr/>
          <a:lstStyle/>
          <a:p>
            <a:r>
              <a:rPr lang="en-US" dirty="0"/>
              <a:t>Deuteronomy 30:11-14</a:t>
            </a:r>
          </a:p>
        </p:txBody>
      </p:sp>
      <p:sp>
        <p:nvSpPr>
          <p:cNvPr id="3" name="Content Placeholder 2">
            <a:extLst>
              <a:ext uri="{FF2B5EF4-FFF2-40B4-BE49-F238E27FC236}">
                <a16:creationId xmlns:a16="http://schemas.microsoft.com/office/drawing/2014/main" id="{E7936397-99A3-AB10-A76A-8B179B971A7A}"/>
              </a:ext>
            </a:extLst>
          </p:cNvPr>
          <p:cNvSpPr>
            <a:spLocks noGrp="1"/>
          </p:cNvSpPr>
          <p:nvPr>
            <p:ph idx="1"/>
          </p:nvPr>
        </p:nvSpPr>
        <p:spPr/>
        <p:txBody>
          <a:bodyPr/>
          <a:lstStyle/>
          <a:p>
            <a:r>
              <a:rPr lang="en-US" dirty="0"/>
              <a:t>“</a:t>
            </a:r>
            <a:r>
              <a:rPr lang="en-US" dirty="0">
                <a:latin typeface="+mj-lt"/>
              </a:rPr>
              <a:t>For this commandment that I command you today is not too hard for you, neither is it far off. </a:t>
            </a:r>
            <a:r>
              <a:rPr lang="en-US" dirty="0"/>
              <a:t>It is not in heaven, that you should say, ‘Who will ascend to heaven for us and bring it to us, that we may hear it and do it?’ Neither is it beyond the sea, that you should say, ‘Who will go over the sea for us and bring it to us, that we may hear it and do it?’ </a:t>
            </a:r>
            <a:r>
              <a:rPr lang="en-US" dirty="0">
                <a:latin typeface="+mj-lt"/>
              </a:rPr>
              <a:t>But the word is very near you. </a:t>
            </a:r>
            <a:r>
              <a:rPr lang="en-US" dirty="0"/>
              <a:t>It is in your mouth and in your heart, so that you can do it” (Deut. 30:11-14). </a:t>
            </a:r>
          </a:p>
        </p:txBody>
      </p:sp>
    </p:spTree>
    <p:extLst>
      <p:ext uri="{BB962C8B-B14F-4D97-AF65-F5344CB8AC3E}">
        <p14:creationId xmlns:p14="http://schemas.microsoft.com/office/powerpoint/2010/main" val="3027132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0F70A-B272-441C-41E7-A96F5E8F6358}"/>
              </a:ext>
            </a:extLst>
          </p:cNvPr>
          <p:cNvSpPr>
            <a:spLocks noGrp="1"/>
          </p:cNvSpPr>
          <p:nvPr>
            <p:ph type="title"/>
          </p:nvPr>
        </p:nvSpPr>
        <p:spPr>
          <a:xfrm>
            <a:off x="376015" y="365125"/>
            <a:ext cx="11365906" cy="882561"/>
          </a:xfrm>
        </p:spPr>
        <p:txBody>
          <a:bodyPr/>
          <a:lstStyle/>
          <a:p>
            <a:r>
              <a:rPr lang="en-US" dirty="0"/>
              <a:t>Life or Death?</a:t>
            </a:r>
          </a:p>
        </p:txBody>
      </p:sp>
      <p:sp>
        <p:nvSpPr>
          <p:cNvPr id="3" name="Content Placeholder 2">
            <a:extLst>
              <a:ext uri="{FF2B5EF4-FFF2-40B4-BE49-F238E27FC236}">
                <a16:creationId xmlns:a16="http://schemas.microsoft.com/office/drawing/2014/main" id="{720ADC49-A2DA-EB1B-78FE-2CDA174C0548}"/>
              </a:ext>
            </a:extLst>
          </p:cNvPr>
          <p:cNvSpPr>
            <a:spLocks noGrp="1"/>
          </p:cNvSpPr>
          <p:nvPr>
            <p:ph idx="1"/>
          </p:nvPr>
        </p:nvSpPr>
        <p:spPr>
          <a:xfrm>
            <a:off x="376015" y="1458155"/>
            <a:ext cx="11365906" cy="4882825"/>
          </a:xfrm>
        </p:spPr>
        <p:txBody>
          <a:bodyPr>
            <a:normAutofit fontScale="92500" lnSpcReduction="10000"/>
          </a:bodyPr>
          <a:lstStyle/>
          <a:p>
            <a:r>
              <a:rPr lang="en-US" dirty="0"/>
              <a:t>“</a:t>
            </a:r>
            <a:r>
              <a:rPr lang="en-US" dirty="0">
                <a:latin typeface="+mj-lt"/>
              </a:rPr>
              <a:t>See, I have set before you today life and good, death and evil. If you obey the commandments of the LORD your God that I command you today, by loving the LORD your God, by walking in his ways, and by keeping his commandments and his statutes and his rules, then you shall live </a:t>
            </a:r>
            <a:r>
              <a:rPr lang="en-US" dirty="0"/>
              <a:t>and multiply, and the LORD your God will bless you in the land that you are entering to take possession of it. </a:t>
            </a:r>
            <a:r>
              <a:rPr lang="en-US" dirty="0">
                <a:solidFill>
                  <a:srgbClr val="FF0000"/>
                </a:solidFill>
                <a:latin typeface="+mj-lt"/>
              </a:rPr>
              <a:t>But if your heart turns away, and you will not hear, but are drawn away to worship other gods and serve them, I declare to you today, that you shall surely perish</a:t>
            </a:r>
            <a:r>
              <a:rPr lang="en-US" dirty="0"/>
              <a:t>. You shall not live long in the land that you are going over the Jordan to enter and possess. </a:t>
            </a:r>
            <a:r>
              <a:rPr lang="en-US" dirty="0">
                <a:latin typeface="+mj-lt"/>
              </a:rPr>
              <a:t>I call heaven and earth to witness against you today, that I have set before you life and death, blessing and curse. Therefore choose life</a:t>
            </a:r>
            <a:r>
              <a:rPr lang="en-US" dirty="0"/>
              <a:t>, that you and your offspring may </a:t>
            </a:r>
            <a:r>
              <a:rPr lang="en-US" dirty="0">
                <a:latin typeface="+mj-lt"/>
              </a:rPr>
              <a:t>live</a:t>
            </a:r>
            <a:r>
              <a:rPr lang="en-US" dirty="0"/>
              <a:t>, loving the LORD your God, obeying his voice and holding fast to him, for </a:t>
            </a:r>
            <a:r>
              <a:rPr lang="en-US" dirty="0">
                <a:latin typeface="+mj-lt"/>
              </a:rPr>
              <a:t>he is your life and length of days</a:t>
            </a:r>
            <a:r>
              <a:rPr lang="en-US" dirty="0"/>
              <a:t>, that you may dwell in the land that the LORD swore to your fathers, to Abraham, to Isaac, and to Jacob, to give them” (Deut. 30:15-20).</a:t>
            </a:r>
          </a:p>
        </p:txBody>
      </p:sp>
    </p:spTree>
    <p:extLst>
      <p:ext uri="{BB962C8B-B14F-4D97-AF65-F5344CB8AC3E}">
        <p14:creationId xmlns:p14="http://schemas.microsoft.com/office/powerpoint/2010/main" val="2345488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97C1-4CCA-22FB-990B-0308F4BCDBEA}"/>
              </a:ext>
            </a:extLst>
          </p:cNvPr>
          <p:cNvSpPr>
            <a:spLocks noGrp="1"/>
          </p:cNvSpPr>
          <p:nvPr>
            <p:ph type="title"/>
          </p:nvPr>
        </p:nvSpPr>
        <p:spPr/>
        <p:txBody>
          <a:bodyPr/>
          <a:lstStyle/>
          <a:p>
            <a:r>
              <a:rPr lang="en-US" dirty="0"/>
              <a:t>Your Choice</a:t>
            </a:r>
          </a:p>
        </p:txBody>
      </p:sp>
      <p:sp>
        <p:nvSpPr>
          <p:cNvPr id="3" name="Content Placeholder 2">
            <a:extLst>
              <a:ext uri="{FF2B5EF4-FFF2-40B4-BE49-F238E27FC236}">
                <a16:creationId xmlns:a16="http://schemas.microsoft.com/office/drawing/2014/main" id="{AE41186E-7BBB-C6B5-82F3-C68490EEF43A}"/>
              </a:ext>
            </a:extLst>
          </p:cNvPr>
          <p:cNvSpPr>
            <a:spLocks noGrp="1"/>
          </p:cNvSpPr>
          <p:nvPr>
            <p:ph idx="1"/>
          </p:nvPr>
        </p:nvSpPr>
        <p:spPr/>
        <p:txBody>
          <a:bodyPr/>
          <a:lstStyle/>
          <a:p>
            <a:r>
              <a:rPr lang="en-US" dirty="0"/>
              <a:t>To live in rebellion against God?</a:t>
            </a:r>
          </a:p>
          <a:p>
            <a:r>
              <a:rPr lang="en-US" dirty="0"/>
              <a:t>To live in obedience to His word?</a:t>
            </a:r>
          </a:p>
        </p:txBody>
      </p:sp>
    </p:spTree>
    <p:extLst>
      <p:ext uri="{BB962C8B-B14F-4D97-AF65-F5344CB8AC3E}">
        <p14:creationId xmlns:p14="http://schemas.microsoft.com/office/powerpoint/2010/main" val="151064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B007E-E351-9B50-D987-37B597831876}"/>
              </a:ext>
            </a:extLst>
          </p:cNvPr>
          <p:cNvSpPr>
            <a:spLocks noGrp="1"/>
          </p:cNvSpPr>
          <p:nvPr>
            <p:ph type="title"/>
          </p:nvPr>
        </p:nvSpPr>
        <p:spPr/>
        <p:txBody>
          <a:bodyPr/>
          <a:lstStyle/>
          <a:p>
            <a:br>
              <a:rPr lang="en-US" dirty="0"/>
            </a:br>
            <a:r>
              <a:rPr lang="en-US" dirty="0"/>
              <a:t>Conclusion</a:t>
            </a:r>
            <a:br>
              <a:rPr lang="en-US" dirty="0"/>
            </a:br>
            <a:endParaRPr lang="en-US" dirty="0"/>
          </a:p>
        </p:txBody>
      </p:sp>
      <p:sp>
        <p:nvSpPr>
          <p:cNvPr id="3" name="Text Placeholder 2">
            <a:extLst>
              <a:ext uri="{FF2B5EF4-FFF2-40B4-BE49-F238E27FC236}">
                <a16:creationId xmlns:a16="http://schemas.microsoft.com/office/drawing/2014/main" id="{712EA6EB-8385-B70B-69BF-07659D205BA5}"/>
              </a:ext>
            </a:extLst>
          </p:cNvPr>
          <p:cNvSpPr>
            <a:spLocks noGrp="1"/>
          </p:cNvSpPr>
          <p:nvPr>
            <p:ph type="body" idx="1"/>
          </p:nvPr>
        </p:nvSpPr>
        <p:spPr>
          <a:solidFill>
            <a:schemeClr val="tx1"/>
          </a:solidFill>
          <a:ln>
            <a:solidFill>
              <a:schemeClr val="tx1"/>
            </a:solidFill>
          </a:ln>
        </p:spPr>
        <p:txBody>
          <a:bodyPr/>
          <a:lstStyle/>
          <a:p>
            <a:endParaRPr lang="en-US" dirty="0"/>
          </a:p>
        </p:txBody>
      </p:sp>
    </p:spTree>
    <p:extLst>
      <p:ext uri="{BB962C8B-B14F-4D97-AF65-F5344CB8AC3E}">
        <p14:creationId xmlns:p14="http://schemas.microsoft.com/office/powerpoint/2010/main" val="2154355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BB479-815F-2BC3-8EAC-577CBF0C6678}"/>
              </a:ext>
            </a:extLst>
          </p:cNvPr>
          <p:cNvSpPr>
            <a:spLocks noGrp="1"/>
          </p:cNvSpPr>
          <p:nvPr>
            <p:ph type="title"/>
          </p:nvPr>
        </p:nvSpPr>
        <p:spPr>
          <a:xfrm>
            <a:off x="418744" y="365125"/>
            <a:ext cx="11374452" cy="1325563"/>
          </a:xfrm>
        </p:spPr>
        <p:txBody>
          <a:bodyPr/>
          <a:lstStyle/>
          <a:p>
            <a:r>
              <a:rPr lang="en-US" dirty="0"/>
              <a:t>Is It Right If It Makes You Happy?</a:t>
            </a:r>
          </a:p>
        </p:txBody>
      </p:sp>
      <p:sp>
        <p:nvSpPr>
          <p:cNvPr id="3" name="Content Placeholder 2">
            <a:extLst>
              <a:ext uri="{FF2B5EF4-FFF2-40B4-BE49-F238E27FC236}">
                <a16:creationId xmlns:a16="http://schemas.microsoft.com/office/drawing/2014/main" id="{5CB45815-7DDA-D363-6D83-697CD9A7BF38}"/>
              </a:ext>
            </a:extLst>
          </p:cNvPr>
          <p:cNvSpPr>
            <a:spLocks noGrp="1"/>
          </p:cNvSpPr>
          <p:nvPr>
            <p:ph idx="1"/>
          </p:nvPr>
        </p:nvSpPr>
        <p:spPr>
          <a:xfrm>
            <a:off x="418744" y="1825625"/>
            <a:ext cx="11374452" cy="4857186"/>
          </a:xfrm>
        </p:spPr>
        <p:txBody>
          <a:bodyPr>
            <a:normAutofit fontScale="92500" lnSpcReduction="10000"/>
          </a:bodyPr>
          <a:lstStyle/>
          <a:p>
            <a:r>
              <a:rPr lang="en-US" dirty="0"/>
              <a:t>Do not try to justify your moral choice to disobey God by baptizing it in the theological illusion that “</a:t>
            </a:r>
            <a:r>
              <a:rPr lang="en-US"/>
              <a:t>God wants </a:t>
            </a:r>
            <a:r>
              <a:rPr lang="en-US" dirty="0"/>
              <a:t>me to be happy!”</a:t>
            </a:r>
          </a:p>
          <a:p>
            <a:r>
              <a:rPr lang="en-US" dirty="0"/>
              <a:t>God wants you to obey His word, even if that obedience brings immediate, but temporary, suffering, even to the point of costing your life. God’s consummate blessing of eternal life is well worth your sacrifice.</a:t>
            </a:r>
          </a:p>
          <a:p>
            <a:r>
              <a:rPr lang="en-US" dirty="0"/>
              <a:t>God’s message is also clear that the source of the greatest happiness in this life is through obedience to His word.</a:t>
            </a:r>
          </a:p>
          <a:p>
            <a:r>
              <a:rPr lang="en-US" dirty="0"/>
              <a:t>“Rather train yourself for godliness; for while bodily training is of some value, godliness is of value in every way, </a:t>
            </a:r>
            <a:r>
              <a:rPr lang="en-US" dirty="0">
                <a:latin typeface="+mj-lt"/>
              </a:rPr>
              <a:t>as it holds promise for the present life and also for the life to come</a:t>
            </a:r>
            <a:r>
              <a:rPr lang="en-US" dirty="0"/>
              <a:t>” (1 Tim. 4:7b-8).</a:t>
            </a:r>
          </a:p>
          <a:p>
            <a:r>
              <a:rPr lang="en-US" dirty="0"/>
              <a:t>Are you smart enough to listen? Jesus repeatedly warned, “He who has ears to hear, let him hear” (Matt. 11:15). </a:t>
            </a:r>
          </a:p>
        </p:txBody>
      </p:sp>
    </p:spTree>
    <p:extLst>
      <p:ext uri="{BB962C8B-B14F-4D97-AF65-F5344CB8AC3E}">
        <p14:creationId xmlns:p14="http://schemas.microsoft.com/office/powerpoint/2010/main" val="152664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God Just Wants Me To Be Happy” This myth is more about what we want than  what God wants This myth is another way of saying “I'm going to do what I">
            <a:extLst>
              <a:ext uri="{FF2B5EF4-FFF2-40B4-BE49-F238E27FC236}">
                <a16:creationId xmlns:a16="http://schemas.microsoft.com/office/drawing/2014/main" id="{9FBBD5A8-1A80-D396-28EA-6E9916BCD4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387" b="8627"/>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31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64E4-2544-A083-070C-B27F5B643321}"/>
              </a:ext>
            </a:extLst>
          </p:cNvPr>
          <p:cNvSpPr>
            <a:spLocks noGrp="1"/>
          </p:cNvSpPr>
          <p:nvPr>
            <p:ph type="title"/>
          </p:nvPr>
        </p:nvSpPr>
        <p:spPr/>
        <p:txBody>
          <a:bodyPr/>
          <a:lstStyle/>
          <a:p>
            <a:r>
              <a:rPr lang="en-US" dirty="0"/>
              <a:t>The Deceit</a:t>
            </a:r>
          </a:p>
        </p:txBody>
      </p:sp>
      <p:sp>
        <p:nvSpPr>
          <p:cNvPr id="3" name="Content Placeholder 2">
            <a:extLst>
              <a:ext uri="{FF2B5EF4-FFF2-40B4-BE49-F238E27FC236}">
                <a16:creationId xmlns:a16="http://schemas.microsoft.com/office/drawing/2014/main" id="{735821F0-FFE8-38E5-6F1C-B961FA434BEA}"/>
              </a:ext>
            </a:extLst>
          </p:cNvPr>
          <p:cNvSpPr>
            <a:spLocks noGrp="1"/>
          </p:cNvSpPr>
          <p:nvPr>
            <p:ph idx="1"/>
          </p:nvPr>
        </p:nvSpPr>
        <p:spPr/>
        <p:txBody>
          <a:bodyPr/>
          <a:lstStyle/>
          <a:p>
            <a:r>
              <a:rPr lang="en-US" dirty="0"/>
              <a:t>Whatever makes me happy must be right; whatever makes me unhappy must be wrong.</a:t>
            </a:r>
          </a:p>
          <a:p>
            <a:r>
              <a:rPr lang="en-US" dirty="0"/>
              <a:t>One begins to determine what is moral/immoral by how it makes one feel!</a:t>
            </a:r>
          </a:p>
          <a:p>
            <a:r>
              <a:rPr lang="en-US" dirty="0"/>
              <a:t>One begins to worship the false gods of comfort, money, pleasure and things.</a:t>
            </a:r>
          </a:p>
          <a:p>
            <a:r>
              <a:rPr lang="en-US" dirty="0"/>
              <a:t>It gives one permission to do things that dishonor God.</a:t>
            </a:r>
          </a:p>
        </p:txBody>
      </p:sp>
    </p:spTree>
    <p:extLst>
      <p:ext uri="{BB962C8B-B14F-4D97-AF65-F5344CB8AC3E}">
        <p14:creationId xmlns:p14="http://schemas.microsoft.com/office/powerpoint/2010/main" val="65522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2FC5-CEC1-A660-A775-61CFDB85FF2F}"/>
              </a:ext>
            </a:extLst>
          </p:cNvPr>
          <p:cNvSpPr>
            <a:spLocks noGrp="1"/>
          </p:cNvSpPr>
          <p:nvPr>
            <p:ph type="title"/>
          </p:nvPr>
        </p:nvSpPr>
        <p:spPr/>
        <p:txBody>
          <a:bodyPr/>
          <a:lstStyle/>
          <a:p>
            <a:r>
              <a:rPr lang="en-US" dirty="0"/>
              <a:t>God Does Not Give Continuous Happiness</a:t>
            </a:r>
          </a:p>
        </p:txBody>
      </p:sp>
      <p:sp>
        <p:nvSpPr>
          <p:cNvPr id="3" name="Content Placeholder 2">
            <a:extLst>
              <a:ext uri="{FF2B5EF4-FFF2-40B4-BE49-F238E27FC236}">
                <a16:creationId xmlns:a16="http://schemas.microsoft.com/office/drawing/2014/main" id="{A3A2B59C-0CF2-FF83-CDAA-8697229B3967}"/>
              </a:ext>
            </a:extLst>
          </p:cNvPr>
          <p:cNvSpPr>
            <a:spLocks noGrp="1"/>
          </p:cNvSpPr>
          <p:nvPr>
            <p:ph idx="1"/>
          </p:nvPr>
        </p:nvSpPr>
        <p:spPr/>
        <p:txBody>
          <a:bodyPr/>
          <a:lstStyle/>
          <a:p>
            <a:r>
              <a:rPr lang="en-US" dirty="0"/>
              <a:t>Jesus</a:t>
            </a:r>
          </a:p>
          <a:p>
            <a:r>
              <a:rPr lang="en-US" dirty="0"/>
              <a:t>Job’s sufferings</a:t>
            </a:r>
          </a:p>
          <a:p>
            <a:pPr lvl="1"/>
            <a:r>
              <a:rPr lang="en-US" dirty="0"/>
              <a:t>Itching (2:8)</a:t>
            </a:r>
          </a:p>
          <a:p>
            <a:pPr lvl="1"/>
            <a:r>
              <a:rPr lang="en-US" dirty="0"/>
              <a:t>Skin cracked and worm infested (7:5)</a:t>
            </a:r>
          </a:p>
          <a:p>
            <a:pPr lvl="1"/>
            <a:r>
              <a:rPr lang="en-US" dirty="0"/>
              <a:t>Foul breath (19:17)</a:t>
            </a:r>
          </a:p>
          <a:p>
            <a:pPr lvl="1"/>
            <a:r>
              <a:rPr lang="en-US" dirty="0"/>
              <a:t>Skin turned black (30:30)</a:t>
            </a:r>
          </a:p>
          <a:p>
            <a:pPr lvl="1"/>
            <a:r>
              <a:rPr lang="en-US" dirty="0"/>
              <a:t>Pain in his limbs (30:17, 30)</a:t>
            </a:r>
          </a:p>
          <a:p>
            <a:pPr lvl="1"/>
            <a:r>
              <a:rPr lang="en-US" dirty="0"/>
              <a:t>Restless nights (7:4, 13-15; 30:16-17)</a:t>
            </a:r>
          </a:p>
          <a:p>
            <a:pPr lvl="1"/>
            <a:r>
              <a:rPr lang="en-US" dirty="0"/>
              <a:t>Being a social outcast (19:13-19; 16:20; 30:9-10)</a:t>
            </a:r>
          </a:p>
          <a:p>
            <a:pPr lvl="1"/>
            <a:r>
              <a:rPr lang="en-US" dirty="0"/>
              <a:t>The illness lasted for months (7:3; 29:2)</a:t>
            </a:r>
          </a:p>
          <a:p>
            <a:pPr lvl="1"/>
            <a:endParaRPr lang="en-US" dirty="0"/>
          </a:p>
        </p:txBody>
      </p:sp>
    </p:spTree>
    <p:extLst>
      <p:ext uri="{BB962C8B-B14F-4D97-AF65-F5344CB8AC3E}">
        <p14:creationId xmlns:p14="http://schemas.microsoft.com/office/powerpoint/2010/main" val="307223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wipe(down)">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0943D-8EE4-7C31-E1AB-124F5E30996B}"/>
              </a:ext>
            </a:extLst>
          </p:cNvPr>
          <p:cNvSpPr>
            <a:spLocks noGrp="1"/>
          </p:cNvSpPr>
          <p:nvPr>
            <p:ph type="title"/>
          </p:nvPr>
        </p:nvSpPr>
        <p:spPr/>
        <p:txBody>
          <a:bodyPr>
            <a:normAutofit/>
          </a:bodyPr>
          <a:lstStyle/>
          <a:p>
            <a:r>
              <a:rPr lang="en-US" sz="3600" dirty="0"/>
              <a:t>Lessons Learned From Suffering and Mourning</a:t>
            </a:r>
          </a:p>
        </p:txBody>
      </p:sp>
      <p:sp>
        <p:nvSpPr>
          <p:cNvPr id="3" name="Content Placeholder 2">
            <a:extLst>
              <a:ext uri="{FF2B5EF4-FFF2-40B4-BE49-F238E27FC236}">
                <a16:creationId xmlns:a16="http://schemas.microsoft.com/office/drawing/2014/main" id="{226DF83F-91BB-B4AC-B06F-B305A5AB4AEE}"/>
              </a:ext>
            </a:extLst>
          </p:cNvPr>
          <p:cNvSpPr>
            <a:spLocks noGrp="1"/>
          </p:cNvSpPr>
          <p:nvPr>
            <p:ph idx="1"/>
          </p:nvPr>
        </p:nvSpPr>
        <p:spPr/>
        <p:txBody>
          <a:bodyPr/>
          <a:lstStyle/>
          <a:p>
            <a:r>
              <a:rPr lang="en-US" dirty="0"/>
              <a:t>“It is better to go to the house of mourning than to go to the house of feasting, for this is the end of all mankind, and the living will lay it to heart. Sorrow is better than laughter, for by sadness of face the heart is made glad” (Eccl. 7:2-3).</a:t>
            </a:r>
          </a:p>
          <a:p>
            <a:r>
              <a:rPr lang="en-US" dirty="0"/>
              <a:t>Even the Son of God learned obedience through His suffering (Heb. 5:7-9).</a:t>
            </a:r>
          </a:p>
          <a:p>
            <a:r>
              <a:rPr lang="en-US" dirty="0"/>
              <a:t>I think that it is safe to say that, if God’s main purpose for man’s life was that he be happy, He would not have allowed events like these to occur.</a:t>
            </a:r>
          </a:p>
        </p:txBody>
      </p:sp>
    </p:spTree>
    <p:extLst>
      <p:ext uri="{BB962C8B-B14F-4D97-AF65-F5344CB8AC3E}">
        <p14:creationId xmlns:p14="http://schemas.microsoft.com/office/powerpoint/2010/main" val="316648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8D582-EBF5-427E-67DB-0073A04B64B8}"/>
              </a:ext>
            </a:extLst>
          </p:cNvPr>
          <p:cNvSpPr>
            <a:spLocks noGrp="1"/>
          </p:cNvSpPr>
          <p:nvPr>
            <p:ph type="title"/>
          </p:nvPr>
        </p:nvSpPr>
        <p:spPr/>
        <p:txBody>
          <a:bodyPr/>
          <a:lstStyle/>
          <a:p>
            <a:r>
              <a:rPr lang="en-US" dirty="0"/>
              <a:t>Commandments Interfering with Happiness</a:t>
            </a:r>
          </a:p>
        </p:txBody>
      </p:sp>
      <p:sp>
        <p:nvSpPr>
          <p:cNvPr id="3" name="Content Placeholder 2">
            <a:extLst>
              <a:ext uri="{FF2B5EF4-FFF2-40B4-BE49-F238E27FC236}">
                <a16:creationId xmlns:a16="http://schemas.microsoft.com/office/drawing/2014/main" id="{B47E8CE9-409F-4328-7270-F704881AE329}"/>
              </a:ext>
            </a:extLst>
          </p:cNvPr>
          <p:cNvSpPr>
            <a:spLocks noGrp="1"/>
          </p:cNvSpPr>
          <p:nvPr>
            <p:ph idx="1"/>
          </p:nvPr>
        </p:nvSpPr>
        <p:spPr/>
        <p:txBody>
          <a:bodyPr/>
          <a:lstStyle/>
          <a:p>
            <a:r>
              <a:rPr lang="en-US" dirty="0"/>
              <a:t>“If anyone would come after me, let him deny himself and take up his cross daily and follow me” (Luke 9:23).</a:t>
            </a:r>
          </a:p>
          <a:p>
            <a:r>
              <a:rPr lang="en-US" dirty="0"/>
              <a:t>“We know that our old self was crucified with him in order that the body of sin might be brought to nothing, so that we would no longer be enslaved to sin. For one who has died has been set free from sin” (Rom. 6:6-7).</a:t>
            </a:r>
          </a:p>
          <a:p>
            <a:endParaRPr lang="en-US" dirty="0"/>
          </a:p>
        </p:txBody>
      </p:sp>
    </p:spTree>
    <p:extLst>
      <p:ext uri="{BB962C8B-B14F-4D97-AF65-F5344CB8AC3E}">
        <p14:creationId xmlns:p14="http://schemas.microsoft.com/office/powerpoint/2010/main" val="385771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15731-6D3A-1E51-E304-9011CD6983B0}"/>
              </a:ext>
            </a:extLst>
          </p:cNvPr>
          <p:cNvSpPr>
            <a:spLocks noGrp="1"/>
          </p:cNvSpPr>
          <p:nvPr>
            <p:ph type="title"/>
          </p:nvPr>
        </p:nvSpPr>
        <p:spPr/>
        <p:txBody>
          <a:bodyPr/>
          <a:lstStyle/>
          <a:p>
            <a:r>
              <a:rPr lang="en-US" dirty="0"/>
              <a:t>Colossians 3:5-8</a:t>
            </a:r>
          </a:p>
        </p:txBody>
      </p:sp>
      <p:sp>
        <p:nvSpPr>
          <p:cNvPr id="3" name="Content Placeholder 2">
            <a:extLst>
              <a:ext uri="{FF2B5EF4-FFF2-40B4-BE49-F238E27FC236}">
                <a16:creationId xmlns:a16="http://schemas.microsoft.com/office/drawing/2014/main" id="{A2044B3A-AC5F-50CC-B84A-BA1F80C90E4D}"/>
              </a:ext>
            </a:extLst>
          </p:cNvPr>
          <p:cNvSpPr>
            <a:spLocks noGrp="1"/>
          </p:cNvSpPr>
          <p:nvPr>
            <p:ph idx="1"/>
          </p:nvPr>
        </p:nvSpPr>
        <p:spPr/>
        <p:txBody>
          <a:bodyPr/>
          <a:lstStyle/>
          <a:p>
            <a:r>
              <a:rPr lang="en-US" dirty="0"/>
              <a:t>“Put to death therefore what is earthly in you: sexual immorality, impurity, passion, evil desire, and covetousness, which is idolatry. On account of these the wrath of God is coming. In these you too once walked, when you were living in them. But now you must put them all away: anger, wrath, malice, slander, and obscene talk from your mouth. Do not lie to one another, seeing that you have put off the old self with its practices.”</a:t>
            </a:r>
          </a:p>
          <a:p>
            <a:endParaRPr lang="en-US" dirty="0"/>
          </a:p>
        </p:txBody>
      </p:sp>
    </p:spTree>
    <p:extLst>
      <p:ext uri="{BB962C8B-B14F-4D97-AF65-F5344CB8AC3E}">
        <p14:creationId xmlns:p14="http://schemas.microsoft.com/office/powerpoint/2010/main" val="1848840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3A185-F254-4B02-D678-09CC0EEFBE64}"/>
              </a:ext>
            </a:extLst>
          </p:cNvPr>
          <p:cNvSpPr>
            <a:spLocks noGrp="1"/>
          </p:cNvSpPr>
          <p:nvPr>
            <p:ph type="title"/>
          </p:nvPr>
        </p:nvSpPr>
        <p:spPr/>
        <p:txBody>
          <a:bodyPr/>
          <a:lstStyle/>
          <a:p>
            <a:r>
              <a:rPr lang="en-US" dirty="0"/>
              <a:t>My Happiness Does Not Justify Sin</a:t>
            </a:r>
          </a:p>
        </p:txBody>
      </p:sp>
      <p:sp>
        <p:nvSpPr>
          <p:cNvPr id="3" name="Content Placeholder 2">
            <a:extLst>
              <a:ext uri="{FF2B5EF4-FFF2-40B4-BE49-F238E27FC236}">
                <a16:creationId xmlns:a16="http://schemas.microsoft.com/office/drawing/2014/main" id="{099DEF19-603D-2EB1-7D32-45C49D0109A8}"/>
              </a:ext>
            </a:extLst>
          </p:cNvPr>
          <p:cNvSpPr>
            <a:spLocks noGrp="1"/>
          </p:cNvSpPr>
          <p:nvPr>
            <p:ph idx="1"/>
          </p:nvPr>
        </p:nvSpPr>
        <p:spPr/>
        <p:txBody>
          <a:bodyPr/>
          <a:lstStyle/>
          <a:p>
            <a:r>
              <a:rPr lang="en-US" dirty="0"/>
              <a:t>The fact is that many use “God wants me to be happy” to justify all kinds of sinful behavior:</a:t>
            </a:r>
          </a:p>
          <a:p>
            <a:pPr lvl="1"/>
            <a:r>
              <a:rPr lang="en-US" dirty="0"/>
              <a:t>Sex before marriage</a:t>
            </a:r>
          </a:p>
          <a:p>
            <a:pPr lvl="1"/>
            <a:r>
              <a:rPr lang="en-US" dirty="0"/>
              <a:t>Adultery in an unhappy marriage</a:t>
            </a:r>
          </a:p>
          <a:p>
            <a:pPr lvl="1"/>
            <a:r>
              <a:rPr lang="en-US" dirty="0"/>
              <a:t>An unscriptural marriage</a:t>
            </a:r>
          </a:p>
          <a:p>
            <a:pPr lvl="1"/>
            <a:r>
              <a:rPr lang="en-US" dirty="0"/>
              <a:t>To justify stealing to support a drug habit</a:t>
            </a:r>
          </a:p>
          <a:p>
            <a:r>
              <a:rPr lang="en-US" dirty="0"/>
              <a:t>People try to justify themselves to themselves and others even when their sinful choices inevitably bring increased sorrow and grief saying, “God would want me to be happy.”</a:t>
            </a:r>
          </a:p>
          <a:p>
            <a:endParaRPr lang="en-US" dirty="0"/>
          </a:p>
        </p:txBody>
      </p:sp>
    </p:spTree>
    <p:extLst>
      <p:ext uri="{BB962C8B-B14F-4D97-AF65-F5344CB8AC3E}">
        <p14:creationId xmlns:p14="http://schemas.microsoft.com/office/powerpoint/2010/main" val="330648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E4305-E345-5A68-EC0A-67284EA6A96D}"/>
              </a:ext>
            </a:extLst>
          </p:cNvPr>
          <p:cNvSpPr>
            <a:spLocks noGrp="1"/>
          </p:cNvSpPr>
          <p:nvPr>
            <p:ph type="title"/>
          </p:nvPr>
        </p:nvSpPr>
        <p:spPr/>
        <p:txBody>
          <a:bodyPr/>
          <a:lstStyle/>
          <a:p>
            <a:r>
              <a:rPr lang="en-US" dirty="0"/>
              <a:t>Looking for Happiness in the Wrong Places</a:t>
            </a:r>
          </a:p>
        </p:txBody>
      </p:sp>
      <p:sp>
        <p:nvSpPr>
          <p:cNvPr id="3" name="Content Placeholder 2">
            <a:extLst>
              <a:ext uri="{FF2B5EF4-FFF2-40B4-BE49-F238E27FC236}">
                <a16:creationId xmlns:a16="http://schemas.microsoft.com/office/drawing/2014/main" id="{C1DFB461-567A-4EF6-13E5-9B3F4757D48D}"/>
              </a:ext>
            </a:extLst>
          </p:cNvPr>
          <p:cNvSpPr>
            <a:spLocks noGrp="1"/>
          </p:cNvSpPr>
          <p:nvPr>
            <p:ph idx="1"/>
          </p:nvPr>
        </p:nvSpPr>
        <p:spPr/>
        <p:txBody>
          <a:bodyPr/>
          <a:lstStyle/>
          <a:p>
            <a:r>
              <a:rPr lang="en-US" dirty="0"/>
              <a:t>One’s job</a:t>
            </a:r>
          </a:p>
          <a:p>
            <a:r>
              <a:rPr lang="en-US" dirty="0"/>
              <a:t>Pleasure</a:t>
            </a:r>
          </a:p>
          <a:p>
            <a:r>
              <a:rPr lang="en-US" dirty="0"/>
              <a:t>Riches</a:t>
            </a:r>
          </a:p>
          <a:p>
            <a:r>
              <a:rPr lang="en-US" dirty="0"/>
              <a:t>Music</a:t>
            </a:r>
          </a:p>
          <a:p>
            <a:r>
              <a:rPr lang="en-US" dirty="0"/>
              <a:t>Traveling</a:t>
            </a:r>
          </a:p>
          <a:p>
            <a:r>
              <a:rPr lang="en-US" dirty="0"/>
              <a:t>Long ago, Solomon reached the conclusion that the things most of us think will bring happiness are vanity and striving after the wind (Eccl. 1:2). None of these produce lasting joy.</a:t>
            </a:r>
          </a:p>
        </p:txBody>
      </p:sp>
    </p:spTree>
    <p:extLst>
      <p:ext uri="{BB962C8B-B14F-4D97-AF65-F5344CB8AC3E}">
        <p14:creationId xmlns:p14="http://schemas.microsoft.com/office/powerpoint/2010/main" val="2474920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934</TotalTime>
  <Words>1317</Words>
  <Application>Microsoft Office PowerPoint</Application>
  <PresentationFormat>Widescreen</PresentationFormat>
  <Paragraphs>66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Source Sans Pro Black</vt:lpstr>
      <vt:lpstr>Source Sans Pro Semibold</vt:lpstr>
      <vt:lpstr>Office Theme</vt:lpstr>
      <vt:lpstr>PowerPoint Presentation</vt:lpstr>
      <vt:lpstr>PowerPoint Presentation</vt:lpstr>
      <vt:lpstr>The Deceit</vt:lpstr>
      <vt:lpstr>God Does Not Give Continuous Happiness</vt:lpstr>
      <vt:lpstr>Lessons Learned From Suffering and Mourning</vt:lpstr>
      <vt:lpstr>Commandments Interfering with Happiness</vt:lpstr>
      <vt:lpstr>Colossians 3:5-8</vt:lpstr>
      <vt:lpstr>My Happiness Does Not Justify Sin</vt:lpstr>
      <vt:lpstr>Looking for Happiness in the Wrong Places</vt:lpstr>
      <vt:lpstr>God’s Desire that Man Be Happy Is Shown by His Showing Man Where to Find It</vt:lpstr>
      <vt:lpstr>True Happiness Found in Obedience to God</vt:lpstr>
      <vt:lpstr>Examples</vt:lpstr>
      <vt:lpstr>Deuteronomy 30:11-14</vt:lpstr>
      <vt:lpstr>Life or Death?</vt:lpstr>
      <vt:lpstr>Your Choice</vt:lpstr>
      <vt:lpstr> Conclusion </vt:lpstr>
      <vt:lpstr>Is It Right If It Makes You Happy?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56</cp:revision>
  <dcterms:created xsi:type="dcterms:W3CDTF">2022-05-27T13:44:17Z</dcterms:created>
  <dcterms:modified xsi:type="dcterms:W3CDTF">2023-03-05T12:01:52Z</dcterms:modified>
</cp:coreProperties>
</file>