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61" r:id="rId1"/>
  </p:sldMasterIdLst>
  <p:sldIdLst>
    <p:sldId id="263" r:id="rId2"/>
    <p:sldId id="259" r:id="rId3"/>
    <p:sldId id="264" r:id="rId4"/>
    <p:sldId id="274" r:id="rId5"/>
    <p:sldId id="266" r:id="rId6"/>
    <p:sldId id="267" r:id="rId7"/>
    <p:sldId id="271" r:id="rId8"/>
    <p:sldId id="272" r:id="rId9"/>
    <p:sldId id="27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713"/>
  </p:normalViewPr>
  <p:slideViewPr>
    <p:cSldViewPr>
      <p:cViewPr varScale="1">
        <p:scale>
          <a:sx n="90" d="100"/>
          <a:sy n="90" d="100"/>
        </p:scale>
        <p:origin x="232" y="5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8CBC0-34C8-AD46-B80D-D011AE611EC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3340318"/>
      </p:ext>
    </p:extLst>
  </p:cSld>
  <p:clrMapOvr>
    <a:masterClrMapping/>
  </p:clrMapOvr>
  <p:transition spd="slow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F4DEE-F7C7-FA42-9C25-B0571FF76FB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9790953"/>
      </p:ext>
    </p:extLst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B667-0403-5E47-A791-36BD0E33BE7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0858303"/>
      </p:ext>
    </p:extLst>
  </p:cSld>
  <p:clrMapOvr>
    <a:masterClrMapping/>
  </p:clrMapOvr>
  <p:transition spd="slow">
    <p:split orient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6AEC9-5138-B541-6194-AE5B3CD26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259CC5-6B7B-B82A-EE10-1C527D383A0E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ECFD50-9B5C-1916-2447-90E5F7D6A5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768D35-45B9-53C5-D6FC-EC77EF93BF4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18A76C-B83D-AE07-B9EC-B37837905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6C4731-F7E8-2530-9E92-52889FC58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8D22141B-4A4D-BD45-8133-72478AEEB4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1543807"/>
      </p:ext>
    </p:extLst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C083D-F53E-D24F-ADC1-1F535DA67F9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3787189"/>
      </p:ext>
    </p:extLst>
  </p:cSld>
  <p:clrMapOvr>
    <a:masterClrMapping/>
  </p:clrMapOvr>
  <p:transition spd="slow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5342B-C00B-FF47-9B12-9D512212571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4798081"/>
      </p:ext>
    </p:extLst>
  </p:cSld>
  <p:clrMapOvr>
    <a:masterClrMapping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45863-B646-A540-B56D-EEEF6594094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7738291"/>
      </p:ext>
    </p:extLst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7A932-21EA-EE4A-872C-A35F944EF39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077567"/>
      </p:ext>
    </p:extLst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FCCFB-ECDC-414C-A98C-B9FBF33927E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2391744"/>
      </p:ext>
    </p:extLst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8482B-68A7-7149-9573-1704C305837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0587924"/>
      </p:ext>
    </p:extLst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CAE1B-3345-AB4E-A81D-A84EE0D0023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9307226"/>
      </p:ext>
    </p:extLst>
  </p:cSld>
  <p:clrMapOvr>
    <a:masterClrMapping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D2788-BDC6-E94C-9AAB-8A27C674D91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2844014"/>
      </p:ext>
    </p:extLst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BF132-8A40-3A41-A8BA-DF962A08455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4149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 spd="slow">
    <p:split orient="vert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42" name="Picture 14" descr="Is the Old Testament Trustworthy to the Original? | GCU Blog">
            <a:extLst>
              <a:ext uri="{FF2B5EF4-FFF2-40B4-BE49-F238E27FC236}">
                <a16:creationId xmlns:a16="http://schemas.microsoft.com/office/drawing/2014/main" id="{B7351EDC-FFE9-A725-26B9-A1F7351419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6" name="Text Box 8">
            <a:extLst>
              <a:ext uri="{FF2B5EF4-FFF2-40B4-BE49-F238E27FC236}">
                <a16:creationId xmlns:a16="http://schemas.microsoft.com/office/drawing/2014/main" id="{E66F2D78-544F-601D-15C8-07162B1FE5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524000"/>
            <a:ext cx="9906000" cy="14465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How Do We Treat Those Who Have Been Withdrawn From?</a:t>
            </a:r>
          </a:p>
        </p:txBody>
      </p:sp>
    </p:spTree>
  </p:cSld>
  <p:clrMapOvr>
    <a:masterClrMapping/>
  </p:clrMapOvr>
  <p:transition spd="slow"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13" descr="Church Preaching Slide: Church Discipline - SermonCentral.com">
            <a:extLst>
              <a:ext uri="{FF2B5EF4-FFF2-40B4-BE49-F238E27FC236}">
                <a16:creationId xmlns:a16="http://schemas.microsoft.com/office/drawing/2014/main" id="{FF4F1C01-B28F-4D1D-8874-E6EE680169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>
            <a:extLst>
              <a:ext uri="{FF2B5EF4-FFF2-40B4-BE49-F238E27FC236}">
                <a16:creationId xmlns:a16="http://schemas.microsoft.com/office/drawing/2014/main" id="{CF9E3C6C-2260-23EE-24E4-9AE7472D01C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2895600"/>
            <a:ext cx="10896600" cy="3276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rPr>
              <a:t>Is the church responsible?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rPr>
              <a:t>Who are the subjects for discipline?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rPr>
              <a:t>What manner of action should be taken?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rPr>
              <a:t>What is to be done after the withdrawal is made?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4" descr="Is the Old Testament Trustworthy to the Original? | GCU Blog">
            <a:extLst>
              <a:ext uri="{FF2B5EF4-FFF2-40B4-BE49-F238E27FC236}">
                <a16:creationId xmlns:a16="http://schemas.microsoft.com/office/drawing/2014/main" id="{F4CF5EE9-2AAB-E95D-DAE3-86F3C555A7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61" name="Text Box 9">
            <a:extLst>
              <a:ext uri="{FF2B5EF4-FFF2-40B4-BE49-F238E27FC236}">
                <a16:creationId xmlns:a16="http://schemas.microsoft.com/office/drawing/2014/main" id="{7097F2C7-8C0B-014E-CE30-AA08B4B1A1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04734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We Must Do What God Say’s Do!</a:t>
            </a:r>
          </a:p>
        </p:txBody>
      </p:sp>
      <p:sp>
        <p:nvSpPr>
          <p:cNvPr id="23562" name="Text Box 10">
            <a:extLst>
              <a:ext uri="{FF2B5EF4-FFF2-40B4-BE49-F238E27FC236}">
                <a16:creationId xmlns:a16="http://schemas.microsoft.com/office/drawing/2014/main" id="{32A6E70F-F3CE-5193-952C-A6D07D082E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151065"/>
            <a:ext cx="9906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US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God is not silent on the subject.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US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None are smarter or wiser than God.</a:t>
            </a:r>
          </a:p>
        </p:txBody>
      </p:sp>
      <p:sp>
        <p:nvSpPr>
          <p:cNvPr id="23563" name="Rectangle 11">
            <a:extLst>
              <a:ext uri="{FF2B5EF4-FFF2-40B4-BE49-F238E27FC236}">
                <a16:creationId xmlns:a16="http://schemas.microsoft.com/office/drawing/2014/main" id="{26CE73BF-AC69-31BE-46E2-86A0CF509B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191001"/>
            <a:ext cx="11734800" cy="206210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“For my thoughts are not your thoughts, neither are your ways my ways, saith the LORD. 9 For as the heavens are higher than the earth, so are my ways higher than your ways, and my thoughts than your thoughts.” Isa. 55:8-9</a:t>
            </a: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2ABF6A3D-F937-5696-EA90-46D93E9A7B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15834"/>
            <a:ext cx="9906000" cy="14465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How Do We Treat Those Who Have Been Withdrawn From?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5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5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1" grpId="0"/>
      <p:bldP spid="2356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4" descr="Is the Old Testament Trustworthy to the Original? | GCU Blog">
            <a:extLst>
              <a:ext uri="{FF2B5EF4-FFF2-40B4-BE49-F238E27FC236}">
                <a16:creationId xmlns:a16="http://schemas.microsoft.com/office/drawing/2014/main" id="{F4CF5EE9-2AAB-E95D-DAE3-86F3C555A7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61" name="Text Box 9">
            <a:extLst>
              <a:ext uri="{FF2B5EF4-FFF2-40B4-BE49-F238E27FC236}">
                <a16:creationId xmlns:a16="http://schemas.microsoft.com/office/drawing/2014/main" id="{7097F2C7-8C0B-014E-CE30-AA08B4B1A1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04734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We Must Do What God Say’s Do!</a:t>
            </a:r>
          </a:p>
        </p:txBody>
      </p:sp>
      <p:sp>
        <p:nvSpPr>
          <p:cNvPr id="23562" name="Text Box 10">
            <a:extLst>
              <a:ext uri="{FF2B5EF4-FFF2-40B4-BE49-F238E27FC236}">
                <a16:creationId xmlns:a16="http://schemas.microsoft.com/office/drawing/2014/main" id="{32A6E70F-F3CE-5193-952C-A6D07D082E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151065"/>
            <a:ext cx="9906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US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God is not silent on the subject.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US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None are smarter or wiser than God.</a:t>
            </a: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2ABF6A3D-F937-5696-EA90-46D93E9A7B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15834"/>
            <a:ext cx="9906000" cy="14465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How Do We Treat Those Who Have Been Withdrawn From?</a:t>
            </a:r>
          </a:p>
        </p:txBody>
      </p:sp>
      <p:sp>
        <p:nvSpPr>
          <p:cNvPr id="2" name="Rectangle 12">
            <a:extLst>
              <a:ext uri="{FF2B5EF4-FFF2-40B4-BE49-F238E27FC236}">
                <a16:creationId xmlns:a16="http://schemas.microsoft.com/office/drawing/2014/main" id="{C6AD0B5A-59FB-F228-A378-763CA7272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886200"/>
            <a:ext cx="11811000" cy="255454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“Seek ye the LORD while he may be found, call ye upon him while he is near: 7 Let the wicked forsake his way, and the unrighteous man his thoughts: and let him return unto the LORD, and he will have mercy upon him; and to our God, for he will abundantly pardon.” Isa. 55:6-7</a:t>
            </a:r>
          </a:p>
        </p:txBody>
      </p:sp>
    </p:spTree>
    <p:extLst>
      <p:ext uri="{BB962C8B-B14F-4D97-AF65-F5344CB8AC3E}">
        <p14:creationId xmlns:p14="http://schemas.microsoft.com/office/powerpoint/2010/main" val="1211636860"/>
      </p:ext>
    </p:extLst>
  </p:cSld>
  <p:clrMapOvr>
    <a:masterClrMapping/>
  </p:clrMapOvr>
  <p:transition spd="slow"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4" descr="Is the Old Testament Trustworthy to the Original? | GCU Blog">
            <a:extLst>
              <a:ext uri="{FF2B5EF4-FFF2-40B4-BE49-F238E27FC236}">
                <a16:creationId xmlns:a16="http://schemas.microsoft.com/office/drawing/2014/main" id="{AAE23076-F1F8-9A11-D6C8-FB8F0884B9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9" name="Text Box 9">
            <a:extLst>
              <a:ext uri="{FF2B5EF4-FFF2-40B4-BE49-F238E27FC236}">
                <a16:creationId xmlns:a16="http://schemas.microsoft.com/office/drawing/2014/main" id="{ABA67E43-01ED-AE16-2F7E-D3AD4A78C8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488114"/>
            <a:ext cx="8839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We Must Do What God Say’s Do!</a:t>
            </a:r>
          </a:p>
        </p:txBody>
      </p:sp>
      <p:sp>
        <p:nvSpPr>
          <p:cNvPr id="25610" name="Text Box 10">
            <a:extLst>
              <a:ext uri="{FF2B5EF4-FFF2-40B4-BE49-F238E27FC236}">
                <a16:creationId xmlns:a16="http://schemas.microsoft.com/office/drawing/2014/main" id="{81B99140-4F65-98BB-48F6-8874521E33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" y="2197780"/>
            <a:ext cx="11544300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US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God is not silent on the subject.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US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None are smarter or wiser than God.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US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How can we call Jesus “Lord,” &amp; do anything else? Luke 6:46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US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Our true test is obeying the difficult commands!</a:t>
            </a:r>
          </a:p>
        </p:txBody>
      </p:sp>
      <p:sp>
        <p:nvSpPr>
          <p:cNvPr id="7" name="Text Box 8">
            <a:extLst>
              <a:ext uri="{FF2B5EF4-FFF2-40B4-BE49-F238E27FC236}">
                <a16:creationId xmlns:a16="http://schemas.microsoft.com/office/drawing/2014/main" id="{AD66DA2C-9D49-580F-BD64-87118B9032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15834"/>
            <a:ext cx="9906000" cy="14465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How Do We Treat Those Who Have Been Withdrawn From?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Is the Old Testament Trustworthy to the Original? | GCU Blog">
            <a:extLst>
              <a:ext uri="{FF2B5EF4-FFF2-40B4-BE49-F238E27FC236}">
                <a16:creationId xmlns:a16="http://schemas.microsoft.com/office/drawing/2014/main" id="{993B2F83-B619-BC52-98CD-578466C1D8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33" name="Text Box 9">
            <a:extLst>
              <a:ext uri="{FF2B5EF4-FFF2-40B4-BE49-F238E27FC236}">
                <a16:creationId xmlns:a16="http://schemas.microsoft.com/office/drawing/2014/main" id="{852BD74F-34A2-0093-84C7-78284AB9A3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74444"/>
            <a:ext cx="91440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Not Only A Church Action, But An Individual Action!</a:t>
            </a:r>
          </a:p>
        </p:txBody>
      </p:sp>
      <p:sp>
        <p:nvSpPr>
          <p:cNvPr id="26634" name="Text Box 10">
            <a:extLst>
              <a:ext uri="{FF2B5EF4-FFF2-40B4-BE49-F238E27FC236}">
                <a16:creationId xmlns:a16="http://schemas.microsoft.com/office/drawing/2014/main" id="{1015AB99-81B0-2081-C047-0B0F43AF33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" y="1490316"/>
            <a:ext cx="11353800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US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We must put into practice what God has commanded.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US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Jesus – Matt. 18:17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US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Paul – Rom.16:17; 1Cor. 5:9-11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US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“Not eating” is individual fellowship.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8F1FAEA-BF14-7A74-765A-4A7F53228D4F}"/>
              </a:ext>
            </a:extLst>
          </p:cNvPr>
          <p:cNvSpPr txBox="1"/>
          <p:nvPr/>
        </p:nvSpPr>
        <p:spPr>
          <a:xfrm>
            <a:off x="799111" y="5152957"/>
            <a:ext cx="10593778" cy="144655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rgbClr val="FFFF00"/>
                </a:solidFill>
                <a:effectLst/>
                <a:latin typeface="American Typewriter" panose="02090604020004020304" pitchFamily="18" charset="77"/>
              </a:rPr>
              <a:t>What! Do you not have houses to    eat and drink in? 1 Cor. 11:22</a:t>
            </a:r>
            <a:endParaRPr lang="en-US" sz="4400" b="1" dirty="0">
              <a:solidFill>
                <a:srgbClr val="FFFF00"/>
              </a:solidFill>
              <a:latin typeface="American Typewriter" panose="02090604020004020304" pitchFamily="18" charset="77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6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6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6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6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6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6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4" descr="Is the Old Testament Trustworthy to the Original? | GCU Blog">
            <a:extLst>
              <a:ext uri="{FF2B5EF4-FFF2-40B4-BE49-F238E27FC236}">
                <a16:creationId xmlns:a16="http://schemas.microsoft.com/office/drawing/2014/main" id="{356BDEB3-3EC9-E49A-937D-4952F499EA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29" name="Text Box 9">
            <a:extLst>
              <a:ext uri="{FF2B5EF4-FFF2-40B4-BE49-F238E27FC236}">
                <a16:creationId xmlns:a16="http://schemas.microsoft.com/office/drawing/2014/main" id="{0D959E0A-A6F8-47B0-5DEF-D25351F461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371600"/>
            <a:ext cx="8458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Admonish Them As A Brother!</a:t>
            </a:r>
          </a:p>
        </p:txBody>
      </p:sp>
      <p:sp>
        <p:nvSpPr>
          <p:cNvPr id="30730" name="Text Box 10">
            <a:extLst>
              <a:ext uri="{FF2B5EF4-FFF2-40B4-BE49-F238E27FC236}">
                <a16:creationId xmlns:a16="http://schemas.microsoft.com/office/drawing/2014/main" id="{2DFBA6D9-E74C-4FA6-9348-E03B6B9B06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209800"/>
            <a:ext cx="11125200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US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Discipline is not about “black-balling”.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US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They are not our enemy, still brethren.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US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We seek their restoration. Gal. 6:1-2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US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Repentance &amp; forgiveness is our goal. James 5:19-20</a:t>
            </a:r>
          </a:p>
        </p:txBody>
      </p:sp>
      <p:sp>
        <p:nvSpPr>
          <p:cNvPr id="30732" name="Text Box 12">
            <a:extLst>
              <a:ext uri="{FF2B5EF4-FFF2-40B4-BE49-F238E27FC236}">
                <a16:creationId xmlns:a16="http://schemas.microsoft.com/office/drawing/2014/main" id="{C4A92AC9-4EF2-ADE6-1478-61F587387A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2100" y="5415148"/>
            <a:ext cx="5257800" cy="1200329"/>
          </a:xfrm>
          <a:prstGeom prst="rect">
            <a:avLst/>
          </a:prstGeom>
          <a:solidFill>
            <a:schemeClr val="tx2"/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 b="1" dirty="0">
                <a:solidFill>
                  <a:schemeClr val="bg1"/>
                </a:solidFill>
                <a:latin typeface="American Typewriter" panose="02090604020004020304" pitchFamily="18" charset="77"/>
              </a:rPr>
              <a:t>Must Admonish                   With Our ALL!</a:t>
            </a:r>
          </a:p>
        </p:txBody>
      </p:sp>
      <p:sp>
        <p:nvSpPr>
          <p:cNvPr id="7" name="Text Box 8">
            <a:extLst>
              <a:ext uri="{FF2B5EF4-FFF2-40B4-BE49-F238E27FC236}">
                <a16:creationId xmlns:a16="http://schemas.microsoft.com/office/drawing/2014/main" id="{28880BEC-AC3C-D293-990B-526F3EDF3C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15834"/>
            <a:ext cx="9906000" cy="14465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How Do We Treat Those Who Have Been Withdrawn From?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4" descr="Is the Old Testament Trustworthy to the Original? | GCU Blog">
            <a:extLst>
              <a:ext uri="{FF2B5EF4-FFF2-40B4-BE49-F238E27FC236}">
                <a16:creationId xmlns:a16="http://schemas.microsoft.com/office/drawing/2014/main" id="{B2C49195-7133-4022-8D31-23837428CE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53" name="Text Box 9">
            <a:extLst>
              <a:ext uri="{FF2B5EF4-FFF2-40B4-BE49-F238E27FC236}">
                <a16:creationId xmlns:a16="http://schemas.microsoft.com/office/drawing/2014/main" id="{79BDD1B9-29FE-D352-8CDF-96AE60D82F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1803232"/>
            <a:ext cx="7924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Love Is To Be Our Motivation!</a:t>
            </a:r>
          </a:p>
        </p:txBody>
      </p:sp>
      <p:sp>
        <p:nvSpPr>
          <p:cNvPr id="31754" name="Text Box 10">
            <a:extLst>
              <a:ext uri="{FF2B5EF4-FFF2-40B4-BE49-F238E27FC236}">
                <a16:creationId xmlns:a16="http://schemas.microsoft.com/office/drawing/2014/main" id="{20EEB651-349A-017A-0A15-A9C2D52DB4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667001"/>
            <a:ext cx="109728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US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Love for God comes first. Matt. 22:36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US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Must demonstrate real love for the erring.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US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Show love for others. 1Cor. 5:7</a:t>
            </a:r>
          </a:p>
        </p:txBody>
      </p:sp>
      <p:sp>
        <p:nvSpPr>
          <p:cNvPr id="31755" name="Text Box 11">
            <a:extLst>
              <a:ext uri="{FF2B5EF4-FFF2-40B4-BE49-F238E27FC236}">
                <a16:creationId xmlns:a16="http://schemas.microsoft.com/office/drawing/2014/main" id="{B9D09F5E-A523-C1EA-B905-54CD0DB71F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5334000"/>
            <a:ext cx="8382000" cy="1200329"/>
          </a:xfrm>
          <a:prstGeom prst="rect">
            <a:avLst/>
          </a:prstGeom>
          <a:solidFill>
            <a:schemeClr val="tx2"/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 b="1" dirty="0">
                <a:solidFill>
                  <a:schemeClr val="bg1"/>
                </a:solidFill>
                <a:latin typeface="American Typewriter" panose="02090604020004020304" pitchFamily="18" charset="77"/>
              </a:rPr>
              <a:t>Love Demands That We Sometimes Do Difficult Things!</a:t>
            </a: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2CAED1F1-62B9-7C1A-D4D8-084D1A9DEA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15834"/>
            <a:ext cx="9906000" cy="14465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How Do We Treat Those Who Have Been Withdrawn From?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4" descr="Is the Old Testament Trustworthy to the Original? | GCU Blog">
            <a:extLst>
              <a:ext uri="{FF2B5EF4-FFF2-40B4-BE49-F238E27FC236}">
                <a16:creationId xmlns:a16="http://schemas.microsoft.com/office/drawing/2014/main" id="{F2A63F10-C72B-9DA2-8B36-148362B233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781" name="Rectangle 13">
            <a:extLst>
              <a:ext uri="{FF2B5EF4-FFF2-40B4-BE49-F238E27FC236}">
                <a16:creationId xmlns:a16="http://schemas.microsoft.com/office/drawing/2014/main" id="{FB7E7324-BECB-DEC9-F565-35EAD8DA081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524000"/>
            <a:ext cx="10668000" cy="4572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9933FF">
                    <a:alpha val="75999"/>
                  </a:srgbClr>
                </a:solidFill>
              </a14:hiddenFill>
            </a:ext>
          </a:extLst>
        </p:spPr>
        <p:txBody>
          <a:bodyPr>
            <a:normAutofit/>
          </a:bodyPr>
          <a:lstStyle/>
          <a:p>
            <a:r>
              <a:rPr lang="en-US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Based on God’s </a:t>
            </a:r>
            <a:r>
              <a:rPr lang="en-US" altLang="en-US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GRACE</a:t>
            </a:r>
            <a:r>
              <a:rPr lang="en-US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-- Eph. 2:8</a:t>
            </a:r>
          </a:p>
          <a:p>
            <a:r>
              <a:rPr lang="en-US" altLang="en-US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Hear</a:t>
            </a:r>
            <a:r>
              <a:rPr lang="en-US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 the Word of God --John 20:30-31</a:t>
            </a:r>
          </a:p>
          <a:p>
            <a:r>
              <a:rPr lang="en-US" altLang="en-US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Believe</a:t>
            </a:r>
            <a:r>
              <a:rPr lang="en-US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 In Your Heart -- Acts 8:37</a:t>
            </a:r>
          </a:p>
          <a:p>
            <a:r>
              <a:rPr lang="en-US" altLang="en-US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Repent</a:t>
            </a:r>
            <a:r>
              <a:rPr lang="en-US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 Of Your Sins --Luke 13:3, 5</a:t>
            </a:r>
          </a:p>
          <a:p>
            <a:r>
              <a:rPr lang="en-US" altLang="en-US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Confess</a:t>
            </a:r>
            <a:r>
              <a:rPr lang="en-US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 faith in Jesus -- Matt. 10:32-33</a:t>
            </a:r>
          </a:p>
          <a:p>
            <a:r>
              <a:rPr lang="en-US" altLang="en-US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Be Baptized</a:t>
            </a:r>
            <a:r>
              <a:rPr lang="en-US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 Into Christ -- Acts 22:16</a:t>
            </a:r>
          </a:p>
          <a:p>
            <a:r>
              <a:rPr lang="en-US" altLang="en-US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Be Faithful</a:t>
            </a:r>
            <a:r>
              <a:rPr lang="en-US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 Until Death --Rev. 2:10</a:t>
            </a:r>
            <a:endParaRPr lang="en-US" alt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32780" name="Text Box 12">
            <a:extLst>
              <a:ext uri="{FF2B5EF4-FFF2-40B4-BE49-F238E27FC236}">
                <a16:creationId xmlns:a16="http://schemas.microsoft.com/office/drawing/2014/main" id="{774B692F-C119-F423-EB58-383CBC39E4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04800"/>
            <a:ext cx="9220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4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anose="020F0704030504030204" pitchFamily="34" charset="77"/>
              </a:rPr>
              <a:t>God’s Plan for Your Salvation</a:t>
            </a:r>
          </a:p>
        </p:txBody>
      </p:sp>
    </p:spTree>
  </p:cSld>
  <p:clrMapOvr>
    <a:masterClrMapping/>
  </p:clrMapOvr>
  <p:transition spd="slow">
    <p:split orient="vert"/>
  </p:transition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273</TotalTime>
  <Words>514</Words>
  <Application>Microsoft Macintosh PowerPoint</Application>
  <PresentationFormat>Widescreen</PresentationFormat>
  <Paragraphs>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American Typewriter</vt:lpstr>
      <vt:lpstr>Arial</vt:lpstr>
      <vt:lpstr>Arial Rounded MT Bold</vt:lpstr>
      <vt:lpstr>Bookman Old Style</vt:lpstr>
      <vt:lpstr>Calibri</vt:lpstr>
      <vt:lpstr>Calibri Light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Gregory King</cp:lastModifiedBy>
  <cp:revision>22</cp:revision>
  <dcterms:created xsi:type="dcterms:W3CDTF">2005-08-19T04:06:29Z</dcterms:created>
  <dcterms:modified xsi:type="dcterms:W3CDTF">2023-04-15T14:29:20Z</dcterms:modified>
</cp:coreProperties>
</file>