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9" r:id="rId5"/>
    <p:sldId id="285" r:id="rId6"/>
    <p:sldId id="287" r:id="rId7"/>
    <p:sldId id="260" r:id="rId8"/>
    <p:sldId id="286" r:id="rId9"/>
    <p:sldId id="261" r:id="rId10"/>
    <p:sldId id="296" r:id="rId11"/>
    <p:sldId id="264" r:id="rId12"/>
    <p:sldId id="262" r:id="rId13"/>
    <p:sldId id="263" r:id="rId14"/>
    <p:sldId id="288" r:id="rId15"/>
    <p:sldId id="292" r:id="rId16"/>
    <p:sldId id="293" r:id="rId17"/>
    <p:sldId id="289" r:id="rId18"/>
    <p:sldId id="265" r:id="rId19"/>
    <p:sldId id="266" r:id="rId20"/>
    <p:sldId id="291" r:id="rId21"/>
    <p:sldId id="267" r:id="rId22"/>
    <p:sldId id="268" r:id="rId23"/>
    <p:sldId id="269" r:id="rId24"/>
    <p:sldId id="270" r:id="rId25"/>
    <p:sldId id="271" r:id="rId26"/>
    <p:sldId id="297" r:id="rId27"/>
    <p:sldId id="298" r:id="rId28"/>
    <p:sldId id="272" r:id="rId29"/>
    <p:sldId id="273" r:id="rId30"/>
    <p:sldId id="274" r:id="rId31"/>
    <p:sldId id="275" r:id="rId32"/>
    <p:sldId id="276" r:id="rId33"/>
    <p:sldId id="277" r:id="rId34"/>
    <p:sldId id="278" r:id="rId35"/>
    <p:sldId id="279" r:id="rId36"/>
    <p:sldId id="280" r:id="rId37"/>
    <p:sldId id="281" r:id="rId38"/>
    <p:sldId id="282" r:id="rId39"/>
    <p:sldId id="294" r:id="rId40"/>
    <p:sldId id="295" r:id="rId41"/>
    <p:sldId id="28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001"/>
    <a:srgbClr val="5988A8"/>
    <a:srgbClr val="FD7402"/>
    <a:srgbClr val="0055FF"/>
    <a:srgbClr val="006837"/>
    <a:srgbClr val="2C412C"/>
    <a:srgbClr val="C8BFC2"/>
    <a:srgbClr val="B29B91"/>
    <a:srgbClr val="1A3737"/>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CF492-1B9A-4455-9149-7ECB4FC1D915}" type="datetimeFigureOut">
              <a:rPr lang="en-US" smtClean="0"/>
              <a:t>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CA72D-4773-4EA1-B91B-86D37275F225}" type="slidenum">
              <a:rPr lang="en-US" smtClean="0"/>
              <a:t>‹#›</a:t>
            </a:fld>
            <a:endParaRPr lang="en-US"/>
          </a:p>
        </p:txBody>
      </p:sp>
    </p:spTree>
    <p:extLst>
      <p:ext uri="{BB962C8B-B14F-4D97-AF65-F5344CB8AC3E}">
        <p14:creationId xmlns:p14="http://schemas.microsoft.com/office/powerpoint/2010/main" val="21494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14F-6406-4BB7-8A58-B85D60F3D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35D0ED-D1E6-46DB-AC57-1FACA524F5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49343D-F919-422B-B080-38EA7D112C00}"/>
              </a:ext>
            </a:extLst>
          </p:cNvPr>
          <p:cNvSpPr>
            <a:spLocks noGrp="1"/>
          </p:cNvSpPr>
          <p:nvPr>
            <p:ph type="dt" sz="half" idx="10"/>
          </p:nvPr>
        </p:nvSpPr>
        <p:spPr/>
        <p:txBody>
          <a:bodyPr/>
          <a:lstStyle/>
          <a:p>
            <a:fld id="{C34C8179-DB32-416A-AD35-FE917A035593}" type="datetime1">
              <a:rPr lang="en-US" smtClean="0"/>
              <a:t>4/9/2023</a:t>
            </a:fld>
            <a:endParaRPr lang="en-US"/>
          </a:p>
        </p:txBody>
      </p:sp>
      <p:sp>
        <p:nvSpPr>
          <p:cNvPr id="5" name="Footer Placeholder 4">
            <a:extLst>
              <a:ext uri="{FF2B5EF4-FFF2-40B4-BE49-F238E27FC236}">
                <a16:creationId xmlns:a16="http://schemas.microsoft.com/office/drawing/2014/main" id="{19D554DE-E973-4172-9CAE-731A786A8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5B568-4948-4FD9-ADA9-14F37E62F249}"/>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109322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2E17-59CC-43A1-81D5-6513CD0192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C20E6A-6237-4913-AE3F-3B5E9251E8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94ADA-7BF3-467E-82CB-9BE6464C8496}"/>
              </a:ext>
            </a:extLst>
          </p:cNvPr>
          <p:cNvSpPr>
            <a:spLocks noGrp="1"/>
          </p:cNvSpPr>
          <p:nvPr>
            <p:ph type="dt" sz="half" idx="10"/>
          </p:nvPr>
        </p:nvSpPr>
        <p:spPr/>
        <p:txBody>
          <a:bodyPr/>
          <a:lstStyle/>
          <a:p>
            <a:fld id="{8977B1DD-6801-411B-9ECB-7138FC0AC657}" type="datetime1">
              <a:rPr lang="en-US" smtClean="0"/>
              <a:t>4/9/2023</a:t>
            </a:fld>
            <a:endParaRPr lang="en-US"/>
          </a:p>
        </p:txBody>
      </p:sp>
      <p:sp>
        <p:nvSpPr>
          <p:cNvPr id="5" name="Footer Placeholder 4">
            <a:extLst>
              <a:ext uri="{FF2B5EF4-FFF2-40B4-BE49-F238E27FC236}">
                <a16:creationId xmlns:a16="http://schemas.microsoft.com/office/drawing/2014/main" id="{BFFC12CE-D935-447C-A021-FBFE59FF4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94B06-75EF-45A1-BBFF-4C2757ABD3F6}"/>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153062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D6379-ACE5-42C7-9FC2-987DF692AE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6E9FA-5F2F-4492-ABC4-A895E81EC2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970DD-FC51-48B2-A83A-A8E0820E2237}"/>
              </a:ext>
            </a:extLst>
          </p:cNvPr>
          <p:cNvSpPr>
            <a:spLocks noGrp="1"/>
          </p:cNvSpPr>
          <p:nvPr>
            <p:ph type="dt" sz="half" idx="10"/>
          </p:nvPr>
        </p:nvSpPr>
        <p:spPr/>
        <p:txBody>
          <a:bodyPr/>
          <a:lstStyle/>
          <a:p>
            <a:fld id="{3952A0C6-3B94-4140-A3BB-619E70A4AD3D}" type="datetime1">
              <a:rPr lang="en-US" smtClean="0"/>
              <a:t>4/9/2023</a:t>
            </a:fld>
            <a:endParaRPr lang="en-US"/>
          </a:p>
        </p:txBody>
      </p:sp>
      <p:sp>
        <p:nvSpPr>
          <p:cNvPr id="5" name="Footer Placeholder 4">
            <a:extLst>
              <a:ext uri="{FF2B5EF4-FFF2-40B4-BE49-F238E27FC236}">
                <a16:creationId xmlns:a16="http://schemas.microsoft.com/office/drawing/2014/main" id="{A6EE003F-A426-4831-814F-C47CF428D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4CB0A-8113-49A3-8BBC-AA44B4FF68DC}"/>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257305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3233-3980-4EFB-97CF-F5C573D83E5C}"/>
              </a:ext>
            </a:extLst>
          </p:cNvPr>
          <p:cNvSpPr>
            <a:spLocks noGrp="1"/>
          </p:cNvSpPr>
          <p:nvPr>
            <p:ph type="title"/>
          </p:nvPr>
        </p:nvSpPr>
        <p:spPr>
          <a:noFill/>
          <a:ln>
            <a:noFill/>
          </a:ln>
        </p:spPr>
        <p:txBody>
          <a:bodyPr/>
          <a:lstStyle/>
          <a:p>
            <a:r>
              <a:rPr lang="en-US"/>
              <a:t>Click to edit Master title style</a:t>
            </a:r>
          </a:p>
        </p:txBody>
      </p:sp>
      <p:sp>
        <p:nvSpPr>
          <p:cNvPr id="3" name="Content Placeholder 2">
            <a:extLst>
              <a:ext uri="{FF2B5EF4-FFF2-40B4-BE49-F238E27FC236}">
                <a16:creationId xmlns:a16="http://schemas.microsoft.com/office/drawing/2014/main" id="{F26C5845-298E-4403-8B0B-392876ACF6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91EDA-8563-461E-98E6-A5BFFF4BBB6C}"/>
              </a:ext>
            </a:extLst>
          </p:cNvPr>
          <p:cNvSpPr>
            <a:spLocks noGrp="1"/>
          </p:cNvSpPr>
          <p:nvPr>
            <p:ph type="dt" sz="half" idx="10"/>
          </p:nvPr>
        </p:nvSpPr>
        <p:spPr/>
        <p:txBody>
          <a:bodyPr/>
          <a:lstStyle/>
          <a:p>
            <a:fld id="{F161C073-D348-4744-8D5D-CD80EA64031F}" type="datetime1">
              <a:rPr lang="en-US" smtClean="0"/>
              <a:t>4/9/2023</a:t>
            </a:fld>
            <a:endParaRPr lang="en-US"/>
          </a:p>
        </p:txBody>
      </p:sp>
      <p:sp>
        <p:nvSpPr>
          <p:cNvPr id="5" name="Footer Placeholder 4">
            <a:extLst>
              <a:ext uri="{FF2B5EF4-FFF2-40B4-BE49-F238E27FC236}">
                <a16:creationId xmlns:a16="http://schemas.microsoft.com/office/drawing/2014/main" id="{003AC5F1-316D-4D8D-AD41-6B4EC6FDC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AF74BF-E644-42A5-93EB-19DD6D2E26BE}"/>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376322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B697-A0B4-4747-9F78-20301BF12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7E1745-BDD7-4D1B-AA07-6D326BE05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193AC-CA48-4BFA-8176-703401151FBB}"/>
              </a:ext>
            </a:extLst>
          </p:cNvPr>
          <p:cNvSpPr>
            <a:spLocks noGrp="1"/>
          </p:cNvSpPr>
          <p:nvPr>
            <p:ph type="dt" sz="half" idx="10"/>
          </p:nvPr>
        </p:nvSpPr>
        <p:spPr/>
        <p:txBody>
          <a:bodyPr/>
          <a:lstStyle/>
          <a:p>
            <a:fld id="{8F275465-24DB-4A27-9C25-9FF35630F557}" type="datetime1">
              <a:rPr lang="en-US" smtClean="0"/>
              <a:t>4/9/2023</a:t>
            </a:fld>
            <a:endParaRPr lang="en-US"/>
          </a:p>
        </p:txBody>
      </p:sp>
      <p:sp>
        <p:nvSpPr>
          <p:cNvPr id="5" name="Footer Placeholder 4">
            <a:extLst>
              <a:ext uri="{FF2B5EF4-FFF2-40B4-BE49-F238E27FC236}">
                <a16:creationId xmlns:a16="http://schemas.microsoft.com/office/drawing/2014/main" id="{055CC176-0F64-4CFA-B300-09BBD57CC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F0B80-E499-426D-BAFF-E4E702C2C5F7}"/>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307065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949C-1F94-4F6C-ACC5-8168ED1ED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3F006-7180-4ED6-B8E0-465759BA5B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8C173-BF7A-491B-8546-BD3BB08780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E66463-BAC0-43F1-90C4-70D97F9156E3}"/>
              </a:ext>
            </a:extLst>
          </p:cNvPr>
          <p:cNvSpPr>
            <a:spLocks noGrp="1"/>
          </p:cNvSpPr>
          <p:nvPr>
            <p:ph type="dt" sz="half" idx="10"/>
          </p:nvPr>
        </p:nvSpPr>
        <p:spPr/>
        <p:txBody>
          <a:bodyPr/>
          <a:lstStyle/>
          <a:p>
            <a:fld id="{718B3278-C9E1-4ED1-8EEB-CF209AE5C2FD}" type="datetime1">
              <a:rPr lang="en-US" smtClean="0"/>
              <a:t>4/9/2023</a:t>
            </a:fld>
            <a:endParaRPr lang="en-US"/>
          </a:p>
        </p:txBody>
      </p:sp>
      <p:sp>
        <p:nvSpPr>
          <p:cNvPr id="6" name="Footer Placeholder 5">
            <a:extLst>
              <a:ext uri="{FF2B5EF4-FFF2-40B4-BE49-F238E27FC236}">
                <a16:creationId xmlns:a16="http://schemas.microsoft.com/office/drawing/2014/main" id="{44AAABD0-A345-410F-9087-C11FB938B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FC8EA-CFAF-4286-A7E0-8865D9ED668C}"/>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372082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804F-5E85-4DC8-A508-CE4FA8C08E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DF153-4A06-4A78-9300-23F1634EC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C2EDFF-6D03-4B84-AB51-1F82633E9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D5200F-FD16-470B-8CF4-CD56DE147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96135D-3F55-4468-B233-F530188FE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C3295E-9D8E-423F-A472-0036696D7741}"/>
              </a:ext>
            </a:extLst>
          </p:cNvPr>
          <p:cNvSpPr>
            <a:spLocks noGrp="1"/>
          </p:cNvSpPr>
          <p:nvPr>
            <p:ph type="dt" sz="half" idx="10"/>
          </p:nvPr>
        </p:nvSpPr>
        <p:spPr/>
        <p:txBody>
          <a:bodyPr/>
          <a:lstStyle/>
          <a:p>
            <a:fld id="{E6595A86-AA26-4474-81C6-E8C22C4F8354}" type="datetime1">
              <a:rPr lang="en-US" smtClean="0"/>
              <a:t>4/9/2023</a:t>
            </a:fld>
            <a:endParaRPr lang="en-US"/>
          </a:p>
        </p:txBody>
      </p:sp>
      <p:sp>
        <p:nvSpPr>
          <p:cNvPr id="8" name="Footer Placeholder 7">
            <a:extLst>
              <a:ext uri="{FF2B5EF4-FFF2-40B4-BE49-F238E27FC236}">
                <a16:creationId xmlns:a16="http://schemas.microsoft.com/office/drawing/2014/main" id="{926DD19A-97CE-4B6E-A846-2EE76DB71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82E83A-76FD-4A6D-9467-5F17498217FC}"/>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46580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1686-34BD-4A4B-8DA1-337A3F6458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A972F3-1356-4FA8-BEB5-AF318185FC65}"/>
              </a:ext>
            </a:extLst>
          </p:cNvPr>
          <p:cNvSpPr>
            <a:spLocks noGrp="1"/>
          </p:cNvSpPr>
          <p:nvPr>
            <p:ph type="dt" sz="half" idx="10"/>
          </p:nvPr>
        </p:nvSpPr>
        <p:spPr/>
        <p:txBody>
          <a:bodyPr/>
          <a:lstStyle/>
          <a:p>
            <a:fld id="{D2BD0CF2-6059-46E1-B9B0-4856DC8D0EAC}" type="datetime1">
              <a:rPr lang="en-US" smtClean="0"/>
              <a:t>4/9/2023</a:t>
            </a:fld>
            <a:endParaRPr lang="en-US"/>
          </a:p>
        </p:txBody>
      </p:sp>
      <p:sp>
        <p:nvSpPr>
          <p:cNvPr id="4" name="Footer Placeholder 3">
            <a:extLst>
              <a:ext uri="{FF2B5EF4-FFF2-40B4-BE49-F238E27FC236}">
                <a16:creationId xmlns:a16="http://schemas.microsoft.com/office/drawing/2014/main" id="{927AE7BA-4673-412E-A4CA-F7EDCC15D2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3CFD0-E047-4530-8EE4-04CC6F3BAC67}"/>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428529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9DEFE-19CB-448A-AD11-3C5FC6FCAD44}"/>
              </a:ext>
            </a:extLst>
          </p:cNvPr>
          <p:cNvSpPr>
            <a:spLocks noGrp="1"/>
          </p:cNvSpPr>
          <p:nvPr>
            <p:ph type="dt" sz="half" idx="10"/>
          </p:nvPr>
        </p:nvSpPr>
        <p:spPr/>
        <p:txBody>
          <a:bodyPr/>
          <a:lstStyle/>
          <a:p>
            <a:fld id="{2A4940E4-55C7-4443-AFBF-F9E84D37E677}" type="datetime1">
              <a:rPr lang="en-US" smtClean="0"/>
              <a:t>4/9/2023</a:t>
            </a:fld>
            <a:endParaRPr lang="en-US"/>
          </a:p>
        </p:txBody>
      </p:sp>
      <p:sp>
        <p:nvSpPr>
          <p:cNvPr id="3" name="Footer Placeholder 2">
            <a:extLst>
              <a:ext uri="{FF2B5EF4-FFF2-40B4-BE49-F238E27FC236}">
                <a16:creationId xmlns:a16="http://schemas.microsoft.com/office/drawing/2014/main" id="{91639165-B223-4B8C-9A09-8D2003350F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58183-B9F6-4665-AD58-95EF69E8E97E}"/>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146855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47D9-08B6-41C2-9FDC-FD8A6990F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D8941A-27C0-4F80-A786-DEFAB7B7F4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007BB5-BB41-443B-9FB0-3B1644C63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B50AF-9DD0-4EC0-8F24-90B9B6A86FA4}"/>
              </a:ext>
            </a:extLst>
          </p:cNvPr>
          <p:cNvSpPr>
            <a:spLocks noGrp="1"/>
          </p:cNvSpPr>
          <p:nvPr>
            <p:ph type="dt" sz="half" idx="10"/>
          </p:nvPr>
        </p:nvSpPr>
        <p:spPr/>
        <p:txBody>
          <a:bodyPr/>
          <a:lstStyle/>
          <a:p>
            <a:fld id="{001B717D-B0FB-40B8-9568-10F2EF29728D}" type="datetime1">
              <a:rPr lang="en-US" smtClean="0"/>
              <a:t>4/9/2023</a:t>
            </a:fld>
            <a:endParaRPr lang="en-US"/>
          </a:p>
        </p:txBody>
      </p:sp>
      <p:sp>
        <p:nvSpPr>
          <p:cNvPr id="6" name="Footer Placeholder 5">
            <a:extLst>
              <a:ext uri="{FF2B5EF4-FFF2-40B4-BE49-F238E27FC236}">
                <a16:creationId xmlns:a16="http://schemas.microsoft.com/office/drawing/2014/main" id="{21C6F80E-BA3B-4F32-9B52-3B95C282B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309E8-4F4E-4F41-B1FF-0C2785128EC1}"/>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85250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385A-24C2-4CF0-BBA5-C348B4659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DB4D08-FBBC-4DDF-A976-16F39AEDD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125AEC-8266-46E1-8E51-799B99AF0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DFF6F5-7591-4AA5-9177-27C2FCFBB7BF}"/>
              </a:ext>
            </a:extLst>
          </p:cNvPr>
          <p:cNvSpPr>
            <a:spLocks noGrp="1"/>
          </p:cNvSpPr>
          <p:nvPr>
            <p:ph type="dt" sz="half" idx="10"/>
          </p:nvPr>
        </p:nvSpPr>
        <p:spPr/>
        <p:txBody>
          <a:bodyPr/>
          <a:lstStyle/>
          <a:p>
            <a:fld id="{654CC1B4-3BF4-470A-91AD-DC1C418A267B}" type="datetime1">
              <a:rPr lang="en-US" smtClean="0"/>
              <a:t>4/9/2023</a:t>
            </a:fld>
            <a:endParaRPr lang="en-US"/>
          </a:p>
        </p:txBody>
      </p:sp>
      <p:sp>
        <p:nvSpPr>
          <p:cNvPr id="6" name="Footer Placeholder 5">
            <a:extLst>
              <a:ext uri="{FF2B5EF4-FFF2-40B4-BE49-F238E27FC236}">
                <a16:creationId xmlns:a16="http://schemas.microsoft.com/office/drawing/2014/main" id="{90260886-4927-4E6C-B4D3-564A984F1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FBC09-7A18-4244-BAD4-9EFC1E44AD4F}"/>
              </a:ext>
            </a:extLst>
          </p:cNvPr>
          <p:cNvSpPr>
            <a:spLocks noGrp="1"/>
          </p:cNvSpPr>
          <p:nvPr>
            <p:ph type="sldNum" sz="quarter" idx="12"/>
          </p:nvPr>
        </p:nvSpPr>
        <p:spPr/>
        <p:txBody>
          <a:bodyPr/>
          <a:lstStyle/>
          <a:p>
            <a:fld id="{4DF462C7-0E06-447C-AD3F-5FEC48559926}" type="slidenum">
              <a:rPr lang="en-US" smtClean="0"/>
              <a:t>‹#›</a:t>
            </a:fld>
            <a:endParaRPr lang="en-US"/>
          </a:p>
        </p:txBody>
      </p:sp>
    </p:spTree>
    <p:extLst>
      <p:ext uri="{BB962C8B-B14F-4D97-AF65-F5344CB8AC3E}">
        <p14:creationId xmlns:p14="http://schemas.microsoft.com/office/powerpoint/2010/main" val="80168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AF939-A94A-4DFD-A1AF-1F6E541C5C42}"/>
              </a:ext>
            </a:extLst>
          </p:cNvPr>
          <p:cNvSpPr>
            <a:spLocks noGrp="1"/>
          </p:cNvSpPr>
          <p:nvPr>
            <p:ph type="title"/>
          </p:nvPr>
        </p:nvSpPr>
        <p:spPr>
          <a:xfrm>
            <a:off x="838200" y="365125"/>
            <a:ext cx="10515600" cy="1325563"/>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A5FD11-DACB-4FA8-8B54-B972FC54B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398DB8-80E8-43F1-B3F7-098164732B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246C9-F01C-400C-BC0D-6A8AB1D343EB}" type="datetime1">
              <a:rPr lang="en-US" smtClean="0"/>
              <a:t>4/9/2023</a:t>
            </a:fld>
            <a:endParaRPr lang="en-US"/>
          </a:p>
        </p:txBody>
      </p:sp>
      <p:sp>
        <p:nvSpPr>
          <p:cNvPr id="5" name="Footer Placeholder 4">
            <a:extLst>
              <a:ext uri="{FF2B5EF4-FFF2-40B4-BE49-F238E27FC236}">
                <a16:creationId xmlns:a16="http://schemas.microsoft.com/office/drawing/2014/main" id="{5FE9D985-5B2B-4C1B-A8B7-C8DB5AE65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000">
                <a:solidFill>
                  <a:schemeClr val="tx1">
                    <a:tint val="75000"/>
                  </a:schemeClr>
                </a:solidFill>
                <a:latin typeface="Arial Rounded MT Bold" panose="020F0704030504030204" pitchFamily="34" charset="0"/>
              </a:defRPr>
            </a:lvl1pPr>
          </a:lstStyle>
          <a:p>
            <a:endParaRPr lang="en-US" dirty="0">
              <a:solidFill>
                <a:srgbClr val="0055FF"/>
              </a:solidFill>
            </a:endParaRPr>
          </a:p>
        </p:txBody>
      </p:sp>
      <p:sp>
        <p:nvSpPr>
          <p:cNvPr id="6" name="Slide Number Placeholder 5">
            <a:extLst>
              <a:ext uri="{FF2B5EF4-FFF2-40B4-BE49-F238E27FC236}">
                <a16:creationId xmlns:a16="http://schemas.microsoft.com/office/drawing/2014/main" id="{258FFAE7-41C2-4B33-8D50-465BF71BE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462C7-0E06-447C-AD3F-5FEC48559926}" type="slidenum">
              <a:rPr lang="en-US" smtClean="0"/>
              <a:t>‹#›</a:t>
            </a:fld>
            <a:endParaRPr lang="en-US"/>
          </a:p>
        </p:txBody>
      </p:sp>
    </p:spTree>
    <p:extLst>
      <p:ext uri="{BB962C8B-B14F-4D97-AF65-F5344CB8AC3E}">
        <p14:creationId xmlns:p14="http://schemas.microsoft.com/office/powerpoint/2010/main" val="860185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90000"/>
        </a:lnSpc>
        <a:spcBef>
          <a:spcPct val="0"/>
        </a:spcBef>
        <a:buNone/>
        <a:defRPr sz="4400" kern="1200">
          <a:solidFill>
            <a:srgbClr val="AB0001"/>
          </a:solidFill>
          <a:latin typeface="Source Sans Pro Black"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3160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9487-236F-41D8-8732-81A8CF33A1F8}"/>
              </a:ext>
            </a:extLst>
          </p:cNvPr>
          <p:cNvSpPr>
            <a:spLocks noGrp="1"/>
          </p:cNvSpPr>
          <p:nvPr>
            <p:ph type="title"/>
          </p:nvPr>
        </p:nvSpPr>
        <p:spPr/>
        <p:txBody>
          <a:bodyPr/>
          <a:lstStyle/>
          <a:p>
            <a:r>
              <a:rPr lang="en-US" dirty="0">
                <a:solidFill>
                  <a:srgbClr val="0055FF"/>
                </a:solidFill>
              </a:rPr>
              <a:t>N</a:t>
            </a:r>
            <a:r>
              <a:rPr lang="en-US" dirty="0"/>
              <a:t>o</a:t>
            </a:r>
            <a:r>
              <a:rPr lang="en-US" dirty="0">
                <a:solidFill>
                  <a:srgbClr val="FD7402"/>
                </a:solidFill>
              </a:rPr>
              <a:t>t </a:t>
            </a:r>
            <a:r>
              <a:rPr lang="en-US" dirty="0">
                <a:solidFill>
                  <a:srgbClr val="006837"/>
                </a:solidFill>
              </a:rPr>
              <a:t>B</a:t>
            </a:r>
            <a:r>
              <a:rPr lang="en-US" dirty="0">
                <a:solidFill>
                  <a:srgbClr val="0055FF"/>
                </a:solidFill>
              </a:rPr>
              <a:t>a</a:t>
            </a:r>
            <a:r>
              <a:rPr lang="en-US" dirty="0"/>
              <a:t>s</a:t>
            </a:r>
            <a:r>
              <a:rPr lang="en-US" dirty="0">
                <a:solidFill>
                  <a:srgbClr val="FD7402"/>
                </a:solidFill>
              </a:rPr>
              <a:t>e</a:t>
            </a:r>
            <a:r>
              <a:rPr lang="en-US" dirty="0">
                <a:solidFill>
                  <a:srgbClr val="006837"/>
                </a:solidFill>
              </a:rPr>
              <a:t>d</a:t>
            </a:r>
            <a:r>
              <a:rPr lang="en-US" dirty="0"/>
              <a:t> </a:t>
            </a:r>
            <a:r>
              <a:rPr lang="en-US" dirty="0">
                <a:solidFill>
                  <a:srgbClr val="0055FF"/>
                </a:solidFill>
              </a:rPr>
              <a:t>o</a:t>
            </a:r>
            <a:r>
              <a:rPr lang="en-US" dirty="0"/>
              <a:t>n </a:t>
            </a:r>
            <a:r>
              <a:rPr lang="en-US" dirty="0">
                <a:solidFill>
                  <a:srgbClr val="FD7402"/>
                </a:solidFill>
              </a:rPr>
              <a:t>W</a:t>
            </a:r>
            <a:r>
              <a:rPr lang="en-US" dirty="0">
                <a:solidFill>
                  <a:srgbClr val="006837"/>
                </a:solidFill>
              </a:rPr>
              <a:t>h</a:t>
            </a:r>
            <a:r>
              <a:rPr lang="en-US" dirty="0">
                <a:solidFill>
                  <a:srgbClr val="0055FF"/>
                </a:solidFill>
              </a:rPr>
              <a:t>o</a:t>
            </a:r>
            <a:r>
              <a:rPr lang="en-US" dirty="0"/>
              <a:t> W</a:t>
            </a:r>
            <a:r>
              <a:rPr lang="en-US" dirty="0">
                <a:solidFill>
                  <a:srgbClr val="FD7402"/>
                </a:solidFill>
              </a:rPr>
              <a:t>e</a:t>
            </a:r>
            <a:r>
              <a:rPr lang="en-US" dirty="0"/>
              <a:t> </a:t>
            </a:r>
            <a:r>
              <a:rPr lang="en-US" dirty="0">
                <a:solidFill>
                  <a:srgbClr val="006837"/>
                </a:solidFill>
              </a:rPr>
              <a:t>A</a:t>
            </a:r>
            <a:r>
              <a:rPr lang="en-US" dirty="0">
                <a:solidFill>
                  <a:srgbClr val="0055FF"/>
                </a:solidFill>
              </a:rPr>
              <a:t>r</a:t>
            </a:r>
            <a:r>
              <a:rPr lang="en-US" dirty="0"/>
              <a:t>e</a:t>
            </a:r>
            <a:endParaRPr lang="en-US" dirty="0">
              <a:solidFill>
                <a:srgbClr val="0055FF"/>
              </a:solidFill>
            </a:endParaRPr>
          </a:p>
        </p:txBody>
      </p:sp>
      <p:sp>
        <p:nvSpPr>
          <p:cNvPr id="3" name="Content Placeholder 2">
            <a:extLst>
              <a:ext uri="{FF2B5EF4-FFF2-40B4-BE49-F238E27FC236}">
                <a16:creationId xmlns:a16="http://schemas.microsoft.com/office/drawing/2014/main" id="{A199B976-C431-435D-B7D3-A4CCDC8C8EBE}"/>
              </a:ext>
            </a:extLst>
          </p:cNvPr>
          <p:cNvSpPr>
            <a:spLocks noGrp="1"/>
          </p:cNvSpPr>
          <p:nvPr>
            <p:ph idx="1"/>
          </p:nvPr>
        </p:nvSpPr>
        <p:spPr/>
        <p:txBody>
          <a:bodyPr/>
          <a:lstStyle/>
          <a:p>
            <a:r>
              <a:rPr lang="en-US" dirty="0"/>
              <a:t>“To them God willed to make known what are the riches of the glory of this mystery among the Gentiles: which is </a:t>
            </a:r>
            <a:r>
              <a:rPr lang="en-US" dirty="0">
                <a:solidFill>
                  <a:srgbClr val="AB0001"/>
                </a:solidFill>
                <a:latin typeface="Source Sans Pro Black" panose="020B0803030403020204" pitchFamily="34" charset="0"/>
              </a:rPr>
              <a:t>Christ in you, the hope of glory</a:t>
            </a:r>
            <a:r>
              <a:rPr lang="en-US" dirty="0"/>
              <a:t>” (Col. 1:27).</a:t>
            </a:r>
          </a:p>
          <a:p>
            <a:r>
              <a:rPr lang="en-US" dirty="0"/>
              <a:t>“Paul, an apostle of Jesus Christ, by the commandment of God our Savior and the Lord Jesus Christ, </a:t>
            </a:r>
            <a:r>
              <a:rPr lang="en-US" dirty="0">
                <a:solidFill>
                  <a:srgbClr val="AB0001"/>
                </a:solidFill>
                <a:latin typeface="Source Sans Pro Black" panose="020B0803030403020204" pitchFamily="34" charset="0"/>
              </a:rPr>
              <a:t>our hope</a:t>
            </a:r>
            <a:r>
              <a:rPr lang="en-US" dirty="0"/>
              <a:t>” (1 Tim. 1:1).</a:t>
            </a:r>
          </a:p>
        </p:txBody>
      </p:sp>
      <p:sp>
        <p:nvSpPr>
          <p:cNvPr id="7" name="Rectangle 6">
            <a:extLst>
              <a:ext uri="{FF2B5EF4-FFF2-40B4-BE49-F238E27FC236}">
                <a16:creationId xmlns:a16="http://schemas.microsoft.com/office/drawing/2014/main" id="{4667FA65-C5A7-4810-AC1E-D892C910EE23}"/>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3627933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0187-E3C6-8F62-A884-58D8A79372F0}"/>
              </a:ext>
            </a:extLst>
          </p:cNvPr>
          <p:cNvSpPr>
            <a:spLocks noGrp="1"/>
          </p:cNvSpPr>
          <p:nvPr>
            <p:ph type="title"/>
          </p:nvPr>
        </p:nvSpPr>
        <p:spPr/>
        <p:txBody>
          <a:bodyPr/>
          <a:lstStyle/>
          <a:p>
            <a:r>
              <a:rPr lang="en-US" dirty="0"/>
              <a:t>G</a:t>
            </a:r>
            <a:r>
              <a:rPr lang="en-US" dirty="0">
                <a:solidFill>
                  <a:schemeClr val="accent6">
                    <a:lumMod val="75000"/>
                  </a:schemeClr>
                </a:solidFill>
              </a:rPr>
              <a:t>r</a:t>
            </a:r>
            <a:r>
              <a:rPr lang="en-US" dirty="0">
                <a:solidFill>
                  <a:srgbClr val="0070C0"/>
                </a:solidFill>
              </a:rPr>
              <a:t>o</a:t>
            </a:r>
            <a:r>
              <a:rPr lang="en-US" dirty="0">
                <a:solidFill>
                  <a:srgbClr val="FD7402"/>
                </a:solidFill>
              </a:rPr>
              <a:t>u</a:t>
            </a:r>
            <a:r>
              <a:rPr lang="en-US" dirty="0">
                <a:solidFill>
                  <a:schemeClr val="accent2">
                    <a:lumMod val="50000"/>
                  </a:schemeClr>
                </a:solidFill>
              </a:rPr>
              <a:t>n</a:t>
            </a:r>
            <a:r>
              <a:rPr lang="en-US" dirty="0"/>
              <a:t>d</a:t>
            </a:r>
            <a:r>
              <a:rPr lang="en-US" dirty="0">
                <a:solidFill>
                  <a:schemeClr val="accent6">
                    <a:lumMod val="75000"/>
                  </a:schemeClr>
                </a:solidFill>
              </a:rPr>
              <a:t>e</a:t>
            </a:r>
            <a:r>
              <a:rPr lang="en-US" dirty="0">
                <a:solidFill>
                  <a:srgbClr val="0070C0"/>
                </a:solidFill>
              </a:rPr>
              <a:t>d</a:t>
            </a:r>
            <a:r>
              <a:rPr lang="en-US" dirty="0"/>
              <a:t> </a:t>
            </a:r>
            <a:r>
              <a:rPr lang="en-US" dirty="0">
                <a:solidFill>
                  <a:srgbClr val="FD7402"/>
                </a:solidFill>
              </a:rPr>
              <a:t>i</a:t>
            </a:r>
            <a:r>
              <a:rPr lang="en-US" dirty="0">
                <a:solidFill>
                  <a:schemeClr val="accent2">
                    <a:lumMod val="50000"/>
                  </a:schemeClr>
                </a:solidFill>
              </a:rPr>
              <a:t>n</a:t>
            </a:r>
            <a:r>
              <a:rPr lang="en-US" dirty="0"/>
              <a:t> t</a:t>
            </a:r>
            <a:r>
              <a:rPr lang="en-US" dirty="0">
                <a:solidFill>
                  <a:schemeClr val="accent6">
                    <a:lumMod val="75000"/>
                  </a:schemeClr>
                </a:solidFill>
              </a:rPr>
              <a:t>h</a:t>
            </a:r>
            <a:r>
              <a:rPr lang="en-US" dirty="0">
                <a:solidFill>
                  <a:srgbClr val="0070C0"/>
                </a:solidFill>
              </a:rPr>
              <a:t>e</a:t>
            </a:r>
            <a:r>
              <a:rPr lang="en-US" dirty="0"/>
              <a:t> </a:t>
            </a:r>
            <a:r>
              <a:rPr lang="en-US" dirty="0">
                <a:solidFill>
                  <a:srgbClr val="FD7402"/>
                </a:solidFill>
              </a:rPr>
              <a:t>R</a:t>
            </a:r>
            <a:r>
              <a:rPr lang="en-US" dirty="0">
                <a:solidFill>
                  <a:schemeClr val="accent2">
                    <a:lumMod val="50000"/>
                  </a:schemeClr>
                </a:solidFill>
              </a:rPr>
              <a:t>e</a:t>
            </a:r>
            <a:r>
              <a:rPr lang="en-US" dirty="0"/>
              <a:t>s</a:t>
            </a:r>
            <a:r>
              <a:rPr lang="en-US" dirty="0">
                <a:solidFill>
                  <a:schemeClr val="accent6">
                    <a:lumMod val="75000"/>
                  </a:schemeClr>
                </a:solidFill>
              </a:rPr>
              <a:t>u</a:t>
            </a:r>
            <a:r>
              <a:rPr lang="en-US" dirty="0">
                <a:solidFill>
                  <a:srgbClr val="0070C0"/>
                </a:solidFill>
              </a:rPr>
              <a:t>r</a:t>
            </a:r>
            <a:r>
              <a:rPr lang="en-US" dirty="0">
                <a:solidFill>
                  <a:srgbClr val="FD7402"/>
                </a:solidFill>
              </a:rPr>
              <a:t>r</a:t>
            </a:r>
            <a:r>
              <a:rPr lang="en-US" dirty="0">
                <a:solidFill>
                  <a:schemeClr val="accent2">
                    <a:lumMod val="50000"/>
                  </a:schemeClr>
                </a:solidFill>
              </a:rPr>
              <a:t>e</a:t>
            </a:r>
            <a:r>
              <a:rPr lang="en-US" dirty="0"/>
              <a:t>c</a:t>
            </a:r>
            <a:r>
              <a:rPr lang="en-US" dirty="0">
                <a:solidFill>
                  <a:schemeClr val="accent6">
                    <a:lumMod val="75000"/>
                  </a:schemeClr>
                </a:solidFill>
              </a:rPr>
              <a:t>t</a:t>
            </a:r>
            <a:r>
              <a:rPr lang="en-US" dirty="0">
                <a:solidFill>
                  <a:srgbClr val="0070C0"/>
                </a:solidFill>
              </a:rPr>
              <a:t>i</a:t>
            </a:r>
            <a:r>
              <a:rPr lang="en-US" dirty="0">
                <a:solidFill>
                  <a:srgbClr val="FD7402"/>
                </a:solidFill>
              </a:rPr>
              <a:t>o</a:t>
            </a:r>
            <a:r>
              <a:rPr lang="en-US" dirty="0">
                <a:solidFill>
                  <a:schemeClr val="accent2">
                    <a:lumMod val="50000"/>
                  </a:schemeClr>
                </a:solidFill>
              </a:rPr>
              <a:t>n</a:t>
            </a:r>
          </a:p>
        </p:txBody>
      </p:sp>
      <p:sp>
        <p:nvSpPr>
          <p:cNvPr id="3" name="Content Placeholder 2">
            <a:extLst>
              <a:ext uri="{FF2B5EF4-FFF2-40B4-BE49-F238E27FC236}">
                <a16:creationId xmlns:a16="http://schemas.microsoft.com/office/drawing/2014/main" id="{7B994D77-0D7D-3E17-A4D3-116D46115169}"/>
              </a:ext>
            </a:extLst>
          </p:cNvPr>
          <p:cNvSpPr>
            <a:spLocks noGrp="1"/>
          </p:cNvSpPr>
          <p:nvPr>
            <p:ph idx="1"/>
          </p:nvPr>
        </p:nvSpPr>
        <p:spPr/>
        <p:txBody>
          <a:bodyPr/>
          <a:lstStyle/>
          <a:p>
            <a:r>
              <a:rPr lang="en-US" dirty="0"/>
              <a:t>“Blessed be the God and Father of our Lord Jesus Christ! According to his great mercy, he has caused us to be born again to </a:t>
            </a:r>
            <a:r>
              <a:rPr lang="en-US" dirty="0">
                <a:solidFill>
                  <a:srgbClr val="C00000"/>
                </a:solidFill>
                <a:latin typeface="Source Sans Pro Black" panose="020B0803030403020204" pitchFamily="34" charset="0"/>
              </a:rPr>
              <a:t>a living hope through the resurrection of Jesus Christ from the dead</a:t>
            </a:r>
            <a:r>
              <a:rPr lang="en-US" dirty="0"/>
              <a:t>, to an inheritance that is imperishable, undefiled, and unfading, kept in heaven for you, who by God’s power are being guarded through faith for a salvation ready to be revealed in the last time” (1 Pet. 1:3-5).</a:t>
            </a:r>
          </a:p>
          <a:p>
            <a:endParaRPr lang="en-US" dirty="0"/>
          </a:p>
        </p:txBody>
      </p:sp>
    </p:spTree>
    <p:extLst>
      <p:ext uri="{BB962C8B-B14F-4D97-AF65-F5344CB8AC3E}">
        <p14:creationId xmlns:p14="http://schemas.microsoft.com/office/powerpoint/2010/main" val="217616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E835-5D06-D5B0-9DC3-033B850BC7AD}"/>
              </a:ext>
            </a:extLst>
          </p:cNvPr>
          <p:cNvSpPr>
            <a:spLocks noGrp="1"/>
          </p:cNvSpPr>
          <p:nvPr>
            <p:ph type="title"/>
          </p:nvPr>
        </p:nvSpPr>
        <p:spPr>
          <a:xfrm>
            <a:off x="838200" y="365126"/>
            <a:ext cx="10515600" cy="1001948"/>
          </a:xfrm>
        </p:spPr>
        <p:txBody>
          <a:bodyPr/>
          <a:lstStyle/>
          <a:p>
            <a:r>
              <a:rPr lang="en-US" dirty="0"/>
              <a:t>1 Corinthians 15:42-49</a:t>
            </a:r>
          </a:p>
        </p:txBody>
      </p:sp>
      <p:sp>
        <p:nvSpPr>
          <p:cNvPr id="3" name="Content Placeholder 2">
            <a:extLst>
              <a:ext uri="{FF2B5EF4-FFF2-40B4-BE49-F238E27FC236}">
                <a16:creationId xmlns:a16="http://schemas.microsoft.com/office/drawing/2014/main" id="{E26A4DC9-EFAB-23D6-3BDD-AF68F4E8C242}"/>
              </a:ext>
            </a:extLst>
          </p:cNvPr>
          <p:cNvSpPr>
            <a:spLocks noGrp="1"/>
          </p:cNvSpPr>
          <p:nvPr>
            <p:ph idx="1"/>
          </p:nvPr>
        </p:nvSpPr>
        <p:spPr>
          <a:xfrm>
            <a:off x="838200" y="1367074"/>
            <a:ext cx="10515600" cy="4809889"/>
          </a:xfrm>
        </p:spPr>
        <p:txBody>
          <a:bodyPr>
            <a:normAutofit lnSpcReduction="10000"/>
          </a:bodyPr>
          <a:lstStyle/>
          <a:p>
            <a:r>
              <a:rPr lang="en-US" dirty="0"/>
              <a:t>So is it with the resurrection of the dead. What is sown is perishable; what is raised is imperishable. It is sown in dishonor; it is raised in glory. It is sown in weakness; it is raised in power. It is sown a natural body; it is raised a spiritual body. </a:t>
            </a:r>
            <a:r>
              <a:rPr lang="en-US" dirty="0">
                <a:solidFill>
                  <a:srgbClr val="AB0001"/>
                </a:solidFill>
                <a:latin typeface="Source Sans Pro Black" panose="020B0803030403020204" pitchFamily="34" charset="0"/>
              </a:rPr>
              <a:t>If there is a natural body, there is also a spiritual body</a:t>
            </a:r>
            <a:r>
              <a:rPr lang="en-US" dirty="0"/>
              <a:t>. Thus it is written, “The first man Adam became a living being”; the last Adam became a life-giving spirit. But it is not the spiritual that is first but the natural, and then the spiritual. The first man was from the earth, a man of dust; the second man is from heaven. As was the man of dust, so also are those who are of the dust, and as is the man of heaven, so also are those who are of heaven. </a:t>
            </a:r>
            <a:r>
              <a:rPr lang="en-US" dirty="0">
                <a:solidFill>
                  <a:srgbClr val="AB0001"/>
                </a:solidFill>
                <a:latin typeface="Source Sans Pro Black" panose="020B0803030403020204" pitchFamily="34" charset="0"/>
              </a:rPr>
              <a:t>Just as we have borne the image of the man of dust, we shall also bear the image of the man of heaven.</a:t>
            </a:r>
          </a:p>
        </p:txBody>
      </p:sp>
    </p:spTree>
    <p:extLst>
      <p:ext uri="{BB962C8B-B14F-4D97-AF65-F5344CB8AC3E}">
        <p14:creationId xmlns:p14="http://schemas.microsoft.com/office/powerpoint/2010/main" val="9426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DCE4B-2387-C500-8BE7-0AB88F62640D}"/>
              </a:ext>
            </a:extLst>
          </p:cNvPr>
          <p:cNvSpPr>
            <a:spLocks noGrp="1"/>
          </p:cNvSpPr>
          <p:nvPr>
            <p:ph type="title"/>
          </p:nvPr>
        </p:nvSpPr>
        <p:spPr/>
        <p:txBody>
          <a:bodyPr/>
          <a:lstStyle/>
          <a:p>
            <a:r>
              <a:rPr lang="en-US" dirty="0"/>
              <a:t>Philippians 3:20-21</a:t>
            </a:r>
          </a:p>
        </p:txBody>
      </p:sp>
      <p:sp>
        <p:nvSpPr>
          <p:cNvPr id="3" name="Content Placeholder 2">
            <a:extLst>
              <a:ext uri="{FF2B5EF4-FFF2-40B4-BE49-F238E27FC236}">
                <a16:creationId xmlns:a16="http://schemas.microsoft.com/office/drawing/2014/main" id="{005AE007-79E7-C456-FAF1-4F91E69D7982}"/>
              </a:ext>
            </a:extLst>
          </p:cNvPr>
          <p:cNvSpPr>
            <a:spLocks noGrp="1"/>
          </p:cNvSpPr>
          <p:nvPr>
            <p:ph idx="1"/>
          </p:nvPr>
        </p:nvSpPr>
        <p:spPr/>
        <p:txBody>
          <a:bodyPr/>
          <a:lstStyle/>
          <a:p>
            <a:r>
              <a:rPr lang="en-US" dirty="0"/>
              <a:t>“But our citizenship is in heaven, and from it we await a Savior, the Lord Jesus Christ, </a:t>
            </a:r>
            <a:r>
              <a:rPr lang="en-US" dirty="0">
                <a:solidFill>
                  <a:srgbClr val="AB0001"/>
                </a:solidFill>
                <a:latin typeface="Source Sans Pro Black" panose="020B0803030403020204" pitchFamily="34" charset="0"/>
              </a:rPr>
              <a:t>who will transform our lowly body to be like his glorious body</a:t>
            </a:r>
            <a:r>
              <a:rPr lang="en-US" dirty="0"/>
              <a:t>, by the power that enables him even to subject all things to himself.”</a:t>
            </a:r>
          </a:p>
          <a:p>
            <a:endParaRPr lang="en-US" dirty="0"/>
          </a:p>
        </p:txBody>
      </p:sp>
    </p:spTree>
    <p:extLst>
      <p:ext uri="{BB962C8B-B14F-4D97-AF65-F5344CB8AC3E}">
        <p14:creationId xmlns:p14="http://schemas.microsoft.com/office/powerpoint/2010/main" val="27240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06D3DD-7B6F-A281-403A-40CCEB52E0AE}"/>
              </a:ext>
            </a:extLst>
          </p:cNvPr>
          <p:cNvSpPr/>
          <p:nvPr/>
        </p:nvSpPr>
        <p:spPr>
          <a:xfrm>
            <a:off x="0" y="0"/>
            <a:ext cx="12192000" cy="6858000"/>
          </a:xfrm>
          <a:prstGeom prst="rect">
            <a:avLst/>
          </a:prstGeom>
          <a:solidFill>
            <a:srgbClr val="AB00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EC327DF-F886-4878-BD53-B3F9349B626A}"/>
              </a:ext>
            </a:extLst>
          </p:cNvPr>
          <p:cNvSpPr txBox="1"/>
          <p:nvPr/>
        </p:nvSpPr>
        <p:spPr>
          <a:xfrm>
            <a:off x="508503" y="751344"/>
            <a:ext cx="11174994" cy="5355312"/>
          </a:xfrm>
          <a:prstGeom prst="rect">
            <a:avLst/>
          </a:prstGeom>
          <a:noFill/>
        </p:spPr>
        <p:txBody>
          <a:bodyPr wrap="square" rtlCol="0">
            <a:spAutoFit/>
          </a:bodyPr>
          <a:lstStyle/>
          <a:p>
            <a:pPr algn="r"/>
            <a:r>
              <a:rPr lang="en-US" sz="4800" dirty="0">
                <a:solidFill>
                  <a:schemeClr val="bg1"/>
                </a:solidFill>
              </a:rPr>
              <a:t>My hope does not depend upon my ability to keep God’s law perfectly!</a:t>
            </a:r>
          </a:p>
          <a:p>
            <a:endParaRPr lang="en-US" sz="4800" dirty="0">
              <a:solidFill>
                <a:schemeClr val="bg1"/>
              </a:solidFill>
            </a:endParaRPr>
          </a:p>
          <a:p>
            <a:pPr algn="ctr"/>
            <a:r>
              <a:rPr lang="en-US" sz="6600" dirty="0">
                <a:solidFill>
                  <a:schemeClr val="bg1"/>
                </a:solidFill>
              </a:rPr>
              <a:t>It rests on the shed blood of Jesus Christ and is guaranteed by His resurrection!</a:t>
            </a:r>
          </a:p>
        </p:txBody>
      </p:sp>
    </p:spTree>
    <p:extLst>
      <p:ext uri="{BB962C8B-B14F-4D97-AF65-F5344CB8AC3E}">
        <p14:creationId xmlns:p14="http://schemas.microsoft.com/office/powerpoint/2010/main" val="140191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415A-B481-4815-8ABF-A1C1AD874CA4}"/>
              </a:ext>
            </a:extLst>
          </p:cNvPr>
          <p:cNvSpPr>
            <a:spLocks noGrp="1"/>
          </p:cNvSpPr>
          <p:nvPr>
            <p:ph type="title"/>
          </p:nvPr>
        </p:nvSpPr>
        <p:spPr>
          <a:noFill/>
          <a:ln>
            <a:noFill/>
          </a:ln>
        </p:spPr>
        <p:txBody>
          <a:bodyPr/>
          <a:lstStyle/>
          <a:p>
            <a:r>
              <a:rPr lang="en-US" dirty="0">
                <a:solidFill>
                  <a:srgbClr val="006837"/>
                </a:solidFill>
              </a:rPr>
              <a:t>W</a:t>
            </a:r>
            <a:r>
              <a:rPr lang="en-US" dirty="0"/>
              <a:t>h</a:t>
            </a:r>
            <a:r>
              <a:rPr lang="en-US" dirty="0">
                <a:solidFill>
                  <a:srgbClr val="0055FF"/>
                </a:solidFill>
              </a:rPr>
              <a:t>a</a:t>
            </a:r>
            <a:r>
              <a:rPr lang="en-US" dirty="0"/>
              <a:t>t </a:t>
            </a:r>
            <a:r>
              <a:rPr lang="en-US" dirty="0">
                <a:solidFill>
                  <a:srgbClr val="006837"/>
                </a:solidFill>
              </a:rPr>
              <a:t>I</a:t>
            </a:r>
            <a:r>
              <a:rPr lang="en-US" dirty="0"/>
              <a:t>s </a:t>
            </a:r>
            <a:r>
              <a:rPr lang="en-US" dirty="0">
                <a:solidFill>
                  <a:srgbClr val="0055FF"/>
                </a:solidFill>
              </a:rPr>
              <a:t>M</a:t>
            </a:r>
            <a:r>
              <a:rPr lang="en-US" dirty="0"/>
              <a:t>y </a:t>
            </a:r>
            <a:r>
              <a:rPr lang="en-US" dirty="0">
                <a:solidFill>
                  <a:srgbClr val="006837"/>
                </a:solidFill>
              </a:rPr>
              <a:t>H</a:t>
            </a:r>
            <a:r>
              <a:rPr lang="en-US" dirty="0"/>
              <a:t>o</a:t>
            </a:r>
            <a:r>
              <a:rPr lang="en-US" dirty="0">
                <a:solidFill>
                  <a:srgbClr val="0055FF"/>
                </a:solidFill>
              </a:rPr>
              <a:t>p</a:t>
            </a:r>
            <a:r>
              <a:rPr lang="en-US" dirty="0">
                <a:solidFill>
                  <a:srgbClr val="FD7402"/>
                </a:solidFill>
              </a:rPr>
              <a:t>e</a:t>
            </a:r>
            <a:r>
              <a:rPr lang="en-US" dirty="0">
                <a:solidFill>
                  <a:srgbClr val="006837"/>
                </a:solidFill>
              </a:rPr>
              <a:t>?</a:t>
            </a:r>
          </a:p>
        </p:txBody>
      </p:sp>
      <p:pic>
        <p:nvPicPr>
          <p:cNvPr id="3" name="Picture 2" descr="Block Stock Illustrations – 258,918 Block Stock Illustrations ...">
            <a:extLst>
              <a:ext uri="{FF2B5EF4-FFF2-40B4-BE49-F238E27FC236}">
                <a16:creationId xmlns:a16="http://schemas.microsoft.com/office/drawing/2014/main" id="{71C61BF7-90F0-4FB5-B56F-3F597511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518" y="4949591"/>
            <a:ext cx="3626450" cy="1151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84D172-78B5-44A1-82F0-FA678E27A4EB}"/>
              </a:ext>
            </a:extLst>
          </p:cNvPr>
          <p:cNvSpPr txBox="1"/>
          <p:nvPr/>
        </p:nvSpPr>
        <p:spPr>
          <a:xfrm>
            <a:off x="7173686" y="3771556"/>
            <a:ext cx="4180114" cy="1015663"/>
          </a:xfrm>
          <a:prstGeom prst="rect">
            <a:avLst/>
          </a:prstGeom>
          <a:noFill/>
        </p:spPr>
        <p:txBody>
          <a:bodyPr wrap="square" rtlCol="0">
            <a:spAutoFit/>
          </a:bodyPr>
          <a:lstStyle/>
          <a:p>
            <a:pPr algn="ctr"/>
            <a:r>
              <a:rPr lang="en-US" sz="6000" dirty="0">
                <a:solidFill>
                  <a:srgbClr val="FD7402"/>
                </a:solidFill>
                <a:latin typeface="Arial Rounded MT Bold" panose="020F0704030504030204" pitchFamily="34" charset="0"/>
              </a:rPr>
              <a:t>B</a:t>
            </a:r>
            <a:r>
              <a:rPr lang="en-US" sz="6000" dirty="0">
                <a:solidFill>
                  <a:srgbClr val="0055FF"/>
                </a:solidFill>
                <a:latin typeface="Arial Rounded MT Bold" panose="020F0704030504030204" pitchFamily="34" charset="0"/>
              </a:rPr>
              <a:t>u</a:t>
            </a:r>
            <a:r>
              <a:rPr lang="en-US" sz="6000" dirty="0">
                <a:solidFill>
                  <a:srgbClr val="AB0001"/>
                </a:solidFill>
                <a:latin typeface="Arial Rounded MT Bold" panose="020F0704030504030204" pitchFamily="34" charset="0"/>
              </a:rPr>
              <a:t>i</a:t>
            </a:r>
            <a:r>
              <a:rPr lang="en-US" sz="6000" dirty="0">
                <a:solidFill>
                  <a:srgbClr val="006837"/>
                </a:solidFill>
                <a:latin typeface="Arial Rounded MT Bold" panose="020F0704030504030204" pitchFamily="34" charset="0"/>
              </a:rPr>
              <a:t>l</a:t>
            </a:r>
            <a:r>
              <a:rPr lang="en-US" sz="6000" dirty="0">
                <a:solidFill>
                  <a:srgbClr val="0055FF"/>
                </a:solidFill>
                <a:latin typeface="Arial Rounded MT Bold" panose="020F0704030504030204" pitchFamily="34" charset="0"/>
              </a:rPr>
              <a:t>d</a:t>
            </a:r>
            <a:r>
              <a:rPr lang="en-US" sz="6000" dirty="0">
                <a:solidFill>
                  <a:srgbClr val="FD7402"/>
                </a:solidFill>
                <a:latin typeface="Arial Rounded MT Bold" panose="020F0704030504030204" pitchFamily="34" charset="0"/>
              </a:rPr>
              <a:t>i</a:t>
            </a:r>
            <a:r>
              <a:rPr lang="en-US" sz="6000" dirty="0">
                <a:solidFill>
                  <a:srgbClr val="AB0001"/>
                </a:solidFill>
                <a:latin typeface="Arial Rounded MT Bold" panose="020F0704030504030204" pitchFamily="34" charset="0"/>
              </a:rPr>
              <a:t>n</a:t>
            </a:r>
            <a:r>
              <a:rPr lang="en-US" sz="6000" dirty="0">
                <a:solidFill>
                  <a:srgbClr val="006837"/>
                </a:solidFill>
                <a:latin typeface="Arial Rounded MT Bold" panose="020F0704030504030204" pitchFamily="34" charset="0"/>
              </a:rPr>
              <a:t>g</a:t>
            </a:r>
          </a:p>
        </p:txBody>
      </p:sp>
    </p:spTree>
    <p:extLst>
      <p:ext uri="{BB962C8B-B14F-4D97-AF65-F5344CB8AC3E}">
        <p14:creationId xmlns:p14="http://schemas.microsoft.com/office/powerpoint/2010/main" val="189122140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4816-D2AA-47DB-BA0E-5B57F61F30CB}"/>
              </a:ext>
            </a:extLst>
          </p:cNvPr>
          <p:cNvSpPr>
            <a:spLocks noGrp="1"/>
          </p:cNvSpPr>
          <p:nvPr>
            <p:ph type="title"/>
          </p:nvPr>
        </p:nvSpPr>
        <p:spPr/>
        <p:txBody>
          <a:bodyPr/>
          <a:lstStyle/>
          <a:p>
            <a:r>
              <a:rPr lang="en-US" dirty="0">
                <a:solidFill>
                  <a:srgbClr val="FD7402"/>
                </a:solidFill>
              </a:rPr>
              <a:t>P</a:t>
            </a:r>
            <a:r>
              <a:rPr lang="en-US" dirty="0"/>
              <a:t>a</a:t>
            </a:r>
            <a:r>
              <a:rPr lang="en-US" dirty="0">
                <a:solidFill>
                  <a:srgbClr val="0055FF"/>
                </a:solidFill>
              </a:rPr>
              <a:t>s</a:t>
            </a:r>
            <a:r>
              <a:rPr lang="en-US" dirty="0">
                <a:solidFill>
                  <a:srgbClr val="006837"/>
                </a:solidFill>
              </a:rPr>
              <a:t>s</a:t>
            </a:r>
            <a:r>
              <a:rPr lang="en-US" dirty="0">
                <a:solidFill>
                  <a:srgbClr val="FD7402"/>
                </a:solidFill>
              </a:rPr>
              <a:t>a</a:t>
            </a:r>
            <a:r>
              <a:rPr lang="en-US" dirty="0"/>
              <a:t>g</a:t>
            </a:r>
            <a:r>
              <a:rPr lang="en-US" dirty="0">
                <a:solidFill>
                  <a:srgbClr val="0055FF"/>
                </a:solidFill>
              </a:rPr>
              <a:t>e</a:t>
            </a:r>
            <a:r>
              <a:rPr lang="en-US" dirty="0">
                <a:solidFill>
                  <a:srgbClr val="006837"/>
                </a:solidFill>
              </a:rPr>
              <a:t>s</a:t>
            </a:r>
            <a:r>
              <a:rPr lang="en-US" dirty="0"/>
              <a:t> D</a:t>
            </a:r>
            <a:r>
              <a:rPr lang="en-US" dirty="0">
                <a:solidFill>
                  <a:srgbClr val="FD7402"/>
                </a:solidFill>
              </a:rPr>
              <a:t>e</a:t>
            </a:r>
            <a:r>
              <a:rPr lang="en-US" dirty="0">
                <a:solidFill>
                  <a:srgbClr val="0055FF"/>
                </a:solidFill>
              </a:rPr>
              <a:t>f</a:t>
            </a:r>
            <a:r>
              <a:rPr lang="en-US" dirty="0">
                <a:solidFill>
                  <a:srgbClr val="006837"/>
                </a:solidFill>
              </a:rPr>
              <a:t>i</a:t>
            </a:r>
            <a:r>
              <a:rPr lang="en-US" dirty="0"/>
              <a:t>n</a:t>
            </a:r>
            <a:r>
              <a:rPr lang="en-US" dirty="0">
                <a:solidFill>
                  <a:srgbClr val="0055FF"/>
                </a:solidFill>
              </a:rPr>
              <a:t>i</a:t>
            </a:r>
            <a:r>
              <a:rPr lang="en-US" dirty="0">
                <a:solidFill>
                  <a:srgbClr val="FD7402"/>
                </a:solidFill>
              </a:rPr>
              <a:t>n</a:t>
            </a:r>
            <a:r>
              <a:rPr lang="en-US" dirty="0">
                <a:solidFill>
                  <a:srgbClr val="0055FF"/>
                </a:solidFill>
              </a:rPr>
              <a:t>g</a:t>
            </a:r>
            <a:r>
              <a:rPr lang="en-US" dirty="0"/>
              <a:t> </a:t>
            </a:r>
            <a:r>
              <a:rPr lang="en-US" dirty="0">
                <a:solidFill>
                  <a:srgbClr val="006837"/>
                </a:solidFill>
              </a:rPr>
              <a:t>H</a:t>
            </a:r>
            <a:r>
              <a:rPr lang="en-US" dirty="0">
                <a:solidFill>
                  <a:srgbClr val="0055FF"/>
                </a:solidFill>
              </a:rPr>
              <a:t>o</a:t>
            </a:r>
            <a:r>
              <a:rPr lang="en-US" dirty="0"/>
              <a:t>p</a:t>
            </a:r>
            <a:r>
              <a:rPr lang="en-US" dirty="0">
                <a:solidFill>
                  <a:srgbClr val="FD7402"/>
                </a:solidFill>
              </a:rPr>
              <a:t>e</a:t>
            </a:r>
          </a:p>
        </p:txBody>
      </p:sp>
      <p:sp>
        <p:nvSpPr>
          <p:cNvPr id="3" name="Content Placeholder 2">
            <a:extLst>
              <a:ext uri="{FF2B5EF4-FFF2-40B4-BE49-F238E27FC236}">
                <a16:creationId xmlns:a16="http://schemas.microsoft.com/office/drawing/2014/main" id="{90357029-C219-460C-B271-454F9AA896AF}"/>
              </a:ext>
            </a:extLst>
          </p:cNvPr>
          <p:cNvSpPr>
            <a:spLocks noGrp="1"/>
          </p:cNvSpPr>
          <p:nvPr>
            <p:ph idx="1"/>
          </p:nvPr>
        </p:nvSpPr>
        <p:spPr/>
        <p:txBody>
          <a:bodyPr>
            <a:normAutofit/>
          </a:bodyPr>
          <a:lstStyle/>
          <a:p>
            <a:r>
              <a:rPr lang="en-US" dirty="0"/>
              <a:t>“But when Paul perceived that one part were Sadducees and the other Pharisees, he cried out in the council, ‘Men and brethren, I am a Pharisee, the son of a Pharisee; concerning the hope and resurrection of the dead I am being judged!’” (Acts 23:6).</a:t>
            </a:r>
          </a:p>
          <a:p>
            <a:r>
              <a:rPr lang="en-US" dirty="0"/>
              <a:t>“I have hope in God, which they themselves also accept, that there will be a resurrection of the dead, both of the just and the unjust” (Acts 24:15).</a:t>
            </a:r>
          </a:p>
          <a:p>
            <a:r>
              <a:rPr lang="en-US" dirty="0"/>
              <a:t>“. . . who through Him believe in God, who raised Him from the dead and gave Him glory, so that your faith and hope are in God” (1 Pet. 1:21).</a:t>
            </a:r>
          </a:p>
          <a:p>
            <a:pPr marL="0" indent="0">
              <a:buNone/>
            </a:pPr>
            <a:endParaRPr lang="en-US" dirty="0"/>
          </a:p>
        </p:txBody>
      </p:sp>
      <p:sp>
        <p:nvSpPr>
          <p:cNvPr id="4" name="Rectangle 3">
            <a:extLst>
              <a:ext uri="{FF2B5EF4-FFF2-40B4-BE49-F238E27FC236}">
                <a16:creationId xmlns:a16="http://schemas.microsoft.com/office/drawing/2014/main" id="{6F1B8E36-AF3B-44D8-99D2-08020BE3AE1C}"/>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2559675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Cross of Christ - Toward The Mark #68">
            <a:extLst>
              <a:ext uri="{FF2B5EF4-FFF2-40B4-BE49-F238E27FC236}">
                <a16:creationId xmlns:a16="http://schemas.microsoft.com/office/drawing/2014/main" id="{DB72E560-77B4-36CE-D41A-636F07EF815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111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4C172E-1FE7-FA81-E5BD-2C6B3E395652}"/>
              </a:ext>
            </a:extLst>
          </p:cNvPr>
          <p:cNvSpPr txBox="1"/>
          <p:nvPr/>
        </p:nvSpPr>
        <p:spPr>
          <a:xfrm>
            <a:off x="5290457" y="1147665"/>
            <a:ext cx="6111551" cy="3539430"/>
          </a:xfrm>
          <a:prstGeom prst="rect">
            <a:avLst/>
          </a:prstGeom>
          <a:noFill/>
        </p:spPr>
        <p:txBody>
          <a:bodyPr wrap="square" rtlCol="0">
            <a:spAutoFit/>
          </a:bodyPr>
          <a:lstStyle/>
          <a:p>
            <a:r>
              <a:rPr lang="en-US" sz="2800" dirty="0">
                <a:latin typeface="Source Sans Pro Black" panose="020B0803030403020204" pitchFamily="34" charset="0"/>
              </a:rPr>
              <a:t>“But in fact Christ has been raised from the dead, the </a:t>
            </a:r>
            <a:r>
              <a:rPr lang="en-US" sz="2800" dirty="0" err="1">
                <a:latin typeface="Source Sans Pro Black" panose="020B0803030403020204" pitchFamily="34" charset="0"/>
              </a:rPr>
              <a:t>firstfruits</a:t>
            </a:r>
            <a:r>
              <a:rPr lang="en-US" sz="2800" dirty="0">
                <a:latin typeface="Source Sans Pro Black" panose="020B0803030403020204" pitchFamily="34" charset="0"/>
              </a:rPr>
              <a:t> of those who have fallen asleep. For as by a man came death, by a man has come also the resurrection of the dead. For as in Adam all die, so also in Christ shall all be made alive” (1 Cor. 15:20-22).</a:t>
            </a:r>
          </a:p>
        </p:txBody>
      </p:sp>
    </p:spTree>
    <p:extLst>
      <p:ext uri="{BB962C8B-B14F-4D97-AF65-F5344CB8AC3E}">
        <p14:creationId xmlns:p14="http://schemas.microsoft.com/office/powerpoint/2010/main" val="159110567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4816-D2AA-47DB-BA0E-5B57F61F30CB}"/>
              </a:ext>
            </a:extLst>
          </p:cNvPr>
          <p:cNvSpPr>
            <a:spLocks noGrp="1"/>
          </p:cNvSpPr>
          <p:nvPr>
            <p:ph type="title"/>
          </p:nvPr>
        </p:nvSpPr>
        <p:spPr/>
        <p:txBody>
          <a:bodyPr/>
          <a:lstStyle/>
          <a:p>
            <a:r>
              <a:rPr lang="en-US" dirty="0">
                <a:solidFill>
                  <a:srgbClr val="FD7402"/>
                </a:solidFill>
              </a:rPr>
              <a:t>P</a:t>
            </a:r>
            <a:r>
              <a:rPr lang="en-US" dirty="0"/>
              <a:t>a</a:t>
            </a:r>
            <a:r>
              <a:rPr lang="en-US" dirty="0">
                <a:solidFill>
                  <a:srgbClr val="0055FF"/>
                </a:solidFill>
              </a:rPr>
              <a:t>s</a:t>
            </a:r>
            <a:r>
              <a:rPr lang="en-US" dirty="0">
                <a:solidFill>
                  <a:srgbClr val="006837"/>
                </a:solidFill>
              </a:rPr>
              <a:t>s</a:t>
            </a:r>
            <a:r>
              <a:rPr lang="en-US" dirty="0">
                <a:solidFill>
                  <a:srgbClr val="FD7402"/>
                </a:solidFill>
              </a:rPr>
              <a:t>a</a:t>
            </a:r>
            <a:r>
              <a:rPr lang="en-US" dirty="0"/>
              <a:t>g</a:t>
            </a:r>
            <a:r>
              <a:rPr lang="en-US" dirty="0">
                <a:solidFill>
                  <a:srgbClr val="0055FF"/>
                </a:solidFill>
              </a:rPr>
              <a:t>e</a:t>
            </a:r>
            <a:r>
              <a:rPr lang="en-US" dirty="0">
                <a:solidFill>
                  <a:srgbClr val="006837"/>
                </a:solidFill>
              </a:rPr>
              <a:t>s</a:t>
            </a:r>
            <a:r>
              <a:rPr lang="en-US" dirty="0"/>
              <a:t> D</a:t>
            </a:r>
            <a:r>
              <a:rPr lang="en-US" dirty="0">
                <a:solidFill>
                  <a:srgbClr val="FD7402"/>
                </a:solidFill>
              </a:rPr>
              <a:t>e</a:t>
            </a:r>
            <a:r>
              <a:rPr lang="en-US" dirty="0">
                <a:solidFill>
                  <a:srgbClr val="0055FF"/>
                </a:solidFill>
              </a:rPr>
              <a:t>f</a:t>
            </a:r>
            <a:r>
              <a:rPr lang="en-US" dirty="0">
                <a:solidFill>
                  <a:srgbClr val="006837"/>
                </a:solidFill>
              </a:rPr>
              <a:t>i</a:t>
            </a:r>
            <a:r>
              <a:rPr lang="en-US" dirty="0"/>
              <a:t>n</a:t>
            </a:r>
            <a:r>
              <a:rPr lang="en-US" dirty="0">
                <a:solidFill>
                  <a:srgbClr val="0055FF"/>
                </a:solidFill>
              </a:rPr>
              <a:t>i</a:t>
            </a:r>
            <a:r>
              <a:rPr lang="en-US" dirty="0">
                <a:solidFill>
                  <a:srgbClr val="FD7402"/>
                </a:solidFill>
              </a:rPr>
              <a:t>n</a:t>
            </a:r>
            <a:r>
              <a:rPr lang="en-US" dirty="0">
                <a:solidFill>
                  <a:srgbClr val="0055FF"/>
                </a:solidFill>
              </a:rPr>
              <a:t>g</a:t>
            </a:r>
            <a:r>
              <a:rPr lang="en-US" dirty="0"/>
              <a:t> </a:t>
            </a:r>
            <a:r>
              <a:rPr lang="en-US" dirty="0">
                <a:solidFill>
                  <a:srgbClr val="006837"/>
                </a:solidFill>
              </a:rPr>
              <a:t>H</a:t>
            </a:r>
            <a:r>
              <a:rPr lang="en-US" dirty="0">
                <a:solidFill>
                  <a:srgbClr val="0055FF"/>
                </a:solidFill>
              </a:rPr>
              <a:t>o</a:t>
            </a:r>
            <a:r>
              <a:rPr lang="en-US" dirty="0"/>
              <a:t>p</a:t>
            </a:r>
            <a:r>
              <a:rPr lang="en-US" dirty="0">
                <a:solidFill>
                  <a:srgbClr val="FD7402"/>
                </a:solidFill>
              </a:rPr>
              <a:t>e</a:t>
            </a:r>
            <a:endParaRPr lang="en-US" dirty="0"/>
          </a:p>
        </p:txBody>
      </p:sp>
      <p:sp>
        <p:nvSpPr>
          <p:cNvPr id="3" name="Content Placeholder 2">
            <a:extLst>
              <a:ext uri="{FF2B5EF4-FFF2-40B4-BE49-F238E27FC236}">
                <a16:creationId xmlns:a16="http://schemas.microsoft.com/office/drawing/2014/main" id="{90357029-C219-460C-B271-454F9AA896AF}"/>
              </a:ext>
            </a:extLst>
          </p:cNvPr>
          <p:cNvSpPr>
            <a:spLocks noGrp="1"/>
          </p:cNvSpPr>
          <p:nvPr>
            <p:ph idx="1"/>
          </p:nvPr>
        </p:nvSpPr>
        <p:spPr/>
        <p:txBody>
          <a:bodyPr>
            <a:normAutofit/>
          </a:bodyPr>
          <a:lstStyle/>
          <a:p>
            <a:r>
              <a:rPr lang="en-US" dirty="0"/>
              <a:t>“. . . the eyes of your understanding being enlightened; that you may know what is </a:t>
            </a:r>
            <a:r>
              <a:rPr lang="en-US" dirty="0">
                <a:solidFill>
                  <a:srgbClr val="AB0001"/>
                </a:solidFill>
                <a:latin typeface="Source Sans Pro Black" panose="020B0803030403020204" pitchFamily="34" charset="0"/>
              </a:rPr>
              <a:t>the hope of His calling</a:t>
            </a:r>
            <a:r>
              <a:rPr lang="en-US" dirty="0"/>
              <a:t>, what are the riches of the glory of His inheritance in the saints” (Eph. 1:18).</a:t>
            </a:r>
          </a:p>
          <a:p>
            <a:pPr marL="0" indent="0">
              <a:buNone/>
            </a:pPr>
            <a:endParaRPr lang="en-US" dirty="0"/>
          </a:p>
        </p:txBody>
      </p:sp>
      <p:sp>
        <p:nvSpPr>
          <p:cNvPr id="4" name="Rectangle 3">
            <a:extLst>
              <a:ext uri="{FF2B5EF4-FFF2-40B4-BE49-F238E27FC236}">
                <a16:creationId xmlns:a16="http://schemas.microsoft.com/office/drawing/2014/main" id="{3E303974-913E-44E6-AE67-A50DACF860EC}"/>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128142254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4816-D2AA-47DB-BA0E-5B57F61F30CB}"/>
              </a:ext>
            </a:extLst>
          </p:cNvPr>
          <p:cNvSpPr>
            <a:spLocks noGrp="1"/>
          </p:cNvSpPr>
          <p:nvPr>
            <p:ph type="title"/>
          </p:nvPr>
        </p:nvSpPr>
        <p:spPr/>
        <p:txBody>
          <a:bodyPr/>
          <a:lstStyle/>
          <a:p>
            <a:r>
              <a:rPr lang="en-US" dirty="0">
                <a:solidFill>
                  <a:srgbClr val="FD7402"/>
                </a:solidFill>
              </a:rPr>
              <a:t>P</a:t>
            </a:r>
            <a:r>
              <a:rPr lang="en-US" dirty="0"/>
              <a:t>a</a:t>
            </a:r>
            <a:r>
              <a:rPr lang="en-US" dirty="0">
                <a:solidFill>
                  <a:srgbClr val="0055FF"/>
                </a:solidFill>
              </a:rPr>
              <a:t>s</a:t>
            </a:r>
            <a:r>
              <a:rPr lang="en-US" dirty="0">
                <a:solidFill>
                  <a:srgbClr val="006837"/>
                </a:solidFill>
              </a:rPr>
              <a:t>s</a:t>
            </a:r>
            <a:r>
              <a:rPr lang="en-US" dirty="0">
                <a:solidFill>
                  <a:srgbClr val="FD7402"/>
                </a:solidFill>
              </a:rPr>
              <a:t>a</a:t>
            </a:r>
            <a:r>
              <a:rPr lang="en-US" dirty="0"/>
              <a:t>g</a:t>
            </a:r>
            <a:r>
              <a:rPr lang="en-US" dirty="0">
                <a:solidFill>
                  <a:srgbClr val="0055FF"/>
                </a:solidFill>
              </a:rPr>
              <a:t>e</a:t>
            </a:r>
            <a:r>
              <a:rPr lang="en-US" dirty="0">
                <a:solidFill>
                  <a:srgbClr val="006837"/>
                </a:solidFill>
              </a:rPr>
              <a:t>s</a:t>
            </a:r>
            <a:r>
              <a:rPr lang="en-US" dirty="0"/>
              <a:t> D</a:t>
            </a:r>
            <a:r>
              <a:rPr lang="en-US" dirty="0">
                <a:solidFill>
                  <a:srgbClr val="FD7402"/>
                </a:solidFill>
              </a:rPr>
              <a:t>e</a:t>
            </a:r>
            <a:r>
              <a:rPr lang="en-US" dirty="0">
                <a:solidFill>
                  <a:srgbClr val="0055FF"/>
                </a:solidFill>
              </a:rPr>
              <a:t>f</a:t>
            </a:r>
            <a:r>
              <a:rPr lang="en-US" dirty="0">
                <a:solidFill>
                  <a:srgbClr val="006837"/>
                </a:solidFill>
              </a:rPr>
              <a:t>i</a:t>
            </a:r>
            <a:r>
              <a:rPr lang="en-US" dirty="0"/>
              <a:t>n</a:t>
            </a:r>
            <a:r>
              <a:rPr lang="en-US" dirty="0">
                <a:solidFill>
                  <a:srgbClr val="0055FF"/>
                </a:solidFill>
              </a:rPr>
              <a:t>i</a:t>
            </a:r>
            <a:r>
              <a:rPr lang="en-US" dirty="0">
                <a:solidFill>
                  <a:srgbClr val="FD7402"/>
                </a:solidFill>
              </a:rPr>
              <a:t>n</a:t>
            </a:r>
            <a:r>
              <a:rPr lang="en-US" dirty="0">
                <a:solidFill>
                  <a:srgbClr val="0055FF"/>
                </a:solidFill>
              </a:rPr>
              <a:t>g</a:t>
            </a:r>
            <a:r>
              <a:rPr lang="en-US" dirty="0"/>
              <a:t> </a:t>
            </a:r>
            <a:r>
              <a:rPr lang="en-US" dirty="0">
                <a:solidFill>
                  <a:srgbClr val="006837"/>
                </a:solidFill>
              </a:rPr>
              <a:t>H</a:t>
            </a:r>
            <a:r>
              <a:rPr lang="en-US" dirty="0">
                <a:solidFill>
                  <a:srgbClr val="0055FF"/>
                </a:solidFill>
              </a:rPr>
              <a:t>o</a:t>
            </a:r>
            <a:r>
              <a:rPr lang="en-US" dirty="0"/>
              <a:t>p</a:t>
            </a:r>
            <a:r>
              <a:rPr lang="en-US" dirty="0">
                <a:solidFill>
                  <a:srgbClr val="FD7402"/>
                </a:solidFill>
              </a:rPr>
              <a:t>e</a:t>
            </a:r>
            <a:endParaRPr lang="en-US" dirty="0"/>
          </a:p>
        </p:txBody>
      </p:sp>
      <p:sp>
        <p:nvSpPr>
          <p:cNvPr id="3" name="Content Placeholder 2">
            <a:extLst>
              <a:ext uri="{FF2B5EF4-FFF2-40B4-BE49-F238E27FC236}">
                <a16:creationId xmlns:a16="http://schemas.microsoft.com/office/drawing/2014/main" id="{90357029-C219-460C-B271-454F9AA896AF}"/>
              </a:ext>
            </a:extLst>
          </p:cNvPr>
          <p:cNvSpPr>
            <a:spLocks noGrp="1"/>
          </p:cNvSpPr>
          <p:nvPr>
            <p:ph idx="1"/>
          </p:nvPr>
        </p:nvSpPr>
        <p:spPr/>
        <p:txBody>
          <a:bodyPr>
            <a:normAutofit/>
          </a:bodyPr>
          <a:lstStyle/>
          <a:p>
            <a:r>
              <a:rPr lang="en-US" dirty="0"/>
              <a:t> “. . . because of </a:t>
            </a:r>
            <a:r>
              <a:rPr lang="en-US" dirty="0">
                <a:solidFill>
                  <a:srgbClr val="AB0001"/>
                </a:solidFill>
                <a:latin typeface="Source Sans Pro Black" panose="020B0803030403020204" pitchFamily="34" charset="0"/>
              </a:rPr>
              <a:t>the hope which is laid up for you in heaven</a:t>
            </a:r>
            <a:r>
              <a:rPr lang="en-US" dirty="0"/>
              <a:t>, of which you heard before in the word of the truth of the gospel” (Col. 1:5).</a:t>
            </a:r>
          </a:p>
          <a:p>
            <a:pPr marL="0" indent="0">
              <a:buNone/>
            </a:pPr>
            <a:endParaRPr lang="en-US" dirty="0"/>
          </a:p>
        </p:txBody>
      </p:sp>
      <p:sp>
        <p:nvSpPr>
          <p:cNvPr id="4" name="Rectangle 3">
            <a:extLst>
              <a:ext uri="{FF2B5EF4-FFF2-40B4-BE49-F238E27FC236}">
                <a16:creationId xmlns:a16="http://schemas.microsoft.com/office/drawing/2014/main" id="{70FF9483-BF1C-4ED6-B04B-C492098C33F8}"/>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6512834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fe well lived: Businessman and philanthropist Eugene Lang dies at 98">
            <a:extLst>
              <a:ext uri="{FF2B5EF4-FFF2-40B4-BE49-F238E27FC236}">
                <a16:creationId xmlns:a16="http://schemas.microsoft.com/office/drawing/2014/main" id="{4444AEE3-3EE4-3C0B-DAB5-DB0D355BF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8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4816-D2AA-47DB-BA0E-5B57F61F30CB}"/>
              </a:ext>
            </a:extLst>
          </p:cNvPr>
          <p:cNvSpPr>
            <a:spLocks noGrp="1"/>
          </p:cNvSpPr>
          <p:nvPr>
            <p:ph type="title"/>
          </p:nvPr>
        </p:nvSpPr>
        <p:spPr/>
        <p:txBody>
          <a:bodyPr/>
          <a:lstStyle/>
          <a:p>
            <a:r>
              <a:rPr lang="en-US" dirty="0">
                <a:solidFill>
                  <a:srgbClr val="FD7402"/>
                </a:solidFill>
              </a:rPr>
              <a:t>P</a:t>
            </a:r>
            <a:r>
              <a:rPr lang="en-US" dirty="0"/>
              <a:t>a</a:t>
            </a:r>
            <a:r>
              <a:rPr lang="en-US" dirty="0">
                <a:solidFill>
                  <a:srgbClr val="0055FF"/>
                </a:solidFill>
              </a:rPr>
              <a:t>s</a:t>
            </a:r>
            <a:r>
              <a:rPr lang="en-US" dirty="0">
                <a:solidFill>
                  <a:srgbClr val="006837"/>
                </a:solidFill>
              </a:rPr>
              <a:t>s</a:t>
            </a:r>
            <a:r>
              <a:rPr lang="en-US" dirty="0">
                <a:solidFill>
                  <a:srgbClr val="FD7402"/>
                </a:solidFill>
              </a:rPr>
              <a:t>a</a:t>
            </a:r>
            <a:r>
              <a:rPr lang="en-US" dirty="0"/>
              <a:t>g</a:t>
            </a:r>
            <a:r>
              <a:rPr lang="en-US" dirty="0">
                <a:solidFill>
                  <a:srgbClr val="0055FF"/>
                </a:solidFill>
              </a:rPr>
              <a:t>e</a:t>
            </a:r>
            <a:r>
              <a:rPr lang="en-US" dirty="0">
                <a:solidFill>
                  <a:srgbClr val="006837"/>
                </a:solidFill>
              </a:rPr>
              <a:t>s</a:t>
            </a:r>
            <a:r>
              <a:rPr lang="en-US" dirty="0"/>
              <a:t> D</a:t>
            </a:r>
            <a:r>
              <a:rPr lang="en-US" dirty="0">
                <a:solidFill>
                  <a:srgbClr val="FD7402"/>
                </a:solidFill>
              </a:rPr>
              <a:t>e</a:t>
            </a:r>
            <a:r>
              <a:rPr lang="en-US" dirty="0">
                <a:solidFill>
                  <a:srgbClr val="0055FF"/>
                </a:solidFill>
              </a:rPr>
              <a:t>f</a:t>
            </a:r>
            <a:r>
              <a:rPr lang="en-US" dirty="0">
                <a:solidFill>
                  <a:srgbClr val="006837"/>
                </a:solidFill>
              </a:rPr>
              <a:t>i</a:t>
            </a:r>
            <a:r>
              <a:rPr lang="en-US" dirty="0"/>
              <a:t>n</a:t>
            </a:r>
            <a:r>
              <a:rPr lang="en-US" dirty="0">
                <a:solidFill>
                  <a:srgbClr val="0055FF"/>
                </a:solidFill>
              </a:rPr>
              <a:t>i</a:t>
            </a:r>
            <a:r>
              <a:rPr lang="en-US" dirty="0">
                <a:solidFill>
                  <a:srgbClr val="FD7402"/>
                </a:solidFill>
              </a:rPr>
              <a:t>n</a:t>
            </a:r>
            <a:r>
              <a:rPr lang="en-US" dirty="0">
                <a:solidFill>
                  <a:srgbClr val="0055FF"/>
                </a:solidFill>
              </a:rPr>
              <a:t>g</a:t>
            </a:r>
            <a:r>
              <a:rPr lang="en-US" dirty="0"/>
              <a:t> </a:t>
            </a:r>
            <a:r>
              <a:rPr lang="en-US" dirty="0">
                <a:solidFill>
                  <a:srgbClr val="006837"/>
                </a:solidFill>
              </a:rPr>
              <a:t>H</a:t>
            </a:r>
            <a:r>
              <a:rPr lang="en-US" dirty="0">
                <a:solidFill>
                  <a:srgbClr val="0055FF"/>
                </a:solidFill>
              </a:rPr>
              <a:t>o</a:t>
            </a:r>
            <a:r>
              <a:rPr lang="en-US" dirty="0"/>
              <a:t>p</a:t>
            </a:r>
            <a:r>
              <a:rPr lang="en-US" dirty="0">
                <a:solidFill>
                  <a:srgbClr val="FD7402"/>
                </a:solidFill>
              </a:rPr>
              <a:t>e</a:t>
            </a:r>
            <a:endParaRPr lang="en-US" dirty="0"/>
          </a:p>
        </p:txBody>
      </p:sp>
      <p:sp>
        <p:nvSpPr>
          <p:cNvPr id="3" name="Content Placeholder 2">
            <a:extLst>
              <a:ext uri="{FF2B5EF4-FFF2-40B4-BE49-F238E27FC236}">
                <a16:creationId xmlns:a16="http://schemas.microsoft.com/office/drawing/2014/main" id="{90357029-C219-460C-B271-454F9AA896AF}"/>
              </a:ext>
            </a:extLst>
          </p:cNvPr>
          <p:cNvSpPr>
            <a:spLocks noGrp="1"/>
          </p:cNvSpPr>
          <p:nvPr>
            <p:ph idx="1"/>
          </p:nvPr>
        </p:nvSpPr>
        <p:spPr/>
        <p:txBody>
          <a:bodyPr>
            <a:normAutofit/>
          </a:bodyPr>
          <a:lstStyle/>
          <a:p>
            <a:r>
              <a:rPr lang="en-US" dirty="0"/>
              <a:t>“ . . .</a:t>
            </a:r>
            <a:r>
              <a:rPr lang="en-US" dirty="0">
                <a:solidFill>
                  <a:srgbClr val="AB0001"/>
                </a:solidFill>
                <a:latin typeface="Source Sans Pro Black" panose="020B0803030403020204" pitchFamily="34" charset="0"/>
              </a:rPr>
              <a:t>in hope of eternal life</a:t>
            </a:r>
            <a:r>
              <a:rPr lang="en-US" dirty="0">
                <a:solidFill>
                  <a:srgbClr val="AB0001"/>
                </a:solidFill>
              </a:rPr>
              <a:t> </a:t>
            </a:r>
            <a:r>
              <a:rPr lang="en-US" dirty="0"/>
              <a:t>which God, who cannot lie, promised before time began” (Titus 1:2).</a:t>
            </a:r>
          </a:p>
          <a:p>
            <a:r>
              <a:rPr lang="en-US" dirty="0"/>
              <a:t>“. . . that having been justified by His grace we should become heirs according to </a:t>
            </a:r>
            <a:r>
              <a:rPr lang="en-US" dirty="0">
                <a:solidFill>
                  <a:srgbClr val="AB0001"/>
                </a:solidFill>
                <a:latin typeface="Source Sans Pro Black" panose="020B0803030403020204" pitchFamily="34" charset="0"/>
              </a:rPr>
              <a:t>the hope of eternal life</a:t>
            </a:r>
            <a:r>
              <a:rPr lang="en-US" dirty="0"/>
              <a:t>” (Titus 3:7).</a:t>
            </a:r>
          </a:p>
          <a:p>
            <a:pPr marL="0" indent="0">
              <a:buNone/>
            </a:pPr>
            <a:endParaRPr lang="en-US" dirty="0"/>
          </a:p>
        </p:txBody>
      </p:sp>
      <p:sp>
        <p:nvSpPr>
          <p:cNvPr id="4" name="Rectangle 3">
            <a:extLst>
              <a:ext uri="{FF2B5EF4-FFF2-40B4-BE49-F238E27FC236}">
                <a16:creationId xmlns:a16="http://schemas.microsoft.com/office/drawing/2014/main" id="{0C384203-4237-4FD8-8D24-303007251EFA}"/>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3675189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4816-D2AA-47DB-BA0E-5B57F61F30CB}"/>
              </a:ext>
            </a:extLst>
          </p:cNvPr>
          <p:cNvSpPr>
            <a:spLocks noGrp="1"/>
          </p:cNvSpPr>
          <p:nvPr>
            <p:ph type="title"/>
          </p:nvPr>
        </p:nvSpPr>
        <p:spPr/>
        <p:txBody>
          <a:bodyPr/>
          <a:lstStyle/>
          <a:p>
            <a:r>
              <a:rPr lang="en-US" dirty="0">
                <a:solidFill>
                  <a:srgbClr val="FD7402"/>
                </a:solidFill>
              </a:rPr>
              <a:t>P</a:t>
            </a:r>
            <a:r>
              <a:rPr lang="en-US" dirty="0"/>
              <a:t>a</a:t>
            </a:r>
            <a:r>
              <a:rPr lang="en-US" dirty="0">
                <a:solidFill>
                  <a:srgbClr val="0055FF"/>
                </a:solidFill>
              </a:rPr>
              <a:t>s</a:t>
            </a:r>
            <a:r>
              <a:rPr lang="en-US" dirty="0">
                <a:solidFill>
                  <a:srgbClr val="006837"/>
                </a:solidFill>
              </a:rPr>
              <a:t>s</a:t>
            </a:r>
            <a:r>
              <a:rPr lang="en-US" dirty="0">
                <a:solidFill>
                  <a:srgbClr val="FD7402"/>
                </a:solidFill>
              </a:rPr>
              <a:t>a</a:t>
            </a:r>
            <a:r>
              <a:rPr lang="en-US" dirty="0"/>
              <a:t>g</a:t>
            </a:r>
            <a:r>
              <a:rPr lang="en-US" dirty="0">
                <a:solidFill>
                  <a:srgbClr val="0055FF"/>
                </a:solidFill>
              </a:rPr>
              <a:t>e</a:t>
            </a:r>
            <a:r>
              <a:rPr lang="en-US" dirty="0">
                <a:solidFill>
                  <a:srgbClr val="006837"/>
                </a:solidFill>
              </a:rPr>
              <a:t>s</a:t>
            </a:r>
            <a:r>
              <a:rPr lang="en-US" dirty="0"/>
              <a:t> D</a:t>
            </a:r>
            <a:r>
              <a:rPr lang="en-US" dirty="0">
                <a:solidFill>
                  <a:srgbClr val="FD7402"/>
                </a:solidFill>
              </a:rPr>
              <a:t>e</a:t>
            </a:r>
            <a:r>
              <a:rPr lang="en-US" dirty="0">
                <a:solidFill>
                  <a:srgbClr val="0055FF"/>
                </a:solidFill>
              </a:rPr>
              <a:t>f</a:t>
            </a:r>
            <a:r>
              <a:rPr lang="en-US" dirty="0">
                <a:solidFill>
                  <a:srgbClr val="006837"/>
                </a:solidFill>
              </a:rPr>
              <a:t>i</a:t>
            </a:r>
            <a:r>
              <a:rPr lang="en-US" dirty="0"/>
              <a:t>n</a:t>
            </a:r>
            <a:r>
              <a:rPr lang="en-US" dirty="0">
                <a:solidFill>
                  <a:srgbClr val="0055FF"/>
                </a:solidFill>
              </a:rPr>
              <a:t>i</a:t>
            </a:r>
            <a:r>
              <a:rPr lang="en-US" dirty="0">
                <a:solidFill>
                  <a:srgbClr val="FD7402"/>
                </a:solidFill>
              </a:rPr>
              <a:t>n</a:t>
            </a:r>
            <a:r>
              <a:rPr lang="en-US" dirty="0">
                <a:solidFill>
                  <a:srgbClr val="0055FF"/>
                </a:solidFill>
              </a:rPr>
              <a:t>g</a:t>
            </a:r>
            <a:r>
              <a:rPr lang="en-US" dirty="0"/>
              <a:t> </a:t>
            </a:r>
            <a:r>
              <a:rPr lang="en-US" dirty="0">
                <a:solidFill>
                  <a:srgbClr val="006837"/>
                </a:solidFill>
              </a:rPr>
              <a:t>H</a:t>
            </a:r>
            <a:r>
              <a:rPr lang="en-US" dirty="0">
                <a:solidFill>
                  <a:srgbClr val="0055FF"/>
                </a:solidFill>
              </a:rPr>
              <a:t>o</a:t>
            </a:r>
            <a:r>
              <a:rPr lang="en-US" dirty="0"/>
              <a:t>p</a:t>
            </a:r>
            <a:r>
              <a:rPr lang="en-US" dirty="0">
                <a:solidFill>
                  <a:srgbClr val="FD7402"/>
                </a:solidFill>
              </a:rPr>
              <a:t>e</a:t>
            </a:r>
            <a:endParaRPr lang="en-US" dirty="0"/>
          </a:p>
        </p:txBody>
      </p:sp>
      <p:sp>
        <p:nvSpPr>
          <p:cNvPr id="3" name="Content Placeholder 2">
            <a:extLst>
              <a:ext uri="{FF2B5EF4-FFF2-40B4-BE49-F238E27FC236}">
                <a16:creationId xmlns:a16="http://schemas.microsoft.com/office/drawing/2014/main" id="{90357029-C219-460C-B271-454F9AA896AF}"/>
              </a:ext>
            </a:extLst>
          </p:cNvPr>
          <p:cNvSpPr>
            <a:spLocks noGrp="1"/>
          </p:cNvSpPr>
          <p:nvPr>
            <p:ph idx="1"/>
          </p:nvPr>
        </p:nvSpPr>
        <p:spPr/>
        <p:txBody>
          <a:bodyPr>
            <a:normAutofit/>
          </a:bodyPr>
          <a:lstStyle/>
          <a:p>
            <a:r>
              <a:rPr lang="en-US" dirty="0"/>
              <a:t>“There is one body and one Spirit, just as you were called in </a:t>
            </a:r>
            <a:r>
              <a:rPr lang="en-US" dirty="0">
                <a:solidFill>
                  <a:srgbClr val="AB0001"/>
                </a:solidFill>
                <a:latin typeface="Source Sans Pro Black" panose="020B0803030403020204" pitchFamily="34" charset="0"/>
              </a:rPr>
              <a:t>one hope</a:t>
            </a:r>
            <a:r>
              <a:rPr lang="en-US" dirty="0"/>
              <a:t> of your calling” (Eph. 4:4).</a:t>
            </a:r>
          </a:p>
          <a:p>
            <a:r>
              <a:rPr lang="en-US" dirty="0"/>
              <a:t>“. . . if indeed you continue in the faith, grounded and steadfast, and are not moved away from </a:t>
            </a:r>
            <a:r>
              <a:rPr lang="en-US" dirty="0">
                <a:solidFill>
                  <a:srgbClr val="AB0001"/>
                </a:solidFill>
                <a:latin typeface="Source Sans Pro Black" panose="020B0803030403020204" pitchFamily="34" charset="0"/>
              </a:rPr>
              <a:t>the hope of the gospel </a:t>
            </a:r>
            <a:r>
              <a:rPr lang="en-US" dirty="0"/>
              <a:t>which you heard, which was preached to every creature under heaven, of which I, Paul, became a minister” (Col. 1:23).</a:t>
            </a:r>
          </a:p>
          <a:p>
            <a:pPr marL="0" indent="0">
              <a:buNone/>
            </a:pPr>
            <a:endParaRPr lang="en-US" dirty="0"/>
          </a:p>
        </p:txBody>
      </p:sp>
      <p:sp>
        <p:nvSpPr>
          <p:cNvPr id="4" name="Rectangle 3">
            <a:extLst>
              <a:ext uri="{FF2B5EF4-FFF2-40B4-BE49-F238E27FC236}">
                <a16:creationId xmlns:a16="http://schemas.microsoft.com/office/drawing/2014/main" id="{8BD83DC4-CB66-4078-A3FD-D57916C9717B}"/>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3914974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4816-D2AA-47DB-BA0E-5B57F61F30CB}"/>
              </a:ext>
            </a:extLst>
          </p:cNvPr>
          <p:cNvSpPr>
            <a:spLocks noGrp="1"/>
          </p:cNvSpPr>
          <p:nvPr>
            <p:ph type="title"/>
          </p:nvPr>
        </p:nvSpPr>
        <p:spPr/>
        <p:txBody>
          <a:bodyPr/>
          <a:lstStyle/>
          <a:p>
            <a:r>
              <a:rPr lang="en-US" dirty="0"/>
              <a:t>D</a:t>
            </a:r>
            <a:r>
              <a:rPr lang="en-US" dirty="0">
                <a:solidFill>
                  <a:srgbClr val="0055FF"/>
                </a:solidFill>
              </a:rPr>
              <a:t>o</a:t>
            </a:r>
            <a:r>
              <a:rPr lang="en-US" dirty="0"/>
              <a:t> </a:t>
            </a:r>
            <a:r>
              <a:rPr lang="en-US" dirty="0">
                <a:solidFill>
                  <a:srgbClr val="006837"/>
                </a:solidFill>
              </a:rPr>
              <a:t>A</a:t>
            </a:r>
            <a:r>
              <a:rPr lang="en-US" dirty="0"/>
              <a:t>l</a:t>
            </a:r>
            <a:r>
              <a:rPr lang="en-US" dirty="0">
                <a:solidFill>
                  <a:srgbClr val="0055FF"/>
                </a:solidFill>
              </a:rPr>
              <a:t>l</a:t>
            </a:r>
            <a:r>
              <a:rPr lang="en-US" dirty="0"/>
              <a:t> </a:t>
            </a:r>
            <a:r>
              <a:rPr lang="en-US" dirty="0">
                <a:solidFill>
                  <a:srgbClr val="FD7402"/>
                </a:solidFill>
              </a:rPr>
              <a:t>H</a:t>
            </a:r>
            <a:r>
              <a:rPr lang="en-US" dirty="0">
                <a:solidFill>
                  <a:srgbClr val="006837"/>
                </a:solidFill>
              </a:rPr>
              <a:t>a</a:t>
            </a:r>
            <a:r>
              <a:rPr lang="en-US" dirty="0"/>
              <a:t>v</a:t>
            </a:r>
            <a:r>
              <a:rPr lang="en-US" dirty="0">
                <a:solidFill>
                  <a:srgbClr val="0055FF"/>
                </a:solidFill>
              </a:rPr>
              <a:t>e</a:t>
            </a:r>
            <a:r>
              <a:rPr lang="en-US" dirty="0"/>
              <a:t> </a:t>
            </a:r>
            <a:r>
              <a:rPr lang="en-US" dirty="0">
                <a:solidFill>
                  <a:srgbClr val="FD7402"/>
                </a:solidFill>
              </a:rPr>
              <a:t>t</a:t>
            </a:r>
            <a:r>
              <a:rPr lang="en-US" dirty="0">
                <a:solidFill>
                  <a:srgbClr val="006837"/>
                </a:solidFill>
              </a:rPr>
              <a:t>h</a:t>
            </a:r>
            <a:r>
              <a:rPr lang="en-US" dirty="0"/>
              <a:t>e </a:t>
            </a:r>
            <a:r>
              <a:rPr lang="en-US" dirty="0">
                <a:solidFill>
                  <a:srgbClr val="0055FF"/>
                </a:solidFill>
              </a:rPr>
              <a:t>S</a:t>
            </a:r>
            <a:r>
              <a:rPr lang="en-US" dirty="0">
                <a:solidFill>
                  <a:srgbClr val="FD7402"/>
                </a:solidFill>
              </a:rPr>
              <a:t>a</a:t>
            </a:r>
            <a:r>
              <a:rPr lang="en-US" dirty="0">
                <a:solidFill>
                  <a:srgbClr val="006837"/>
                </a:solidFill>
              </a:rPr>
              <a:t>m</a:t>
            </a:r>
            <a:r>
              <a:rPr lang="en-US" dirty="0"/>
              <a:t>e </a:t>
            </a:r>
            <a:r>
              <a:rPr lang="en-US" dirty="0">
                <a:solidFill>
                  <a:srgbClr val="0055FF"/>
                </a:solidFill>
              </a:rPr>
              <a:t>H</a:t>
            </a:r>
            <a:r>
              <a:rPr lang="en-US" dirty="0">
                <a:solidFill>
                  <a:srgbClr val="FD7402"/>
                </a:solidFill>
              </a:rPr>
              <a:t>o</a:t>
            </a:r>
            <a:r>
              <a:rPr lang="en-US" dirty="0">
                <a:solidFill>
                  <a:srgbClr val="006837"/>
                </a:solidFill>
              </a:rPr>
              <a:t>p</a:t>
            </a:r>
            <a:r>
              <a:rPr lang="en-US" dirty="0"/>
              <a:t>e</a:t>
            </a:r>
            <a:r>
              <a:rPr lang="en-US" dirty="0">
                <a:solidFill>
                  <a:srgbClr val="0055FF"/>
                </a:solidFill>
              </a:rPr>
              <a:t>?</a:t>
            </a:r>
          </a:p>
        </p:txBody>
      </p:sp>
      <p:sp>
        <p:nvSpPr>
          <p:cNvPr id="3" name="Content Placeholder 2">
            <a:extLst>
              <a:ext uri="{FF2B5EF4-FFF2-40B4-BE49-F238E27FC236}">
                <a16:creationId xmlns:a16="http://schemas.microsoft.com/office/drawing/2014/main" id="{90357029-C219-460C-B271-454F9AA896AF}"/>
              </a:ext>
            </a:extLst>
          </p:cNvPr>
          <p:cNvSpPr>
            <a:spLocks noGrp="1"/>
          </p:cNvSpPr>
          <p:nvPr>
            <p:ph idx="1"/>
          </p:nvPr>
        </p:nvSpPr>
        <p:spPr/>
        <p:txBody>
          <a:bodyPr>
            <a:normAutofit/>
          </a:bodyPr>
          <a:lstStyle/>
          <a:p>
            <a:r>
              <a:rPr lang="en-US" dirty="0"/>
              <a:t>What is the hope of . . .</a:t>
            </a:r>
          </a:p>
          <a:p>
            <a:pPr lvl="1"/>
            <a:r>
              <a:rPr lang="en-US" dirty="0">
                <a:solidFill>
                  <a:srgbClr val="0055FF"/>
                </a:solidFill>
              </a:rPr>
              <a:t>Premillennialism?</a:t>
            </a:r>
          </a:p>
          <a:p>
            <a:pPr lvl="1"/>
            <a:r>
              <a:rPr lang="en-US" dirty="0">
                <a:solidFill>
                  <a:srgbClr val="FD7402"/>
                </a:solidFill>
              </a:rPr>
              <a:t>The Jehovah Witnesses (renewed earth)?</a:t>
            </a:r>
          </a:p>
          <a:p>
            <a:pPr lvl="1"/>
            <a:r>
              <a:rPr lang="en-US" dirty="0">
                <a:solidFill>
                  <a:srgbClr val="AB0001"/>
                </a:solidFill>
              </a:rPr>
              <a:t>Atheism?</a:t>
            </a:r>
          </a:p>
          <a:p>
            <a:pPr lvl="1"/>
            <a:r>
              <a:rPr lang="en-US" dirty="0">
                <a:solidFill>
                  <a:srgbClr val="006837"/>
                </a:solidFill>
              </a:rPr>
              <a:t>The Green Earth people?</a:t>
            </a:r>
          </a:p>
          <a:p>
            <a:pPr lvl="1"/>
            <a:r>
              <a:rPr lang="en-US" dirty="0">
                <a:solidFill>
                  <a:srgbClr val="7030A0"/>
                </a:solidFill>
                <a:latin typeface="Source Sans Pro Black" panose="020B0803030403020204" pitchFamily="34" charset="0"/>
              </a:rPr>
              <a:t>The hope of the gospel?</a:t>
            </a:r>
          </a:p>
          <a:p>
            <a:pPr lvl="1"/>
            <a:endParaRPr lang="en-US" dirty="0"/>
          </a:p>
          <a:p>
            <a:endParaRPr lang="en-US" dirty="0"/>
          </a:p>
        </p:txBody>
      </p:sp>
      <p:sp>
        <p:nvSpPr>
          <p:cNvPr id="4" name="Rectangle 3">
            <a:extLst>
              <a:ext uri="{FF2B5EF4-FFF2-40B4-BE49-F238E27FC236}">
                <a16:creationId xmlns:a16="http://schemas.microsoft.com/office/drawing/2014/main" id="{8B6B3D8B-30FD-4D80-BD06-0698381B1EBE}"/>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96662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tree, outdoor, flower&#10;&#10;Description automatically generated">
            <a:extLst>
              <a:ext uri="{FF2B5EF4-FFF2-40B4-BE49-F238E27FC236}">
                <a16:creationId xmlns:a16="http://schemas.microsoft.com/office/drawing/2014/main" id="{C49083BD-F5EF-0EC5-0B83-D2030DDD7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8112"/>
            <a:ext cx="9753600" cy="6581775"/>
          </a:xfrm>
          <a:prstGeom prst="rect">
            <a:avLst/>
          </a:prstGeom>
        </p:spPr>
      </p:pic>
    </p:spTree>
    <p:extLst>
      <p:ext uri="{BB962C8B-B14F-4D97-AF65-F5344CB8AC3E}">
        <p14:creationId xmlns:p14="http://schemas.microsoft.com/office/powerpoint/2010/main" val="42534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E2A421BA-5375-CBA7-172E-F53A25B64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2"/>
            <a:ext cx="5199888" cy="3432048"/>
          </a:xfrm>
          <a:prstGeom prst="rect">
            <a:avLst/>
          </a:prstGeom>
        </p:spPr>
      </p:pic>
      <p:pic>
        <p:nvPicPr>
          <p:cNvPr id="5" name="Picture 4" descr="A picture containing text, plaque&#10;&#10;Description automatically generated">
            <a:extLst>
              <a:ext uri="{FF2B5EF4-FFF2-40B4-BE49-F238E27FC236}">
                <a16:creationId xmlns:a16="http://schemas.microsoft.com/office/drawing/2014/main" id="{B06A1ACD-014C-E67E-B8E5-8109C55D4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637" y="3872247"/>
            <a:ext cx="7517363" cy="2808471"/>
          </a:xfrm>
          <a:prstGeom prst="rect">
            <a:avLst/>
          </a:prstGeom>
        </p:spPr>
      </p:pic>
    </p:spTree>
    <p:extLst>
      <p:ext uri="{BB962C8B-B14F-4D97-AF65-F5344CB8AC3E}">
        <p14:creationId xmlns:p14="http://schemas.microsoft.com/office/powerpoint/2010/main" val="2028307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415A-B481-4815-8ABF-A1C1AD874CA4}"/>
              </a:ext>
            </a:extLst>
          </p:cNvPr>
          <p:cNvSpPr>
            <a:spLocks noGrp="1"/>
          </p:cNvSpPr>
          <p:nvPr>
            <p:ph type="title"/>
          </p:nvPr>
        </p:nvSpPr>
        <p:spPr>
          <a:noFill/>
          <a:ln>
            <a:noFill/>
          </a:ln>
        </p:spPr>
        <p:txBody>
          <a:bodyPr/>
          <a:lstStyle/>
          <a:p>
            <a:r>
              <a:rPr lang="en-US" dirty="0">
                <a:solidFill>
                  <a:srgbClr val="0055FF"/>
                </a:solidFill>
              </a:rPr>
              <a:t>W</a:t>
            </a:r>
            <a:r>
              <a:rPr lang="en-US" dirty="0"/>
              <a:t>h</a:t>
            </a:r>
            <a:r>
              <a:rPr lang="en-US" dirty="0">
                <a:solidFill>
                  <a:srgbClr val="FD7402"/>
                </a:solidFill>
              </a:rPr>
              <a:t>a</a:t>
            </a:r>
            <a:r>
              <a:rPr lang="en-US" dirty="0">
                <a:solidFill>
                  <a:srgbClr val="006837"/>
                </a:solidFill>
              </a:rPr>
              <a:t>t</a:t>
            </a:r>
            <a:r>
              <a:rPr lang="en-US" dirty="0"/>
              <a:t> </a:t>
            </a:r>
            <a:r>
              <a:rPr lang="en-US" dirty="0">
                <a:solidFill>
                  <a:srgbClr val="0055FF"/>
                </a:solidFill>
              </a:rPr>
              <a:t>H</a:t>
            </a:r>
            <a:r>
              <a:rPr lang="en-US" dirty="0"/>
              <a:t>o</a:t>
            </a:r>
            <a:r>
              <a:rPr lang="en-US" dirty="0">
                <a:solidFill>
                  <a:srgbClr val="FD7402"/>
                </a:solidFill>
              </a:rPr>
              <a:t>p</a:t>
            </a:r>
            <a:r>
              <a:rPr lang="en-US" dirty="0">
                <a:solidFill>
                  <a:srgbClr val="006837"/>
                </a:solidFill>
              </a:rPr>
              <a:t>e</a:t>
            </a:r>
            <a:r>
              <a:rPr lang="en-US" dirty="0"/>
              <a:t> </a:t>
            </a:r>
            <a:r>
              <a:rPr lang="en-US" dirty="0">
                <a:solidFill>
                  <a:srgbClr val="0055FF"/>
                </a:solidFill>
              </a:rPr>
              <a:t>D</a:t>
            </a:r>
            <a:r>
              <a:rPr lang="en-US" dirty="0"/>
              <a:t>o</a:t>
            </a:r>
            <a:r>
              <a:rPr lang="en-US" dirty="0">
                <a:solidFill>
                  <a:srgbClr val="FD7402"/>
                </a:solidFill>
              </a:rPr>
              <a:t>e</a:t>
            </a:r>
            <a:r>
              <a:rPr lang="en-US" dirty="0">
                <a:solidFill>
                  <a:srgbClr val="006837"/>
                </a:solidFill>
              </a:rPr>
              <a:t>s</a:t>
            </a:r>
            <a:r>
              <a:rPr lang="en-US" dirty="0">
                <a:solidFill>
                  <a:srgbClr val="0055FF"/>
                </a:solidFill>
              </a:rPr>
              <a:t>?</a:t>
            </a:r>
          </a:p>
        </p:txBody>
      </p:sp>
      <p:pic>
        <p:nvPicPr>
          <p:cNvPr id="3" name="Picture 2" descr="Block Stock Illustrations – 258,918 Block Stock Illustrations ...">
            <a:extLst>
              <a:ext uri="{FF2B5EF4-FFF2-40B4-BE49-F238E27FC236}">
                <a16:creationId xmlns:a16="http://schemas.microsoft.com/office/drawing/2014/main" id="{71C61BF7-90F0-4FB5-B56F-3F597511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518" y="4949591"/>
            <a:ext cx="3626450" cy="1151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84D172-78B5-44A1-82F0-FA678E27A4EB}"/>
              </a:ext>
            </a:extLst>
          </p:cNvPr>
          <p:cNvSpPr txBox="1"/>
          <p:nvPr/>
        </p:nvSpPr>
        <p:spPr>
          <a:xfrm>
            <a:off x="7173686" y="3771556"/>
            <a:ext cx="4180114" cy="1015663"/>
          </a:xfrm>
          <a:prstGeom prst="rect">
            <a:avLst/>
          </a:prstGeom>
          <a:noFill/>
        </p:spPr>
        <p:txBody>
          <a:bodyPr wrap="square" rtlCol="0">
            <a:spAutoFit/>
          </a:bodyPr>
          <a:lstStyle/>
          <a:p>
            <a:pPr algn="ctr"/>
            <a:r>
              <a:rPr lang="en-US" sz="6000" dirty="0">
                <a:solidFill>
                  <a:srgbClr val="FD7402"/>
                </a:solidFill>
                <a:latin typeface="Arial Rounded MT Bold" panose="020F0704030504030204" pitchFamily="34" charset="0"/>
              </a:rPr>
              <a:t>B</a:t>
            </a:r>
            <a:r>
              <a:rPr lang="en-US" sz="6000" dirty="0">
                <a:solidFill>
                  <a:srgbClr val="0055FF"/>
                </a:solidFill>
                <a:latin typeface="Arial Rounded MT Bold" panose="020F0704030504030204" pitchFamily="34" charset="0"/>
              </a:rPr>
              <a:t>u</a:t>
            </a:r>
            <a:r>
              <a:rPr lang="en-US" sz="6000" dirty="0">
                <a:solidFill>
                  <a:srgbClr val="AB0001"/>
                </a:solidFill>
                <a:latin typeface="Arial Rounded MT Bold" panose="020F0704030504030204" pitchFamily="34" charset="0"/>
              </a:rPr>
              <a:t>i</a:t>
            </a:r>
            <a:r>
              <a:rPr lang="en-US" sz="6000" dirty="0">
                <a:solidFill>
                  <a:srgbClr val="006837"/>
                </a:solidFill>
                <a:latin typeface="Arial Rounded MT Bold" panose="020F0704030504030204" pitchFamily="34" charset="0"/>
              </a:rPr>
              <a:t>l</a:t>
            </a:r>
            <a:r>
              <a:rPr lang="en-US" sz="6000" dirty="0">
                <a:solidFill>
                  <a:srgbClr val="0055FF"/>
                </a:solidFill>
                <a:latin typeface="Arial Rounded MT Bold" panose="020F0704030504030204" pitchFamily="34" charset="0"/>
              </a:rPr>
              <a:t>d</a:t>
            </a:r>
            <a:r>
              <a:rPr lang="en-US" sz="6000" dirty="0">
                <a:solidFill>
                  <a:srgbClr val="FD7402"/>
                </a:solidFill>
                <a:latin typeface="Arial Rounded MT Bold" panose="020F0704030504030204" pitchFamily="34" charset="0"/>
              </a:rPr>
              <a:t>i</a:t>
            </a:r>
            <a:r>
              <a:rPr lang="en-US" sz="6000" dirty="0">
                <a:solidFill>
                  <a:srgbClr val="AB0001"/>
                </a:solidFill>
                <a:latin typeface="Arial Rounded MT Bold" panose="020F0704030504030204" pitchFamily="34" charset="0"/>
              </a:rPr>
              <a:t>n</a:t>
            </a:r>
            <a:r>
              <a:rPr lang="en-US" sz="6000" dirty="0">
                <a:solidFill>
                  <a:srgbClr val="006837"/>
                </a:solidFill>
                <a:latin typeface="Arial Rounded MT Bold" panose="020F0704030504030204" pitchFamily="34" charset="0"/>
              </a:rPr>
              <a:t>g</a:t>
            </a:r>
          </a:p>
        </p:txBody>
      </p:sp>
    </p:spTree>
    <p:extLst>
      <p:ext uri="{BB962C8B-B14F-4D97-AF65-F5344CB8AC3E}">
        <p14:creationId xmlns:p14="http://schemas.microsoft.com/office/powerpoint/2010/main" val="12853340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BB2B-88F5-4A16-A69D-D3284B23A1D3}"/>
              </a:ext>
            </a:extLst>
          </p:cNvPr>
          <p:cNvSpPr>
            <a:spLocks noGrp="1"/>
          </p:cNvSpPr>
          <p:nvPr>
            <p:ph type="title"/>
          </p:nvPr>
        </p:nvSpPr>
        <p:spPr/>
        <p:txBody>
          <a:bodyPr/>
          <a:lstStyle/>
          <a:p>
            <a:r>
              <a:rPr lang="en-US" dirty="0">
                <a:solidFill>
                  <a:srgbClr val="006837"/>
                </a:solidFill>
              </a:rPr>
              <a:t>P</a:t>
            </a:r>
            <a:r>
              <a:rPr lang="en-US" dirty="0"/>
              <a:t>a</a:t>
            </a:r>
            <a:r>
              <a:rPr lang="en-US" dirty="0">
                <a:solidFill>
                  <a:srgbClr val="0055FF"/>
                </a:solidFill>
              </a:rPr>
              <a:t>s</a:t>
            </a:r>
            <a:r>
              <a:rPr lang="en-US" dirty="0">
                <a:solidFill>
                  <a:srgbClr val="FD7402"/>
                </a:solidFill>
              </a:rPr>
              <a:t>s</a:t>
            </a:r>
            <a:r>
              <a:rPr lang="en-US" dirty="0">
                <a:solidFill>
                  <a:srgbClr val="006837"/>
                </a:solidFill>
              </a:rPr>
              <a:t>a</a:t>
            </a:r>
            <a:r>
              <a:rPr lang="en-US" dirty="0"/>
              <a:t>g</a:t>
            </a:r>
            <a:r>
              <a:rPr lang="en-US" dirty="0">
                <a:solidFill>
                  <a:srgbClr val="0055FF"/>
                </a:solidFill>
              </a:rPr>
              <a:t>e</a:t>
            </a:r>
            <a:r>
              <a:rPr lang="en-US" dirty="0">
                <a:solidFill>
                  <a:srgbClr val="FD7402"/>
                </a:solidFill>
              </a:rPr>
              <a:t>s</a:t>
            </a:r>
            <a:r>
              <a:rPr lang="en-US" dirty="0"/>
              <a:t> </a:t>
            </a:r>
            <a:r>
              <a:rPr lang="en-US" dirty="0">
                <a:solidFill>
                  <a:srgbClr val="006837"/>
                </a:solidFill>
              </a:rPr>
              <a:t>o</a:t>
            </a:r>
            <a:r>
              <a:rPr lang="en-US" dirty="0"/>
              <a:t>n </a:t>
            </a:r>
            <a:r>
              <a:rPr lang="en-US" dirty="0">
                <a:solidFill>
                  <a:srgbClr val="0055FF"/>
                </a:solidFill>
              </a:rPr>
              <a:t>W</a:t>
            </a:r>
            <a:r>
              <a:rPr lang="en-US" dirty="0">
                <a:solidFill>
                  <a:srgbClr val="FD7402"/>
                </a:solidFill>
              </a:rPr>
              <a:t>h</a:t>
            </a:r>
            <a:r>
              <a:rPr lang="en-US" dirty="0">
                <a:solidFill>
                  <a:srgbClr val="006837"/>
                </a:solidFill>
              </a:rPr>
              <a:t>a</a:t>
            </a:r>
            <a:r>
              <a:rPr lang="en-US" dirty="0"/>
              <a:t>t H</a:t>
            </a:r>
            <a:r>
              <a:rPr lang="en-US" dirty="0">
                <a:solidFill>
                  <a:srgbClr val="0055FF"/>
                </a:solidFill>
              </a:rPr>
              <a:t>o</a:t>
            </a:r>
            <a:r>
              <a:rPr lang="en-US" dirty="0">
                <a:solidFill>
                  <a:srgbClr val="006837"/>
                </a:solidFill>
              </a:rPr>
              <a:t>p</a:t>
            </a:r>
            <a:r>
              <a:rPr lang="en-US" dirty="0"/>
              <a:t>e </a:t>
            </a:r>
            <a:r>
              <a:rPr lang="en-US" dirty="0">
                <a:solidFill>
                  <a:srgbClr val="0055FF"/>
                </a:solidFill>
              </a:rPr>
              <a:t>D</a:t>
            </a:r>
            <a:r>
              <a:rPr lang="en-US" dirty="0">
                <a:solidFill>
                  <a:srgbClr val="FD7402"/>
                </a:solidFill>
              </a:rPr>
              <a:t>o</a:t>
            </a:r>
            <a:r>
              <a:rPr lang="en-US" dirty="0">
                <a:solidFill>
                  <a:srgbClr val="006837"/>
                </a:solidFill>
              </a:rPr>
              <a:t>e</a:t>
            </a:r>
            <a:r>
              <a:rPr lang="en-US" dirty="0"/>
              <a:t>s</a:t>
            </a:r>
          </a:p>
        </p:txBody>
      </p:sp>
      <p:sp>
        <p:nvSpPr>
          <p:cNvPr id="3" name="Content Placeholder 2">
            <a:extLst>
              <a:ext uri="{FF2B5EF4-FFF2-40B4-BE49-F238E27FC236}">
                <a16:creationId xmlns:a16="http://schemas.microsoft.com/office/drawing/2014/main" id="{3DD5F30B-A097-449C-A7F9-11F6C6AE47CD}"/>
              </a:ext>
            </a:extLst>
          </p:cNvPr>
          <p:cNvSpPr>
            <a:spLocks noGrp="1"/>
          </p:cNvSpPr>
          <p:nvPr>
            <p:ph idx="1"/>
          </p:nvPr>
        </p:nvSpPr>
        <p:spPr/>
        <p:txBody>
          <a:bodyPr>
            <a:normAutofit/>
          </a:bodyPr>
          <a:lstStyle/>
          <a:p>
            <a:r>
              <a:rPr lang="en-US" dirty="0">
                <a:solidFill>
                  <a:srgbClr val="AB0001"/>
                </a:solidFill>
                <a:latin typeface="Source Sans Pro Black" panose="020B0803030403020204" pitchFamily="34" charset="0"/>
              </a:rPr>
              <a:t>Enables us to be saved: </a:t>
            </a:r>
            <a:r>
              <a:rPr lang="en-US" dirty="0"/>
              <a:t>“For we were </a:t>
            </a:r>
            <a:r>
              <a:rPr lang="en-US" dirty="0">
                <a:solidFill>
                  <a:srgbClr val="AB0001"/>
                </a:solidFill>
                <a:latin typeface="Source Sans Pro Black" panose="020B0803030403020204" pitchFamily="34" charset="0"/>
              </a:rPr>
              <a:t>saved in this hope</a:t>
            </a:r>
            <a:r>
              <a:rPr lang="en-US" dirty="0"/>
              <a:t>, but hope that is seen is not hope; for why does one still hope for what he sees?” (Rom. 8:24).</a:t>
            </a:r>
          </a:p>
          <a:p>
            <a:r>
              <a:rPr lang="en-US" dirty="0">
                <a:solidFill>
                  <a:srgbClr val="AB0001"/>
                </a:solidFill>
                <a:latin typeface="Source Sans Pro Black" panose="020B0803030403020204" pitchFamily="34" charset="0"/>
              </a:rPr>
              <a:t>Causes us to rejoice: </a:t>
            </a:r>
            <a:r>
              <a:rPr lang="en-US" dirty="0"/>
              <a:t>“. . . </a:t>
            </a:r>
            <a:r>
              <a:rPr lang="en-US" dirty="0">
                <a:solidFill>
                  <a:srgbClr val="AB0001"/>
                </a:solidFill>
                <a:latin typeface="Source Sans Pro Black" panose="020B0803030403020204" pitchFamily="34" charset="0"/>
              </a:rPr>
              <a:t>rejoicing in hope</a:t>
            </a:r>
            <a:r>
              <a:rPr lang="en-US" dirty="0"/>
              <a:t>, patient in tribulation, continuing steadfastly in prayer” (Rom. 12:12).</a:t>
            </a:r>
          </a:p>
          <a:p>
            <a:r>
              <a:rPr lang="en-US" dirty="0">
                <a:solidFill>
                  <a:srgbClr val="AB0001"/>
                </a:solidFill>
                <a:latin typeface="Source Sans Pro Black" panose="020B0803030403020204" pitchFamily="34" charset="0"/>
              </a:rPr>
              <a:t>Fills us with joy and peace: </a:t>
            </a:r>
            <a:r>
              <a:rPr lang="en-US" dirty="0"/>
              <a:t>“Now may the God of hope fill you with all joy and peace in believing, that you may abound in hope by the power of the Holy Spirit” (Rom. 15:13).</a:t>
            </a:r>
          </a:p>
          <a:p>
            <a:r>
              <a:rPr lang="en-US" dirty="0">
                <a:solidFill>
                  <a:srgbClr val="0070C0"/>
                </a:solidFill>
                <a:latin typeface="Source Sans Pro Black" panose="020B0803030403020204" pitchFamily="34" charset="0"/>
              </a:rPr>
              <a:t>Hope</a:t>
            </a:r>
            <a:r>
              <a:rPr lang="en-US" dirty="0">
                <a:latin typeface="Source Sans Pro Black" panose="020B0803030403020204" pitchFamily="34" charset="0"/>
              </a:rPr>
              <a:t> enables us to </a:t>
            </a:r>
            <a:r>
              <a:rPr lang="en-US" dirty="0">
                <a:solidFill>
                  <a:srgbClr val="0070C0"/>
                </a:solidFill>
                <a:latin typeface="Source Sans Pro Black" panose="020B0803030403020204" pitchFamily="34" charset="0"/>
              </a:rPr>
              <a:t>cope</a:t>
            </a:r>
            <a:r>
              <a:rPr lang="en-US" dirty="0">
                <a:latin typeface="Source Sans Pro Black" panose="020B0803030403020204" pitchFamily="34" charset="0"/>
              </a:rPr>
              <a:t>!</a:t>
            </a:r>
          </a:p>
        </p:txBody>
      </p:sp>
      <p:sp>
        <p:nvSpPr>
          <p:cNvPr id="4" name="Rectangle 3">
            <a:extLst>
              <a:ext uri="{FF2B5EF4-FFF2-40B4-BE49-F238E27FC236}">
                <a16:creationId xmlns:a16="http://schemas.microsoft.com/office/drawing/2014/main" id="{B536F63F-AACC-4C0B-B039-663F590EDCCA}"/>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2415549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BB2B-88F5-4A16-A69D-D3284B23A1D3}"/>
              </a:ext>
            </a:extLst>
          </p:cNvPr>
          <p:cNvSpPr>
            <a:spLocks noGrp="1"/>
          </p:cNvSpPr>
          <p:nvPr>
            <p:ph type="title"/>
          </p:nvPr>
        </p:nvSpPr>
        <p:spPr/>
        <p:txBody>
          <a:bodyPr/>
          <a:lstStyle/>
          <a:p>
            <a:r>
              <a:rPr lang="en-US" dirty="0">
                <a:solidFill>
                  <a:srgbClr val="006837"/>
                </a:solidFill>
              </a:rPr>
              <a:t>P</a:t>
            </a:r>
            <a:r>
              <a:rPr lang="en-US" dirty="0"/>
              <a:t>a</a:t>
            </a:r>
            <a:r>
              <a:rPr lang="en-US" dirty="0">
                <a:solidFill>
                  <a:srgbClr val="0055FF"/>
                </a:solidFill>
              </a:rPr>
              <a:t>s</a:t>
            </a:r>
            <a:r>
              <a:rPr lang="en-US" dirty="0">
                <a:solidFill>
                  <a:srgbClr val="FD7402"/>
                </a:solidFill>
              </a:rPr>
              <a:t>s</a:t>
            </a:r>
            <a:r>
              <a:rPr lang="en-US" dirty="0">
                <a:solidFill>
                  <a:srgbClr val="006837"/>
                </a:solidFill>
              </a:rPr>
              <a:t>a</a:t>
            </a:r>
            <a:r>
              <a:rPr lang="en-US" dirty="0"/>
              <a:t>g</a:t>
            </a:r>
            <a:r>
              <a:rPr lang="en-US" dirty="0">
                <a:solidFill>
                  <a:srgbClr val="0055FF"/>
                </a:solidFill>
              </a:rPr>
              <a:t>e</a:t>
            </a:r>
            <a:r>
              <a:rPr lang="en-US" dirty="0">
                <a:solidFill>
                  <a:srgbClr val="FD7402"/>
                </a:solidFill>
              </a:rPr>
              <a:t>s</a:t>
            </a:r>
            <a:r>
              <a:rPr lang="en-US" dirty="0"/>
              <a:t> </a:t>
            </a:r>
            <a:r>
              <a:rPr lang="en-US" dirty="0">
                <a:solidFill>
                  <a:srgbClr val="006837"/>
                </a:solidFill>
              </a:rPr>
              <a:t>o</a:t>
            </a:r>
            <a:r>
              <a:rPr lang="en-US" dirty="0"/>
              <a:t>n </a:t>
            </a:r>
            <a:r>
              <a:rPr lang="en-US" dirty="0">
                <a:solidFill>
                  <a:srgbClr val="0055FF"/>
                </a:solidFill>
              </a:rPr>
              <a:t>W</a:t>
            </a:r>
            <a:r>
              <a:rPr lang="en-US" dirty="0">
                <a:solidFill>
                  <a:srgbClr val="FD7402"/>
                </a:solidFill>
              </a:rPr>
              <a:t>h</a:t>
            </a:r>
            <a:r>
              <a:rPr lang="en-US" dirty="0">
                <a:solidFill>
                  <a:srgbClr val="006837"/>
                </a:solidFill>
              </a:rPr>
              <a:t>a</a:t>
            </a:r>
            <a:r>
              <a:rPr lang="en-US" dirty="0"/>
              <a:t>t H</a:t>
            </a:r>
            <a:r>
              <a:rPr lang="en-US" dirty="0">
                <a:solidFill>
                  <a:srgbClr val="0055FF"/>
                </a:solidFill>
              </a:rPr>
              <a:t>o</a:t>
            </a:r>
            <a:r>
              <a:rPr lang="en-US" dirty="0">
                <a:solidFill>
                  <a:srgbClr val="006837"/>
                </a:solidFill>
              </a:rPr>
              <a:t>p</a:t>
            </a:r>
            <a:r>
              <a:rPr lang="en-US" dirty="0"/>
              <a:t>e </a:t>
            </a:r>
            <a:r>
              <a:rPr lang="en-US" dirty="0">
                <a:solidFill>
                  <a:srgbClr val="0055FF"/>
                </a:solidFill>
              </a:rPr>
              <a:t>D</a:t>
            </a:r>
            <a:r>
              <a:rPr lang="en-US" dirty="0">
                <a:solidFill>
                  <a:srgbClr val="FD7402"/>
                </a:solidFill>
              </a:rPr>
              <a:t>o</a:t>
            </a:r>
            <a:r>
              <a:rPr lang="en-US" dirty="0">
                <a:solidFill>
                  <a:srgbClr val="006837"/>
                </a:solidFill>
              </a:rPr>
              <a:t>e</a:t>
            </a:r>
            <a:r>
              <a:rPr lang="en-US" dirty="0"/>
              <a:t>s</a:t>
            </a:r>
          </a:p>
        </p:txBody>
      </p:sp>
      <p:sp>
        <p:nvSpPr>
          <p:cNvPr id="3" name="Content Placeholder 2">
            <a:extLst>
              <a:ext uri="{FF2B5EF4-FFF2-40B4-BE49-F238E27FC236}">
                <a16:creationId xmlns:a16="http://schemas.microsoft.com/office/drawing/2014/main" id="{3DD5F30B-A097-449C-A7F9-11F6C6AE47CD}"/>
              </a:ext>
            </a:extLst>
          </p:cNvPr>
          <p:cNvSpPr>
            <a:spLocks noGrp="1"/>
          </p:cNvSpPr>
          <p:nvPr>
            <p:ph idx="1"/>
          </p:nvPr>
        </p:nvSpPr>
        <p:spPr/>
        <p:txBody>
          <a:bodyPr>
            <a:normAutofit lnSpcReduction="10000"/>
          </a:bodyPr>
          <a:lstStyle/>
          <a:p>
            <a:r>
              <a:rPr lang="en-US" dirty="0">
                <a:solidFill>
                  <a:srgbClr val="AB0001"/>
                </a:solidFill>
                <a:latin typeface="Source Sans Pro Black" panose="020B0803030403020204" pitchFamily="34" charset="0"/>
              </a:rPr>
              <a:t>Gives us boldness: </a:t>
            </a:r>
            <a:r>
              <a:rPr lang="en-US" dirty="0"/>
              <a:t>“Therefore, since we have such hope, we use great boldness of speech” (2 Cor. 3:12).</a:t>
            </a:r>
            <a:endParaRPr lang="en-US" dirty="0">
              <a:solidFill>
                <a:srgbClr val="AB0001"/>
              </a:solidFill>
            </a:endParaRPr>
          </a:p>
          <a:p>
            <a:r>
              <a:rPr lang="en-US" dirty="0">
                <a:solidFill>
                  <a:srgbClr val="AB0001"/>
                </a:solidFill>
                <a:latin typeface="Source Sans Pro Black" panose="020B0803030403020204" pitchFamily="34" charset="0"/>
              </a:rPr>
              <a:t>Helps us to persevere: </a:t>
            </a:r>
            <a:r>
              <a:rPr lang="en-US" dirty="0"/>
              <a:t>“. . . and perseverance, character; and character, hope. Now hope does not disappoint, because the love of God has been poured out in our hearts by the Holy Spirit who was given to us” (Rom. 5:4-5).</a:t>
            </a:r>
          </a:p>
          <a:p>
            <a:pPr lvl="1"/>
            <a:r>
              <a:rPr lang="en-US" dirty="0"/>
              <a:t>“. . . remembering without ceasing your work of faith, labor of love, and patience of hope in our Lord Jesus Christ in the sight of our God and Father” (1 Thess. 1:3).</a:t>
            </a:r>
          </a:p>
          <a:p>
            <a:pPr lvl="1"/>
            <a:r>
              <a:rPr lang="en-US" dirty="0"/>
              <a:t>“Let us hold fast the confession of our hope without wavering, for He who promised is faithful” (Heb. 10:23).</a:t>
            </a:r>
          </a:p>
        </p:txBody>
      </p:sp>
      <p:sp>
        <p:nvSpPr>
          <p:cNvPr id="4" name="Rectangle 3">
            <a:extLst>
              <a:ext uri="{FF2B5EF4-FFF2-40B4-BE49-F238E27FC236}">
                <a16:creationId xmlns:a16="http://schemas.microsoft.com/office/drawing/2014/main" id="{EF718277-46D7-44C9-A3A5-38369F486B45}"/>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1775978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BB2B-88F5-4A16-A69D-D3284B23A1D3}"/>
              </a:ext>
            </a:extLst>
          </p:cNvPr>
          <p:cNvSpPr>
            <a:spLocks noGrp="1"/>
          </p:cNvSpPr>
          <p:nvPr>
            <p:ph type="title"/>
          </p:nvPr>
        </p:nvSpPr>
        <p:spPr/>
        <p:txBody>
          <a:bodyPr/>
          <a:lstStyle/>
          <a:p>
            <a:r>
              <a:rPr lang="en-US" dirty="0">
                <a:solidFill>
                  <a:srgbClr val="006837"/>
                </a:solidFill>
              </a:rPr>
              <a:t>P</a:t>
            </a:r>
            <a:r>
              <a:rPr lang="en-US" dirty="0"/>
              <a:t>a</a:t>
            </a:r>
            <a:r>
              <a:rPr lang="en-US" dirty="0">
                <a:solidFill>
                  <a:srgbClr val="0055FF"/>
                </a:solidFill>
              </a:rPr>
              <a:t>s</a:t>
            </a:r>
            <a:r>
              <a:rPr lang="en-US" dirty="0">
                <a:solidFill>
                  <a:srgbClr val="FD7402"/>
                </a:solidFill>
              </a:rPr>
              <a:t>s</a:t>
            </a:r>
            <a:r>
              <a:rPr lang="en-US" dirty="0">
                <a:solidFill>
                  <a:srgbClr val="006837"/>
                </a:solidFill>
              </a:rPr>
              <a:t>a</a:t>
            </a:r>
            <a:r>
              <a:rPr lang="en-US" dirty="0"/>
              <a:t>g</a:t>
            </a:r>
            <a:r>
              <a:rPr lang="en-US" dirty="0">
                <a:solidFill>
                  <a:srgbClr val="0055FF"/>
                </a:solidFill>
              </a:rPr>
              <a:t>e</a:t>
            </a:r>
            <a:r>
              <a:rPr lang="en-US" dirty="0">
                <a:solidFill>
                  <a:srgbClr val="FD7402"/>
                </a:solidFill>
              </a:rPr>
              <a:t>s</a:t>
            </a:r>
            <a:r>
              <a:rPr lang="en-US" dirty="0"/>
              <a:t> </a:t>
            </a:r>
            <a:r>
              <a:rPr lang="en-US" dirty="0">
                <a:solidFill>
                  <a:srgbClr val="006837"/>
                </a:solidFill>
              </a:rPr>
              <a:t>o</a:t>
            </a:r>
            <a:r>
              <a:rPr lang="en-US" dirty="0"/>
              <a:t>n </a:t>
            </a:r>
            <a:r>
              <a:rPr lang="en-US" dirty="0">
                <a:solidFill>
                  <a:srgbClr val="0055FF"/>
                </a:solidFill>
              </a:rPr>
              <a:t>W</a:t>
            </a:r>
            <a:r>
              <a:rPr lang="en-US" dirty="0">
                <a:solidFill>
                  <a:srgbClr val="FD7402"/>
                </a:solidFill>
              </a:rPr>
              <a:t>h</a:t>
            </a:r>
            <a:r>
              <a:rPr lang="en-US" dirty="0">
                <a:solidFill>
                  <a:srgbClr val="006837"/>
                </a:solidFill>
              </a:rPr>
              <a:t>a</a:t>
            </a:r>
            <a:r>
              <a:rPr lang="en-US" dirty="0"/>
              <a:t>t H</a:t>
            </a:r>
            <a:r>
              <a:rPr lang="en-US" dirty="0">
                <a:solidFill>
                  <a:srgbClr val="0055FF"/>
                </a:solidFill>
              </a:rPr>
              <a:t>o</a:t>
            </a:r>
            <a:r>
              <a:rPr lang="en-US" dirty="0">
                <a:solidFill>
                  <a:srgbClr val="006837"/>
                </a:solidFill>
              </a:rPr>
              <a:t>p</a:t>
            </a:r>
            <a:r>
              <a:rPr lang="en-US" dirty="0"/>
              <a:t>e </a:t>
            </a:r>
            <a:r>
              <a:rPr lang="en-US" dirty="0">
                <a:solidFill>
                  <a:srgbClr val="0055FF"/>
                </a:solidFill>
              </a:rPr>
              <a:t>D</a:t>
            </a:r>
            <a:r>
              <a:rPr lang="en-US" dirty="0">
                <a:solidFill>
                  <a:srgbClr val="FD7402"/>
                </a:solidFill>
              </a:rPr>
              <a:t>o</a:t>
            </a:r>
            <a:r>
              <a:rPr lang="en-US" dirty="0">
                <a:solidFill>
                  <a:srgbClr val="006837"/>
                </a:solidFill>
              </a:rPr>
              <a:t>e</a:t>
            </a:r>
            <a:r>
              <a:rPr lang="en-US" dirty="0"/>
              <a:t>s</a:t>
            </a:r>
          </a:p>
        </p:txBody>
      </p:sp>
      <p:sp>
        <p:nvSpPr>
          <p:cNvPr id="3" name="Content Placeholder 2">
            <a:extLst>
              <a:ext uri="{FF2B5EF4-FFF2-40B4-BE49-F238E27FC236}">
                <a16:creationId xmlns:a16="http://schemas.microsoft.com/office/drawing/2014/main" id="{3DD5F30B-A097-449C-A7F9-11F6C6AE47CD}"/>
              </a:ext>
            </a:extLst>
          </p:cNvPr>
          <p:cNvSpPr>
            <a:spLocks noGrp="1"/>
          </p:cNvSpPr>
          <p:nvPr>
            <p:ph idx="1"/>
          </p:nvPr>
        </p:nvSpPr>
        <p:spPr/>
        <p:txBody>
          <a:bodyPr/>
          <a:lstStyle/>
          <a:p>
            <a:r>
              <a:rPr lang="en-US" dirty="0">
                <a:solidFill>
                  <a:srgbClr val="AB0001"/>
                </a:solidFill>
                <a:latin typeface="Source Sans Pro Black" panose="020B0803030403020204" pitchFamily="34" charset="0"/>
              </a:rPr>
              <a:t>Gives us assurance: </a:t>
            </a:r>
            <a:r>
              <a:rPr lang="en-US" dirty="0"/>
              <a:t>“And we desire that each one of you show the same diligence to the full </a:t>
            </a:r>
            <a:r>
              <a:rPr lang="en-US" dirty="0">
                <a:solidFill>
                  <a:srgbClr val="AB0001"/>
                </a:solidFill>
                <a:latin typeface="Source Sans Pro Black" panose="020B0803030403020204" pitchFamily="34" charset="0"/>
              </a:rPr>
              <a:t>assurance of hope </a:t>
            </a:r>
            <a:r>
              <a:rPr lang="en-US" dirty="0"/>
              <a:t>until the end” (Heb. 6:11).</a:t>
            </a:r>
          </a:p>
          <a:p>
            <a:r>
              <a:rPr lang="en-US" dirty="0">
                <a:solidFill>
                  <a:srgbClr val="AB0001"/>
                </a:solidFill>
                <a:latin typeface="Source Sans Pro Black" panose="020B0803030403020204" pitchFamily="34" charset="0"/>
              </a:rPr>
              <a:t>Is an anchor for the soul: </a:t>
            </a:r>
            <a:r>
              <a:rPr lang="en-US" dirty="0"/>
              <a:t>“that by two immutable things, in which it is impossible for God to lie, we might have strong consolation, who have fled for refuge to lay hold of the hope set before us. </a:t>
            </a:r>
            <a:r>
              <a:rPr lang="en-US" dirty="0">
                <a:solidFill>
                  <a:srgbClr val="AB0001"/>
                </a:solidFill>
                <a:latin typeface="Source Sans Pro Black" panose="020B0803030403020204" pitchFamily="34" charset="0"/>
              </a:rPr>
              <a:t>This hope we have as an anchor of the soul</a:t>
            </a:r>
            <a:r>
              <a:rPr lang="en-US" dirty="0"/>
              <a:t>, both sure and steadfast, and which enters the Presence behind the veil” (Heb. 6:18-19).</a:t>
            </a:r>
          </a:p>
        </p:txBody>
      </p:sp>
      <p:sp>
        <p:nvSpPr>
          <p:cNvPr id="4" name="Rectangle 3">
            <a:extLst>
              <a:ext uri="{FF2B5EF4-FFF2-40B4-BE49-F238E27FC236}">
                <a16:creationId xmlns:a16="http://schemas.microsoft.com/office/drawing/2014/main" id="{DB06E368-0F1F-4CA8-BF47-2A6249D7AC1B}"/>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3309280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BB2B-88F5-4A16-A69D-D3284B23A1D3}"/>
              </a:ext>
            </a:extLst>
          </p:cNvPr>
          <p:cNvSpPr>
            <a:spLocks noGrp="1"/>
          </p:cNvSpPr>
          <p:nvPr>
            <p:ph type="title"/>
          </p:nvPr>
        </p:nvSpPr>
        <p:spPr/>
        <p:txBody>
          <a:bodyPr/>
          <a:lstStyle/>
          <a:p>
            <a:r>
              <a:rPr lang="en-US" dirty="0">
                <a:solidFill>
                  <a:srgbClr val="006837"/>
                </a:solidFill>
              </a:rPr>
              <a:t>P</a:t>
            </a:r>
            <a:r>
              <a:rPr lang="en-US" dirty="0"/>
              <a:t>a</a:t>
            </a:r>
            <a:r>
              <a:rPr lang="en-US" dirty="0">
                <a:solidFill>
                  <a:srgbClr val="0055FF"/>
                </a:solidFill>
              </a:rPr>
              <a:t>s</a:t>
            </a:r>
            <a:r>
              <a:rPr lang="en-US" dirty="0">
                <a:solidFill>
                  <a:srgbClr val="FD7402"/>
                </a:solidFill>
              </a:rPr>
              <a:t>s</a:t>
            </a:r>
            <a:r>
              <a:rPr lang="en-US" dirty="0">
                <a:solidFill>
                  <a:srgbClr val="006837"/>
                </a:solidFill>
              </a:rPr>
              <a:t>a</a:t>
            </a:r>
            <a:r>
              <a:rPr lang="en-US" dirty="0"/>
              <a:t>g</a:t>
            </a:r>
            <a:r>
              <a:rPr lang="en-US" dirty="0">
                <a:solidFill>
                  <a:srgbClr val="0055FF"/>
                </a:solidFill>
              </a:rPr>
              <a:t>e</a:t>
            </a:r>
            <a:r>
              <a:rPr lang="en-US" dirty="0">
                <a:solidFill>
                  <a:srgbClr val="FD7402"/>
                </a:solidFill>
              </a:rPr>
              <a:t>s</a:t>
            </a:r>
            <a:r>
              <a:rPr lang="en-US" dirty="0"/>
              <a:t> </a:t>
            </a:r>
            <a:r>
              <a:rPr lang="en-US" dirty="0">
                <a:solidFill>
                  <a:srgbClr val="006837"/>
                </a:solidFill>
              </a:rPr>
              <a:t>o</a:t>
            </a:r>
            <a:r>
              <a:rPr lang="en-US" dirty="0"/>
              <a:t>n </a:t>
            </a:r>
            <a:r>
              <a:rPr lang="en-US" dirty="0">
                <a:solidFill>
                  <a:srgbClr val="0055FF"/>
                </a:solidFill>
              </a:rPr>
              <a:t>W</a:t>
            </a:r>
            <a:r>
              <a:rPr lang="en-US" dirty="0">
                <a:solidFill>
                  <a:srgbClr val="FD7402"/>
                </a:solidFill>
              </a:rPr>
              <a:t>h</a:t>
            </a:r>
            <a:r>
              <a:rPr lang="en-US" dirty="0">
                <a:solidFill>
                  <a:srgbClr val="006837"/>
                </a:solidFill>
              </a:rPr>
              <a:t>a</a:t>
            </a:r>
            <a:r>
              <a:rPr lang="en-US" dirty="0"/>
              <a:t>t H</a:t>
            </a:r>
            <a:r>
              <a:rPr lang="en-US" dirty="0">
                <a:solidFill>
                  <a:srgbClr val="0055FF"/>
                </a:solidFill>
              </a:rPr>
              <a:t>o</a:t>
            </a:r>
            <a:r>
              <a:rPr lang="en-US" dirty="0">
                <a:solidFill>
                  <a:srgbClr val="006837"/>
                </a:solidFill>
              </a:rPr>
              <a:t>p</a:t>
            </a:r>
            <a:r>
              <a:rPr lang="en-US" dirty="0"/>
              <a:t>e </a:t>
            </a:r>
            <a:r>
              <a:rPr lang="en-US" dirty="0">
                <a:solidFill>
                  <a:srgbClr val="0055FF"/>
                </a:solidFill>
              </a:rPr>
              <a:t>D</a:t>
            </a:r>
            <a:r>
              <a:rPr lang="en-US" dirty="0">
                <a:solidFill>
                  <a:srgbClr val="FD7402"/>
                </a:solidFill>
              </a:rPr>
              <a:t>o</a:t>
            </a:r>
            <a:r>
              <a:rPr lang="en-US" dirty="0">
                <a:solidFill>
                  <a:srgbClr val="006837"/>
                </a:solidFill>
              </a:rPr>
              <a:t>e</a:t>
            </a:r>
            <a:r>
              <a:rPr lang="en-US" dirty="0"/>
              <a:t>s</a:t>
            </a:r>
          </a:p>
        </p:txBody>
      </p:sp>
      <p:sp>
        <p:nvSpPr>
          <p:cNvPr id="3" name="Content Placeholder 2">
            <a:extLst>
              <a:ext uri="{FF2B5EF4-FFF2-40B4-BE49-F238E27FC236}">
                <a16:creationId xmlns:a16="http://schemas.microsoft.com/office/drawing/2014/main" id="{3DD5F30B-A097-449C-A7F9-11F6C6AE47CD}"/>
              </a:ext>
            </a:extLst>
          </p:cNvPr>
          <p:cNvSpPr>
            <a:spLocks noGrp="1"/>
          </p:cNvSpPr>
          <p:nvPr>
            <p:ph idx="1"/>
          </p:nvPr>
        </p:nvSpPr>
        <p:spPr/>
        <p:txBody>
          <a:bodyPr/>
          <a:lstStyle/>
          <a:p>
            <a:r>
              <a:rPr lang="en-US" dirty="0">
                <a:solidFill>
                  <a:srgbClr val="AB0001"/>
                </a:solidFill>
                <a:latin typeface="Source Sans Pro Black" panose="020B0803030403020204" pitchFamily="34" charset="0"/>
              </a:rPr>
              <a:t>It is a protective helmet: </a:t>
            </a:r>
            <a:r>
              <a:rPr lang="en-US" dirty="0"/>
              <a:t>“But let us who are of the day be sober, putting on the breastplate of faith and love, and as </a:t>
            </a:r>
            <a:r>
              <a:rPr lang="en-US" dirty="0">
                <a:solidFill>
                  <a:srgbClr val="AB0001"/>
                </a:solidFill>
                <a:latin typeface="Source Sans Pro Black" panose="020B0803030403020204" pitchFamily="34" charset="0"/>
              </a:rPr>
              <a:t>a helmet the hope of salvation</a:t>
            </a:r>
            <a:r>
              <a:rPr lang="en-US" dirty="0"/>
              <a:t>” (1 Thess. 5:8).</a:t>
            </a:r>
          </a:p>
          <a:p>
            <a:pPr lvl="1"/>
            <a:r>
              <a:rPr lang="en-US" dirty="0"/>
              <a:t>“And take the helmet of salvation, and the sword of the Spirit, which is the word of God” (Eph. 6:17).</a:t>
            </a:r>
          </a:p>
        </p:txBody>
      </p:sp>
      <p:sp>
        <p:nvSpPr>
          <p:cNvPr id="5" name="Rectangle 4">
            <a:extLst>
              <a:ext uri="{FF2B5EF4-FFF2-40B4-BE49-F238E27FC236}">
                <a16:creationId xmlns:a16="http://schemas.microsoft.com/office/drawing/2014/main" id="{511B8AB5-EB97-4FB7-8043-C45285BF6763}"/>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1743766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5D1E-B733-C163-17D4-134B2F86E3CC}"/>
              </a:ext>
            </a:extLst>
          </p:cNvPr>
          <p:cNvSpPr>
            <a:spLocks noGrp="1"/>
          </p:cNvSpPr>
          <p:nvPr>
            <p:ph type="title"/>
          </p:nvPr>
        </p:nvSpPr>
        <p:spPr/>
        <p:txBody>
          <a:bodyPr/>
          <a:lstStyle/>
          <a:p>
            <a:r>
              <a:rPr lang="en-US" dirty="0"/>
              <a:t>How Did His Gift Work Out?</a:t>
            </a:r>
          </a:p>
        </p:txBody>
      </p:sp>
      <p:sp>
        <p:nvSpPr>
          <p:cNvPr id="3" name="Content Placeholder 2">
            <a:extLst>
              <a:ext uri="{FF2B5EF4-FFF2-40B4-BE49-F238E27FC236}">
                <a16:creationId xmlns:a16="http://schemas.microsoft.com/office/drawing/2014/main" id="{803F98E4-0DA9-9A6F-3F34-7C175AA686FD}"/>
              </a:ext>
            </a:extLst>
          </p:cNvPr>
          <p:cNvSpPr>
            <a:spLocks noGrp="1"/>
          </p:cNvSpPr>
          <p:nvPr>
            <p:ph idx="1"/>
          </p:nvPr>
        </p:nvSpPr>
        <p:spPr/>
        <p:txBody>
          <a:bodyPr/>
          <a:lstStyle/>
          <a:p>
            <a:r>
              <a:rPr lang="en-US" dirty="0"/>
              <a:t>“Thanks to Eugene Lang’s impulsive promise at a grade-school graduation, </a:t>
            </a:r>
            <a:r>
              <a:rPr lang="en-US" dirty="0">
                <a:solidFill>
                  <a:srgbClr val="C00000"/>
                </a:solidFill>
                <a:latin typeface="Source Sans Pro Black" panose="020B0803030403020204" pitchFamily="34" charset="0"/>
              </a:rPr>
              <a:t>90% of the Class of 1981 at East Harlem’s P.S. 121 </a:t>
            </a:r>
            <a:r>
              <a:rPr lang="en-US" dirty="0"/>
              <a:t>now has graduated from high school. </a:t>
            </a:r>
            <a:r>
              <a:rPr lang="en-US" dirty="0">
                <a:solidFill>
                  <a:srgbClr val="C00000"/>
                </a:solidFill>
                <a:latin typeface="Source Sans Pro Black" panose="020B0803030403020204" pitchFamily="34" charset="0"/>
              </a:rPr>
              <a:t>Half have gone on to Bard, Swarthmore, Barnard and other universities</a:t>
            </a:r>
            <a:r>
              <a:rPr lang="en-US" dirty="0"/>
              <a:t>, spurred by the millionaire’s vow to pay the college tuition of each of the 61 students if they got high school diplomas. And around the country, others have copied Lang’s largess” (“Millionaire’s Scholarship Offer Pays Off for Students in Harlem,” https://www.latimes.com/archives/la-xpm-1990-03-25-mn-244-story.html).</a:t>
            </a:r>
          </a:p>
          <a:p>
            <a:endParaRPr lang="en-US" dirty="0"/>
          </a:p>
        </p:txBody>
      </p:sp>
    </p:spTree>
    <p:extLst>
      <p:ext uri="{BB962C8B-B14F-4D97-AF65-F5344CB8AC3E}">
        <p14:creationId xmlns:p14="http://schemas.microsoft.com/office/powerpoint/2010/main" val="744903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415A-B481-4815-8ABF-A1C1AD874CA4}"/>
              </a:ext>
            </a:extLst>
          </p:cNvPr>
          <p:cNvSpPr>
            <a:spLocks noGrp="1"/>
          </p:cNvSpPr>
          <p:nvPr>
            <p:ph type="title"/>
          </p:nvPr>
        </p:nvSpPr>
        <p:spPr>
          <a:xfrm>
            <a:off x="838200" y="311859"/>
            <a:ext cx="10515600" cy="1325563"/>
          </a:xfrm>
          <a:noFill/>
          <a:ln>
            <a:noFill/>
          </a:ln>
        </p:spPr>
        <p:txBody>
          <a:bodyPr/>
          <a:lstStyle/>
          <a:p>
            <a:r>
              <a:rPr lang="en-US" dirty="0"/>
              <a:t>W</a:t>
            </a:r>
            <a:r>
              <a:rPr lang="en-US" dirty="0">
                <a:solidFill>
                  <a:srgbClr val="006837"/>
                </a:solidFill>
              </a:rPr>
              <a:t>h</a:t>
            </a:r>
            <a:r>
              <a:rPr lang="en-US" dirty="0">
                <a:solidFill>
                  <a:srgbClr val="FD7402"/>
                </a:solidFill>
              </a:rPr>
              <a:t>e</a:t>
            </a:r>
            <a:r>
              <a:rPr lang="en-US" dirty="0">
                <a:solidFill>
                  <a:srgbClr val="0055FF"/>
                </a:solidFill>
              </a:rPr>
              <a:t>n</a:t>
            </a:r>
            <a:r>
              <a:rPr lang="en-US" dirty="0"/>
              <a:t> W</a:t>
            </a:r>
            <a:r>
              <a:rPr lang="en-US" dirty="0">
                <a:solidFill>
                  <a:srgbClr val="006837"/>
                </a:solidFill>
              </a:rPr>
              <a:t>i</a:t>
            </a:r>
            <a:r>
              <a:rPr lang="en-US" dirty="0">
                <a:solidFill>
                  <a:srgbClr val="FD7402"/>
                </a:solidFill>
              </a:rPr>
              <a:t>l</a:t>
            </a:r>
            <a:r>
              <a:rPr lang="en-US" dirty="0">
                <a:solidFill>
                  <a:srgbClr val="0055FF"/>
                </a:solidFill>
              </a:rPr>
              <a:t>l</a:t>
            </a:r>
            <a:r>
              <a:rPr lang="en-US" dirty="0"/>
              <a:t> O</a:t>
            </a:r>
            <a:r>
              <a:rPr lang="en-US" dirty="0">
                <a:solidFill>
                  <a:srgbClr val="006837"/>
                </a:solidFill>
              </a:rPr>
              <a:t>u</a:t>
            </a:r>
            <a:r>
              <a:rPr lang="en-US" dirty="0">
                <a:solidFill>
                  <a:srgbClr val="FD7402"/>
                </a:solidFill>
              </a:rPr>
              <a:t>r</a:t>
            </a:r>
            <a:r>
              <a:rPr lang="en-US" dirty="0"/>
              <a:t> </a:t>
            </a:r>
            <a:r>
              <a:rPr lang="en-US" dirty="0">
                <a:solidFill>
                  <a:srgbClr val="0055FF"/>
                </a:solidFill>
              </a:rPr>
              <a:t>H</a:t>
            </a:r>
            <a:r>
              <a:rPr lang="en-US" dirty="0"/>
              <a:t>o</a:t>
            </a:r>
            <a:r>
              <a:rPr lang="en-US" dirty="0">
                <a:solidFill>
                  <a:srgbClr val="006837"/>
                </a:solidFill>
              </a:rPr>
              <a:t>p</a:t>
            </a:r>
            <a:r>
              <a:rPr lang="en-US" dirty="0">
                <a:solidFill>
                  <a:srgbClr val="FD7402"/>
                </a:solidFill>
              </a:rPr>
              <a:t>e</a:t>
            </a:r>
            <a:r>
              <a:rPr lang="en-US" dirty="0"/>
              <a:t> </a:t>
            </a:r>
            <a:r>
              <a:rPr lang="en-US" dirty="0">
                <a:solidFill>
                  <a:srgbClr val="0055FF"/>
                </a:solidFill>
              </a:rPr>
              <a:t>B</a:t>
            </a:r>
            <a:r>
              <a:rPr lang="en-US" dirty="0"/>
              <a:t>e </a:t>
            </a:r>
            <a:r>
              <a:rPr lang="en-US" dirty="0">
                <a:solidFill>
                  <a:srgbClr val="006837"/>
                </a:solidFill>
              </a:rPr>
              <a:t>F</a:t>
            </a:r>
            <a:r>
              <a:rPr lang="en-US" dirty="0">
                <a:solidFill>
                  <a:srgbClr val="FD7402"/>
                </a:solidFill>
              </a:rPr>
              <a:t>u</a:t>
            </a:r>
            <a:r>
              <a:rPr lang="en-US" dirty="0">
                <a:solidFill>
                  <a:srgbClr val="0055FF"/>
                </a:solidFill>
              </a:rPr>
              <a:t>l</a:t>
            </a:r>
            <a:r>
              <a:rPr lang="en-US" dirty="0"/>
              <a:t>f</a:t>
            </a:r>
            <a:r>
              <a:rPr lang="en-US" dirty="0">
                <a:solidFill>
                  <a:srgbClr val="006837"/>
                </a:solidFill>
              </a:rPr>
              <a:t>i</a:t>
            </a:r>
            <a:r>
              <a:rPr lang="en-US" dirty="0">
                <a:solidFill>
                  <a:srgbClr val="FD7402"/>
                </a:solidFill>
              </a:rPr>
              <a:t>l</a:t>
            </a:r>
            <a:r>
              <a:rPr lang="en-US" dirty="0">
                <a:solidFill>
                  <a:srgbClr val="0055FF"/>
                </a:solidFill>
              </a:rPr>
              <a:t>l</a:t>
            </a:r>
            <a:r>
              <a:rPr lang="en-US" dirty="0"/>
              <a:t>e</a:t>
            </a:r>
            <a:r>
              <a:rPr lang="en-US" dirty="0">
                <a:solidFill>
                  <a:srgbClr val="006837"/>
                </a:solidFill>
              </a:rPr>
              <a:t>d</a:t>
            </a:r>
            <a:r>
              <a:rPr lang="en-US" dirty="0">
                <a:solidFill>
                  <a:srgbClr val="FD7402"/>
                </a:solidFill>
              </a:rPr>
              <a:t>?</a:t>
            </a:r>
          </a:p>
        </p:txBody>
      </p:sp>
      <p:pic>
        <p:nvPicPr>
          <p:cNvPr id="3" name="Picture 2" descr="Block Stock Illustrations – 258,918 Block Stock Illustrations ...">
            <a:extLst>
              <a:ext uri="{FF2B5EF4-FFF2-40B4-BE49-F238E27FC236}">
                <a16:creationId xmlns:a16="http://schemas.microsoft.com/office/drawing/2014/main" id="{71C61BF7-90F0-4FB5-B56F-3F597511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518" y="4949591"/>
            <a:ext cx="3626450" cy="1151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84D172-78B5-44A1-82F0-FA678E27A4EB}"/>
              </a:ext>
            </a:extLst>
          </p:cNvPr>
          <p:cNvSpPr txBox="1"/>
          <p:nvPr/>
        </p:nvSpPr>
        <p:spPr>
          <a:xfrm>
            <a:off x="7173686" y="3771556"/>
            <a:ext cx="4180114" cy="1015663"/>
          </a:xfrm>
          <a:prstGeom prst="rect">
            <a:avLst/>
          </a:prstGeom>
          <a:noFill/>
        </p:spPr>
        <p:txBody>
          <a:bodyPr wrap="square" rtlCol="0">
            <a:spAutoFit/>
          </a:bodyPr>
          <a:lstStyle/>
          <a:p>
            <a:pPr algn="ctr"/>
            <a:r>
              <a:rPr lang="en-US" sz="6000" dirty="0">
                <a:solidFill>
                  <a:srgbClr val="FD7402"/>
                </a:solidFill>
                <a:latin typeface="Arial Rounded MT Bold" panose="020F0704030504030204" pitchFamily="34" charset="0"/>
              </a:rPr>
              <a:t>B</a:t>
            </a:r>
            <a:r>
              <a:rPr lang="en-US" sz="6000" dirty="0">
                <a:solidFill>
                  <a:srgbClr val="0055FF"/>
                </a:solidFill>
                <a:latin typeface="Arial Rounded MT Bold" panose="020F0704030504030204" pitchFamily="34" charset="0"/>
              </a:rPr>
              <a:t>u</a:t>
            </a:r>
            <a:r>
              <a:rPr lang="en-US" sz="6000" dirty="0">
                <a:solidFill>
                  <a:srgbClr val="AB0001"/>
                </a:solidFill>
                <a:latin typeface="Arial Rounded MT Bold" panose="020F0704030504030204" pitchFamily="34" charset="0"/>
              </a:rPr>
              <a:t>i</a:t>
            </a:r>
            <a:r>
              <a:rPr lang="en-US" sz="6000" dirty="0">
                <a:solidFill>
                  <a:srgbClr val="006837"/>
                </a:solidFill>
                <a:latin typeface="Arial Rounded MT Bold" panose="020F0704030504030204" pitchFamily="34" charset="0"/>
              </a:rPr>
              <a:t>l</a:t>
            </a:r>
            <a:r>
              <a:rPr lang="en-US" sz="6000" dirty="0">
                <a:solidFill>
                  <a:srgbClr val="0055FF"/>
                </a:solidFill>
                <a:latin typeface="Arial Rounded MT Bold" panose="020F0704030504030204" pitchFamily="34" charset="0"/>
              </a:rPr>
              <a:t>d</a:t>
            </a:r>
            <a:r>
              <a:rPr lang="en-US" sz="6000" dirty="0">
                <a:solidFill>
                  <a:srgbClr val="FD7402"/>
                </a:solidFill>
                <a:latin typeface="Arial Rounded MT Bold" panose="020F0704030504030204" pitchFamily="34" charset="0"/>
              </a:rPr>
              <a:t>i</a:t>
            </a:r>
            <a:r>
              <a:rPr lang="en-US" sz="6000" dirty="0">
                <a:solidFill>
                  <a:srgbClr val="AB0001"/>
                </a:solidFill>
                <a:latin typeface="Arial Rounded MT Bold" panose="020F0704030504030204" pitchFamily="34" charset="0"/>
              </a:rPr>
              <a:t>n</a:t>
            </a:r>
            <a:r>
              <a:rPr lang="en-US" sz="6000" dirty="0">
                <a:solidFill>
                  <a:srgbClr val="006837"/>
                </a:solidFill>
                <a:latin typeface="Arial Rounded MT Bold" panose="020F0704030504030204" pitchFamily="34" charset="0"/>
              </a:rPr>
              <a:t>g</a:t>
            </a:r>
          </a:p>
        </p:txBody>
      </p:sp>
    </p:spTree>
    <p:extLst>
      <p:ext uri="{BB962C8B-B14F-4D97-AF65-F5344CB8AC3E}">
        <p14:creationId xmlns:p14="http://schemas.microsoft.com/office/powerpoint/2010/main" val="15372970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0B64-24F0-4D0E-8139-CDEA3829764F}"/>
              </a:ext>
            </a:extLst>
          </p:cNvPr>
          <p:cNvSpPr>
            <a:spLocks noGrp="1"/>
          </p:cNvSpPr>
          <p:nvPr>
            <p:ph type="title"/>
          </p:nvPr>
        </p:nvSpPr>
        <p:spPr/>
        <p:txBody>
          <a:bodyPr/>
          <a:lstStyle/>
          <a:p>
            <a:r>
              <a:rPr lang="en-US" dirty="0">
                <a:solidFill>
                  <a:srgbClr val="0055FF"/>
                </a:solidFill>
              </a:rPr>
              <a:t>W</a:t>
            </a:r>
            <a:r>
              <a:rPr lang="en-US" dirty="0">
                <a:solidFill>
                  <a:srgbClr val="FD7402"/>
                </a:solidFill>
              </a:rPr>
              <a:t>h</a:t>
            </a:r>
            <a:r>
              <a:rPr lang="en-US" dirty="0">
                <a:solidFill>
                  <a:srgbClr val="006837"/>
                </a:solidFill>
              </a:rPr>
              <a:t>e</a:t>
            </a:r>
            <a:r>
              <a:rPr lang="en-US" dirty="0"/>
              <a:t>n </a:t>
            </a:r>
            <a:r>
              <a:rPr lang="en-US" dirty="0">
                <a:solidFill>
                  <a:srgbClr val="0055FF"/>
                </a:solidFill>
              </a:rPr>
              <a:t>W</a:t>
            </a:r>
            <a:r>
              <a:rPr lang="en-US" dirty="0">
                <a:solidFill>
                  <a:srgbClr val="FD7402"/>
                </a:solidFill>
              </a:rPr>
              <a:t>i</a:t>
            </a:r>
            <a:r>
              <a:rPr lang="en-US" dirty="0">
                <a:solidFill>
                  <a:srgbClr val="006837"/>
                </a:solidFill>
              </a:rPr>
              <a:t>l</a:t>
            </a:r>
            <a:r>
              <a:rPr lang="en-US" dirty="0"/>
              <a:t>l </a:t>
            </a:r>
            <a:r>
              <a:rPr lang="en-US" dirty="0">
                <a:solidFill>
                  <a:srgbClr val="0055FF"/>
                </a:solidFill>
              </a:rPr>
              <a:t>I</a:t>
            </a:r>
            <a:r>
              <a:rPr lang="en-US" dirty="0">
                <a:solidFill>
                  <a:srgbClr val="FD7402"/>
                </a:solidFill>
              </a:rPr>
              <a:t>t</a:t>
            </a:r>
            <a:r>
              <a:rPr lang="en-US" dirty="0"/>
              <a:t> </a:t>
            </a:r>
            <a:r>
              <a:rPr lang="en-US" dirty="0">
                <a:solidFill>
                  <a:srgbClr val="006837"/>
                </a:solidFill>
              </a:rPr>
              <a:t>H</a:t>
            </a:r>
            <a:r>
              <a:rPr lang="en-US" dirty="0"/>
              <a:t>a</a:t>
            </a:r>
            <a:r>
              <a:rPr lang="en-US" dirty="0">
                <a:solidFill>
                  <a:srgbClr val="0055FF"/>
                </a:solidFill>
              </a:rPr>
              <a:t>p</a:t>
            </a:r>
            <a:r>
              <a:rPr lang="en-US" dirty="0">
                <a:solidFill>
                  <a:srgbClr val="FD7402"/>
                </a:solidFill>
              </a:rPr>
              <a:t>p</a:t>
            </a:r>
            <a:r>
              <a:rPr lang="en-US" dirty="0">
                <a:solidFill>
                  <a:srgbClr val="006837"/>
                </a:solidFill>
              </a:rPr>
              <a:t>e</a:t>
            </a:r>
            <a:r>
              <a:rPr lang="en-US" dirty="0"/>
              <a:t>n</a:t>
            </a:r>
            <a:r>
              <a:rPr lang="en-US" dirty="0">
                <a:solidFill>
                  <a:srgbClr val="0055FF"/>
                </a:solidFill>
              </a:rPr>
              <a:t>?</a:t>
            </a:r>
          </a:p>
        </p:txBody>
      </p:sp>
      <p:sp>
        <p:nvSpPr>
          <p:cNvPr id="3" name="Content Placeholder 2">
            <a:extLst>
              <a:ext uri="{FF2B5EF4-FFF2-40B4-BE49-F238E27FC236}">
                <a16:creationId xmlns:a16="http://schemas.microsoft.com/office/drawing/2014/main" id="{4BF61F97-6BBA-497D-BE58-CED533284384}"/>
              </a:ext>
            </a:extLst>
          </p:cNvPr>
          <p:cNvSpPr>
            <a:spLocks noGrp="1"/>
          </p:cNvSpPr>
          <p:nvPr>
            <p:ph idx="1"/>
          </p:nvPr>
        </p:nvSpPr>
        <p:spPr/>
        <p:txBody>
          <a:bodyPr/>
          <a:lstStyle/>
          <a:p>
            <a:r>
              <a:rPr lang="en-US" dirty="0"/>
              <a:t>“. . . looking for </a:t>
            </a:r>
            <a:r>
              <a:rPr lang="en-US" dirty="0">
                <a:solidFill>
                  <a:srgbClr val="AB0001"/>
                </a:solidFill>
                <a:latin typeface="Source Sans Pro Black" panose="020B0803030403020204" pitchFamily="34" charset="0"/>
              </a:rPr>
              <a:t>the blessed hope and glorious appearing of our great God and Savior Jesus Christ</a:t>
            </a:r>
            <a:r>
              <a:rPr lang="en-US" dirty="0"/>
              <a:t>” (Tit. 2:13).</a:t>
            </a:r>
          </a:p>
          <a:p>
            <a:r>
              <a:rPr lang="en-US" dirty="0"/>
              <a:t>“Therefore gird up the loins of your mind, be sober, and rest your hope fully upon the grace that is to be brought to you </a:t>
            </a:r>
            <a:r>
              <a:rPr lang="en-US" dirty="0">
                <a:solidFill>
                  <a:srgbClr val="AB0001"/>
                </a:solidFill>
                <a:latin typeface="Source Sans Pro Black" panose="020B0803030403020204" pitchFamily="34" charset="0"/>
              </a:rPr>
              <a:t>at the revelation of Jesus Christ</a:t>
            </a:r>
            <a:r>
              <a:rPr lang="en-US" dirty="0"/>
              <a:t>” (1 Pet. 1:13).</a:t>
            </a:r>
          </a:p>
          <a:p>
            <a:endParaRPr lang="en-US" dirty="0"/>
          </a:p>
        </p:txBody>
      </p:sp>
      <p:sp>
        <p:nvSpPr>
          <p:cNvPr id="4" name="Rectangle 3">
            <a:extLst>
              <a:ext uri="{FF2B5EF4-FFF2-40B4-BE49-F238E27FC236}">
                <a16:creationId xmlns:a16="http://schemas.microsoft.com/office/drawing/2014/main" id="{65A6ABCB-BF81-41BA-81D1-4684F735FE8B}"/>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3923345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415A-B481-4815-8ABF-A1C1AD874CA4}"/>
              </a:ext>
            </a:extLst>
          </p:cNvPr>
          <p:cNvSpPr>
            <a:spLocks noGrp="1"/>
          </p:cNvSpPr>
          <p:nvPr>
            <p:ph type="title"/>
          </p:nvPr>
        </p:nvSpPr>
        <p:spPr>
          <a:noFill/>
          <a:ln>
            <a:noFill/>
          </a:ln>
        </p:spPr>
        <p:txBody>
          <a:bodyPr/>
          <a:lstStyle/>
          <a:p>
            <a:r>
              <a:rPr lang="en-US" dirty="0">
                <a:solidFill>
                  <a:srgbClr val="006837"/>
                </a:solidFill>
              </a:rPr>
              <a:t>W</a:t>
            </a:r>
            <a:r>
              <a:rPr lang="en-US" dirty="0"/>
              <a:t>i</a:t>
            </a:r>
            <a:r>
              <a:rPr lang="en-US" dirty="0">
                <a:solidFill>
                  <a:srgbClr val="FD7402"/>
                </a:solidFill>
              </a:rPr>
              <a:t>t</a:t>
            </a:r>
            <a:r>
              <a:rPr lang="en-US" dirty="0">
                <a:solidFill>
                  <a:srgbClr val="0055FF"/>
                </a:solidFill>
              </a:rPr>
              <a:t>h</a:t>
            </a:r>
            <a:r>
              <a:rPr lang="en-US" dirty="0">
                <a:solidFill>
                  <a:srgbClr val="006837"/>
                </a:solidFill>
              </a:rPr>
              <a:t>o</a:t>
            </a:r>
            <a:r>
              <a:rPr lang="en-US" dirty="0"/>
              <a:t>u</a:t>
            </a:r>
            <a:r>
              <a:rPr lang="en-US" dirty="0">
                <a:solidFill>
                  <a:srgbClr val="FD7402"/>
                </a:solidFill>
              </a:rPr>
              <a:t>t</a:t>
            </a:r>
            <a:r>
              <a:rPr lang="en-US" dirty="0"/>
              <a:t> </a:t>
            </a:r>
            <a:r>
              <a:rPr lang="en-US" dirty="0">
                <a:solidFill>
                  <a:srgbClr val="0055FF"/>
                </a:solidFill>
              </a:rPr>
              <a:t>C</a:t>
            </a:r>
            <a:r>
              <a:rPr lang="en-US" dirty="0">
                <a:solidFill>
                  <a:srgbClr val="006837"/>
                </a:solidFill>
              </a:rPr>
              <a:t>h</a:t>
            </a:r>
            <a:r>
              <a:rPr lang="en-US" dirty="0"/>
              <a:t>r</a:t>
            </a:r>
            <a:r>
              <a:rPr lang="en-US" dirty="0">
                <a:solidFill>
                  <a:srgbClr val="FD7402"/>
                </a:solidFill>
              </a:rPr>
              <a:t>i</a:t>
            </a:r>
            <a:r>
              <a:rPr lang="en-US" dirty="0">
                <a:solidFill>
                  <a:srgbClr val="0055FF"/>
                </a:solidFill>
              </a:rPr>
              <a:t>s</a:t>
            </a:r>
            <a:r>
              <a:rPr lang="en-US" dirty="0">
                <a:solidFill>
                  <a:srgbClr val="006837"/>
                </a:solidFill>
              </a:rPr>
              <a:t>t</a:t>
            </a:r>
            <a:r>
              <a:rPr lang="en-US" dirty="0"/>
              <a:t>, W</a:t>
            </a:r>
            <a:r>
              <a:rPr lang="en-US" dirty="0">
                <a:solidFill>
                  <a:srgbClr val="FD7402"/>
                </a:solidFill>
              </a:rPr>
              <a:t>i</a:t>
            </a:r>
            <a:r>
              <a:rPr lang="en-US" dirty="0">
                <a:solidFill>
                  <a:srgbClr val="0055FF"/>
                </a:solidFill>
              </a:rPr>
              <a:t>t</a:t>
            </a:r>
            <a:r>
              <a:rPr lang="en-US" dirty="0">
                <a:solidFill>
                  <a:srgbClr val="006837"/>
                </a:solidFill>
              </a:rPr>
              <a:t>h</a:t>
            </a:r>
            <a:r>
              <a:rPr lang="en-US" dirty="0"/>
              <a:t>o</a:t>
            </a:r>
            <a:r>
              <a:rPr lang="en-US" dirty="0">
                <a:solidFill>
                  <a:srgbClr val="FD7402"/>
                </a:solidFill>
              </a:rPr>
              <a:t>u</a:t>
            </a:r>
            <a:r>
              <a:rPr lang="en-US" dirty="0">
                <a:solidFill>
                  <a:srgbClr val="0055FF"/>
                </a:solidFill>
              </a:rPr>
              <a:t>t</a:t>
            </a:r>
            <a:r>
              <a:rPr lang="en-US" dirty="0"/>
              <a:t> </a:t>
            </a:r>
            <a:r>
              <a:rPr lang="en-US" dirty="0">
                <a:solidFill>
                  <a:srgbClr val="006837"/>
                </a:solidFill>
              </a:rPr>
              <a:t>H</a:t>
            </a:r>
            <a:r>
              <a:rPr lang="en-US" dirty="0"/>
              <a:t>o</a:t>
            </a:r>
            <a:r>
              <a:rPr lang="en-US" dirty="0">
                <a:solidFill>
                  <a:srgbClr val="FD7402"/>
                </a:solidFill>
              </a:rPr>
              <a:t>p</a:t>
            </a:r>
            <a:r>
              <a:rPr lang="en-US" dirty="0">
                <a:solidFill>
                  <a:srgbClr val="0055FF"/>
                </a:solidFill>
              </a:rPr>
              <a:t>e</a:t>
            </a:r>
          </a:p>
        </p:txBody>
      </p:sp>
      <p:pic>
        <p:nvPicPr>
          <p:cNvPr id="3" name="Picture 2" descr="Block Stock Illustrations – 258,918 Block Stock Illustrations ...">
            <a:extLst>
              <a:ext uri="{FF2B5EF4-FFF2-40B4-BE49-F238E27FC236}">
                <a16:creationId xmlns:a16="http://schemas.microsoft.com/office/drawing/2014/main" id="{71C61BF7-90F0-4FB5-B56F-3F597511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518" y="4949591"/>
            <a:ext cx="3626450" cy="1151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84D172-78B5-44A1-82F0-FA678E27A4EB}"/>
              </a:ext>
            </a:extLst>
          </p:cNvPr>
          <p:cNvSpPr txBox="1"/>
          <p:nvPr/>
        </p:nvSpPr>
        <p:spPr>
          <a:xfrm>
            <a:off x="7173686" y="3771556"/>
            <a:ext cx="4180114" cy="1015663"/>
          </a:xfrm>
          <a:prstGeom prst="rect">
            <a:avLst/>
          </a:prstGeom>
          <a:noFill/>
        </p:spPr>
        <p:txBody>
          <a:bodyPr wrap="square" rtlCol="0">
            <a:spAutoFit/>
          </a:bodyPr>
          <a:lstStyle/>
          <a:p>
            <a:pPr algn="ctr"/>
            <a:r>
              <a:rPr lang="en-US" sz="6000" dirty="0">
                <a:solidFill>
                  <a:srgbClr val="FD7402"/>
                </a:solidFill>
                <a:latin typeface="Arial Rounded MT Bold" panose="020F0704030504030204" pitchFamily="34" charset="0"/>
              </a:rPr>
              <a:t>B</a:t>
            </a:r>
            <a:r>
              <a:rPr lang="en-US" sz="6000" dirty="0">
                <a:solidFill>
                  <a:srgbClr val="0055FF"/>
                </a:solidFill>
                <a:latin typeface="Arial Rounded MT Bold" panose="020F0704030504030204" pitchFamily="34" charset="0"/>
              </a:rPr>
              <a:t>u</a:t>
            </a:r>
            <a:r>
              <a:rPr lang="en-US" sz="6000" dirty="0">
                <a:solidFill>
                  <a:srgbClr val="AB0001"/>
                </a:solidFill>
                <a:latin typeface="Arial Rounded MT Bold" panose="020F0704030504030204" pitchFamily="34" charset="0"/>
              </a:rPr>
              <a:t>i</a:t>
            </a:r>
            <a:r>
              <a:rPr lang="en-US" sz="6000" dirty="0">
                <a:solidFill>
                  <a:srgbClr val="006837"/>
                </a:solidFill>
                <a:latin typeface="Arial Rounded MT Bold" panose="020F0704030504030204" pitchFamily="34" charset="0"/>
              </a:rPr>
              <a:t>l</a:t>
            </a:r>
            <a:r>
              <a:rPr lang="en-US" sz="6000" dirty="0">
                <a:solidFill>
                  <a:srgbClr val="0055FF"/>
                </a:solidFill>
                <a:latin typeface="Arial Rounded MT Bold" panose="020F0704030504030204" pitchFamily="34" charset="0"/>
              </a:rPr>
              <a:t>d</a:t>
            </a:r>
            <a:r>
              <a:rPr lang="en-US" sz="6000" dirty="0">
                <a:solidFill>
                  <a:srgbClr val="FD7402"/>
                </a:solidFill>
                <a:latin typeface="Arial Rounded MT Bold" panose="020F0704030504030204" pitchFamily="34" charset="0"/>
              </a:rPr>
              <a:t>i</a:t>
            </a:r>
            <a:r>
              <a:rPr lang="en-US" sz="6000" dirty="0">
                <a:solidFill>
                  <a:srgbClr val="AB0001"/>
                </a:solidFill>
                <a:latin typeface="Arial Rounded MT Bold" panose="020F0704030504030204" pitchFamily="34" charset="0"/>
              </a:rPr>
              <a:t>n</a:t>
            </a:r>
            <a:r>
              <a:rPr lang="en-US" sz="6000" dirty="0">
                <a:solidFill>
                  <a:srgbClr val="006837"/>
                </a:solidFill>
                <a:latin typeface="Arial Rounded MT Bold" panose="020F0704030504030204" pitchFamily="34" charset="0"/>
              </a:rPr>
              <a:t>g</a:t>
            </a:r>
          </a:p>
        </p:txBody>
      </p:sp>
    </p:spTree>
    <p:extLst>
      <p:ext uri="{BB962C8B-B14F-4D97-AF65-F5344CB8AC3E}">
        <p14:creationId xmlns:p14="http://schemas.microsoft.com/office/powerpoint/2010/main" val="161291851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0AF3-2098-40B9-8BC2-F2A17CAAAADB}"/>
              </a:ext>
            </a:extLst>
          </p:cNvPr>
          <p:cNvSpPr>
            <a:spLocks noGrp="1"/>
          </p:cNvSpPr>
          <p:nvPr>
            <p:ph type="title"/>
          </p:nvPr>
        </p:nvSpPr>
        <p:spPr/>
        <p:txBody>
          <a:bodyPr/>
          <a:lstStyle/>
          <a:p>
            <a:r>
              <a:rPr lang="en-US" dirty="0">
                <a:solidFill>
                  <a:srgbClr val="0055FF"/>
                </a:solidFill>
              </a:rPr>
              <a:t>A</a:t>
            </a:r>
            <a:r>
              <a:rPr lang="en-US" dirty="0"/>
              <a:t>n </a:t>
            </a:r>
            <a:r>
              <a:rPr lang="en-US" dirty="0">
                <a:solidFill>
                  <a:srgbClr val="FD7402"/>
                </a:solidFill>
              </a:rPr>
              <a:t>E</a:t>
            </a:r>
            <a:r>
              <a:rPr lang="en-US" dirty="0">
                <a:solidFill>
                  <a:srgbClr val="006837"/>
                </a:solidFill>
              </a:rPr>
              <a:t>x</a:t>
            </a:r>
            <a:r>
              <a:rPr lang="en-US" dirty="0">
                <a:solidFill>
                  <a:srgbClr val="0055FF"/>
                </a:solidFill>
              </a:rPr>
              <a:t>c</a:t>
            </a:r>
            <a:r>
              <a:rPr lang="en-US" dirty="0"/>
              <a:t>l</a:t>
            </a:r>
            <a:r>
              <a:rPr lang="en-US" dirty="0">
                <a:solidFill>
                  <a:srgbClr val="FD7402"/>
                </a:solidFill>
              </a:rPr>
              <a:t>u</a:t>
            </a:r>
            <a:r>
              <a:rPr lang="en-US" dirty="0">
                <a:solidFill>
                  <a:srgbClr val="006837"/>
                </a:solidFill>
              </a:rPr>
              <a:t>s</a:t>
            </a:r>
            <a:r>
              <a:rPr lang="en-US" dirty="0">
                <a:solidFill>
                  <a:srgbClr val="0055FF"/>
                </a:solidFill>
              </a:rPr>
              <a:t>i</a:t>
            </a:r>
            <a:r>
              <a:rPr lang="en-US" dirty="0"/>
              <a:t>v</a:t>
            </a:r>
            <a:r>
              <a:rPr lang="en-US" dirty="0">
                <a:solidFill>
                  <a:srgbClr val="FD7402"/>
                </a:solidFill>
              </a:rPr>
              <a:t>e</a:t>
            </a:r>
            <a:r>
              <a:rPr lang="en-US" dirty="0"/>
              <a:t> </a:t>
            </a:r>
            <a:r>
              <a:rPr lang="en-US" dirty="0">
                <a:solidFill>
                  <a:srgbClr val="006837"/>
                </a:solidFill>
              </a:rPr>
              <a:t>H</a:t>
            </a:r>
            <a:r>
              <a:rPr lang="en-US" dirty="0">
                <a:solidFill>
                  <a:srgbClr val="0055FF"/>
                </a:solidFill>
              </a:rPr>
              <a:t>o</a:t>
            </a:r>
            <a:r>
              <a:rPr lang="en-US" dirty="0"/>
              <a:t>p</a:t>
            </a:r>
            <a:r>
              <a:rPr lang="en-US" dirty="0">
                <a:solidFill>
                  <a:srgbClr val="FD7402"/>
                </a:solidFill>
              </a:rPr>
              <a:t>e</a:t>
            </a:r>
          </a:p>
        </p:txBody>
      </p:sp>
      <p:sp>
        <p:nvSpPr>
          <p:cNvPr id="3" name="Content Placeholder 2">
            <a:extLst>
              <a:ext uri="{FF2B5EF4-FFF2-40B4-BE49-F238E27FC236}">
                <a16:creationId xmlns:a16="http://schemas.microsoft.com/office/drawing/2014/main" id="{2F82DD05-9FA5-46FD-866D-CC2F4919215E}"/>
              </a:ext>
            </a:extLst>
          </p:cNvPr>
          <p:cNvSpPr>
            <a:spLocks noGrp="1"/>
          </p:cNvSpPr>
          <p:nvPr>
            <p:ph idx="1"/>
          </p:nvPr>
        </p:nvSpPr>
        <p:spPr/>
        <p:txBody>
          <a:bodyPr/>
          <a:lstStyle/>
          <a:p>
            <a:r>
              <a:rPr lang="en-US" dirty="0"/>
              <a:t>“. . . that at that time you were without Christ, being aliens from the commonwealth of Israel and strangers from the covenants of promise, </a:t>
            </a:r>
            <a:r>
              <a:rPr lang="en-US" dirty="0">
                <a:solidFill>
                  <a:srgbClr val="AB0001"/>
                </a:solidFill>
                <a:latin typeface="Source Sans Pro Black" panose="020B0803030403020204" pitchFamily="34" charset="0"/>
              </a:rPr>
              <a:t>having no hope and without God in the world</a:t>
            </a:r>
            <a:r>
              <a:rPr lang="en-US" dirty="0"/>
              <a:t>” (Eph. 2:12).</a:t>
            </a:r>
          </a:p>
          <a:p>
            <a:r>
              <a:rPr lang="en-US" dirty="0"/>
              <a:t>“But I do not want you to be ignorant, brethren, concerning those who have fallen asleep, lest you sorrow as </a:t>
            </a:r>
            <a:r>
              <a:rPr lang="en-US" dirty="0">
                <a:solidFill>
                  <a:srgbClr val="AB0001"/>
                </a:solidFill>
                <a:latin typeface="Source Sans Pro Black" panose="020B0803030403020204" pitchFamily="34" charset="0"/>
              </a:rPr>
              <a:t>others who have no hope</a:t>
            </a:r>
            <a:r>
              <a:rPr lang="en-US" dirty="0"/>
              <a:t>” (1 Thess. 4:13).</a:t>
            </a:r>
          </a:p>
          <a:p>
            <a:r>
              <a:rPr lang="en-US" dirty="0"/>
              <a:t>“Jesus said to him, ‘I am the way, the truth, and the life. No one comes to the Father except through Me’” (John 14:6).</a:t>
            </a:r>
          </a:p>
        </p:txBody>
      </p:sp>
      <p:sp>
        <p:nvSpPr>
          <p:cNvPr id="4" name="Rectangle 3">
            <a:extLst>
              <a:ext uri="{FF2B5EF4-FFF2-40B4-BE49-F238E27FC236}">
                <a16:creationId xmlns:a16="http://schemas.microsoft.com/office/drawing/2014/main" id="{3071AAC7-54D0-44A8-BF4D-654927C8C14F}"/>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3257314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C02D-2615-4D5A-B269-CE84AA4B69BB}"/>
              </a:ext>
            </a:extLst>
          </p:cNvPr>
          <p:cNvSpPr>
            <a:spLocks noGrp="1"/>
          </p:cNvSpPr>
          <p:nvPr>
            <p:ph type="title"/>
          </p:nvPr>
        </p:nvSpPr>
        <p:spPr/>
        <p:txBody>
          <a:bodyPr/>
          <a:lstStyle/>
          <a:p>
            <a:r>
              <a:rPr lang="en-US" dirty="0">
                <a:solidFill>
                  <a:srgbClr val="006837"/>
                </a:solidFill>
              </a:rPr>
              <a:t>A</a:t>
            </a:r>
            <a:r>
              <a:rPr lang="en-US" dirty="0"/>
              <a:t> </a:t>
            </a:r>
            <a:r>
              <a:rPr lang="en-US" dirty="0">
                <a:solidFill>
                  <a:srgbClr val="0055FF"/>
                </a:solidFill>
              </a:rPr>
              <a:t>S</a:t>
            </a:r>
            <a:r>
              <a:rPr lang="en-US" dirty="0"/>
              <a:t>a</a:t>
            </a:r>
            <a:r>
              <a:rPr lang="en-US" dirty="0">
                <a:solidFill>
                  <a:srgbClr val="FD7402"/>
                </a:solidFill>
              </a:rPr>
              <a:t>d</a:t>
            </a:r>
            <a:r>
              <a:rPr lang="en-US" dirty="0"/>
              <a:t> </a:t>
            </a:r>
            <a:r>
              <a:rPr lang="en-US" dirty="0">
                <a:solidFill>
                  <a:srgbClr val="006837"/>
                </a:solidFill>
              </a:rPr>
              <a:t>M</a:t>
            </a:r>
            <a:r>
              <a:rPr lang="en-US" dirty="0">
                <a:solidFill>
                  <a:srgbClr val="0055FF"/>
                </a:solidFill>
              </a:rPr>
              <a:t>o</a:t>
            </a:r>
            <a:r>
              <a:rPr lang="en-US" dirty="0"/>
              <a:t>m</a:t>
            </a:r>
            <a:r>
              <a:rPr lang="en-US" dirty="0">
                <a:solidFill>
                  <a:srgbClr val="FD7402"/>
                </a:solidFill>
              </a:rPr>
              <a:t>e</a:t>
            </a:r>
            <a:r>
              <a:rPr lang="en-US" dirty="0">
                <a:solidFill>
                  <a:srgbClr val="006837"/>
                </a:solidFill>
              </a:rPr>
              <a:t>n</a:t>
            </a:r>
            <a:r>
              <a:rPr lang="en-US" dirty="0">
                <a:solidFill>
                  <a:srgbClr val="0055FF"/>
                </a:solidFill>
              </a:rPr>
              <a:t>t</a:t>
            </a:r>
          </a:p>
        </p:txBody>
      </p:sp>
      <p:sp>
        <p:nvSpPr>
          <p:cNvPr id="3" name="Content Placeholder 2">
            <a:extLst>
              <a:ext uri="{FF2B5EF4-FFF2-40B4-BE49-F238E27FC236}">
                <a16:creationId xmlns:a16="http://schemas.microsoft.com/office/drawing/2014/main" id="{15F5EA14-742B-402C-96C0-14858DB1D200}"/>
              </a:ext>
            </a:extLst>
          </p:cNvPr>
          <p:cNvSpPr>
            <a:spLocks noGrp="1"/>
          </p:cNvSpPr>
          <p:nvPr>
            <p:ph idx="1"/>
          </p:nvPr>
        </p:nvSpPr>
        <p:spPr/>
        <p:txBody>
          <a:bodyPr>
            <a:normAutofit fontScale="92500" lnSpcReduction="10000"/>
          </a:bodyPr>
          <a:lstStyle/>
          <a:p>
            <a:pPr marL="0" indent="0">
              <a:buNone/>
            </a:pPr>
            <a:r>
              <a:rPr lang="en-US" dirty="0"/>
              <a:t>   “As Vice President, George Bush represented the U.S. at the funeral of former Soviet leader Leonid Brezhnev. Bush was deeply moved by a silent protest carried out by Brezhnev’s widow. She stood motionless by the coffin until seconds before it was closed. Then, just as the soldiers touched the lid, Brezhnev’s wife performed an act of great courage and hope, a gesture that must surely rank as one of the most profound acts of civil disobedience ever committed: </a:t>
            </a:r>
            <a:r>
              <a:rPr lang="en-US" dirty="0">
                <a:latin typeface="Source Sans Pro Black" panose="020B0803030403020204" pitchFamily="34" charset="0"/>
              </a:rPr>
              <a:t>She reached down and made the sign of the cross on her husband’s chest. </a:t>
            </a:r>
          </a:p>
          <a:p>
            <a:pPr marL="0" indent="0">
              <a:buNone/>
            </a:pPr>
            <a:r>
              <a:rPr lang="en-US" dirty="0"/>
              <a:t>   “There in the citadel of secular, atheistic power, the wife of the man who had run it all hoped that her husband was wrong. She hoped that there was another life, and that that life was best represented by Jesus who died on the cross, and that the same Jesus might yet have mercy on her husband” (Gary Thomas,</a:t>
            </a:r>
            <a:r>
              <a:rPr lang="en-US" i="1" dirty="0"/>
              <a:t> Christianity Today</a:t>
            </a:r>
            <a:r>
              <a:rPr lang="en-US" dirty="0"/>
              <a:t>, October 3, 1994, p. 26.</a:t>
            </a:r>
          </a:p>
        </p:txBody>
      </p:sp>
      <p:sp>
        <p:nvSpPr>
          <p:cNvPr id="4" name="Rectangle 3">
            <a:extLst>
              <a:ext uri="{FF2B5EF4-FFF2-40B4-BE49-F238E27FC236}">
                <a16:creationId xmlns:a16="http://schemas.microsoft.com/office/drawing/2014/main" id="{58FD0309-8661-4F6F-9FB5-192AC49976E2}"/>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204614364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ock Stock Illustrations – 258,918 Block Stock Illustrations ...">
            <a:extLst>
              <a:ext uri="{FF2B5EF4-FFF2-40B4-BE49-F238E27FC236}">
                <a16:creationId xmlns:a16="http://schemas.microsoft.com/office/drawing/2014/main" id="{3E93B85F-796D-4EA9-B2E0-6D16857D7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240" y="2984435"/>
            <a:ext cx="7620000" cy="2419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B305EB-F791-4E27-AE6D-9DEB5D1EE2E9}"/>
              </a:ext>
            </a:extLst>
          </p:cNvPr>
          <p:cNvSpPr txBox="1"/>
          <p:nvPr/>
        </p:nvSpPr>
        <p:spPr>
          <a:xfrm>
            <a:off x="2155371" y="905069"/>
            <a:ext cx="7753739" cy="1569660"/>
          </a:xfrm>
          <a:prstGeom prst="rect">
            <a:avLst/>
          </a:prstGeom>
          <a:noFill/>
        </p:spPr>
        <p:txBody>
          <a:bodyPr wrap="square" rtlCol="0">
            <a:spAutoFit/>
          </a:bodyPr>
          <a:lstStyle/>
          <a:p>
            <a:pPr algn="ctr"/>
            <a:r>
              <a:rPr lang="en-US" sz="9600" dirty="0">
                <a:solidFill>
                  <a:srgbClr val="FD7402"/>
                </a:solidFill>
                <a:latin typeface="Arial Rounded MT Bold" panose="020F0704030504030204" pitchFamily="34" charset="0"/>
              </a:rPr>
              <a:t>B</a:t>
            </a:r>
            <a:r>
              <a:rPr lang="en-US" sz="9600" dirty="0">
                <a:solidFill>
                  <a:srgbClr val="0055FF"/>
                </a:solidFill>
                <a:latin typeface="Arial Rounded MT Bold" panose="020F0704030504030204" pitchFamily="34" charset="0"/>
              </a:rPr>
              <a:t>u</a:t>
            </a:r>
            <a:r>
              <a:rPr lang="en-US" sz="9600" dirty="0">
                <a:solidFill>
                  <a:srgbClr val="AB0001"/>
                </a:solidFill>
                <a:latin typeface="Arial Rounded MT Bold" panose="020F0704030504030204" pitchFamily="34" charset="0"/>
              </a:rPr>
              <a:t>i</a:t>
            </a:r>
            <a:r>
              <a:rPr lang="en-US" sz="9600" dirty="0">
                <a:solidFill>
                  <a:srgbClr val="006837"/>
                </a:solidFill>
                <a:latin typeface="Arial Rounded MT Bold" panose="020F0704030504030204" pitchFamily="34" charset="0"/>
              </a:rPr>
              <a:t>l</a:t>
            </a:r>
            <a:r>
              <a:rPr lang="en-US" sz="9600" dirty="0">
                <a:solidFill>
                  <a:srgbClr val="0055FF"/>
                </a:solidFill>
                <a:latin typeface="Arial Rounded MT Bold" panose="020F0704030504030204" pitchFamily="34" charset="0"/>
              </a:rPr>
              <a:t>d</a:t>
            </a:r>
            <a:r>
              <a:rPr lang="en-US" sz="9600" dirty="0">
                <a:solidFill>
                  <a:srgbClr val="FD7402"/>
                </a:solidFill>
                <a:latin typeface="Arial Rounded MT Bold" panose="020F0704030504030204" pitchFamily="34" charset="0"/>
              </a:rPr>
              <a:t>i</a:t>
            </a:r>
            <a:r>
              <a:rPr lang="en-US" sz="9600" dirty="0">
                <a:solidFill>
                  <a:srgbClr val="AB0001"/>
                </a:solidFill>
                <a:latin typeface="Arial Rounded MT Bold" panose="020F0704030504030204" pitchFamily="34" charset="0"/>
              </a:rPr>
              <a:t>n</a:t>
            </a:r>
            <a:r>
              <a:rPr lang="en-US" sz="9600" dirty="0">
                <a:solidFill>
                  <a:srgbClr val="006837"/>
                </a:solidFill>
                <a:latin typeface="Arial Rounded MT Bold" panose="020F0704030504030204" pitchFamily="34" charset="0"/>
              </a:rPr>
              <a:t>g</a:t>
            </a:r>
          </a:p>
        </p:txBody>
      </p:sp>
      <p:sp>
        <p:nvSpPr>
          <p:cNvPr id="3" name="TextBox 2">
            <a:extLst>
              <a:ext uri="{FF2B5EF4-FFF2-40B4-BE49-F238E27FC236}">
                <a16:creationId xmlns:a16="http://schemas.microsoft.com/office/drawing/2014/main" id="{2535B71C-C252-4D32-8852-7F50C4CF6053}"/>
              </a:ext>
            </a:extLst>
          </p:cNvPr>
          <p:cNvSpPr txBox="1"/>
          <p:nvPr/>
        </p:nvSpPr>
        <p:spPr>
          <a:xfrm>
            <a:off x="2601157" y="5575177"/>
            <a:ext cx="6977849" cy="1015663"/>
          </a:xfrm>
          <a:prstGeom prst="rect">
            <a:avLst/>
          </a:prstGeom>
          <a:noFill/>
        </p:spPr>
        <p:txBody>
          <a:bodyPr wrap="square" rtlCol="0">
            <a:spAutoFit/>
          </a:bodyPr>
          <a:lstStyle/>
          <a:p>
            <a:pPr algn="ctr"/>
            <a:r>
              <a:rPr lang="en-US" sz="6000" dirty="0">
                <a:solidFill>
                  <a:srgbClr val="0055FF"/>
                </a:solidFill>
                <a:latin typeface="Arial Rounded MT Bold" panose="020F0704030504030204" pitchFamily="34" charset="0"/>
              </a:rPr>
              <a:t>C</a:t>
            </a:r>
            <a:r>
              <a:rPr lang="en-US" sz="6000" dirty="0">
                <a:solidFill>
                  <a:srgbClr val="FD7402"/>
                </a:solidFill>
                <a:latin typeface="Arial Rounded MT Bold" panose="020F0704030504030204" pitchFamily="34" charset="0"/>
              </a:rPr>
              <a:t>o</a:t>
            </a:r>
            <a:r>
              <a:rPr lang="en-US" sz="6000" dirty="0">
                <a:solidFill>
                  <a:srgbClr val="AB0001"/>
                </a:solidFill>
                <a:latin typeface="Arial Rounded MT Bold" panose="020F0704030504030204" pitchFamily="34" charset="0"/>
              </a:rPr>
              <a:t>n</a:t>
            </a:r>
            <a:r>
              <a:rPr lang="en-US" sz="6000" dirty="0">
                <a:solidFill>
                  <a:srgbClr val="006837"/>
                </a:solidFill>
                <a:latin typeface="Arial Rounded MT Bold" panose="020F0704030504030204" pitchFamily="34" charset="0"/>
              </a:rPr>
              <a:t>c</a:t>
            </a:r>
            <a:r>
              <a:rPr lang="en-US" sz="6000" dirty="0">
                <a:solidFill>
                  <a:srgbClr val="0055FF"/>
                </a:solidFill>
                <a:latin typeface="Arial Rounded MT Bold" panose="020F0704030504030204" pitchFamily="34" charset="0"/>
              </a:rPr>
              <a:t>l</a:t>
            </a:r>
            <a:r>
              <a:rPr lang="en-US" sz="6000" dirty="0">
                <a:solidFill>
                  <a:srgbClr val="FD7402"/>
                </a:solidFill>
                <a:latin typeface="Arial Rounded MT Bold" panose="020F0704030504030204" pitchFamily="34" charset="0"/>
              </a:rPr>
              <a:t>u</a:t>
            </a:r>
            <a:r>
              <a:rPr lang="en-US" sz="6000" dirty="0">
                <a:solidFill>
                  <a:srgbClr val="AB0001"/>
                </a:solidFill>
                <a:latin typeface="Arial Rounded MT Bold" panose="020F0704030504030204" pitchFamily="34" charset="0"/>
              </a:rPr>
              <a:t>s</a:t>
            </a:r>
            <a:r>
              <a:rPr lang="en-US" sz="6000" dirty="0">
                <a:solidFill>
                  <a:srgbClr val="006837"/>
                </a:solidFill>
                <a:latin typeface="Arial Rounded MT Bold" panose="020F0704030504030204" pitchFamily="34" charset="0"/>
              </a:rPr>
              <a:t>i</a:t>
            </a:r>
            <a:r>
              <a:rPr lang="en-US" sz="6000" dirty="0">
                <a:solidFill>
                  <a:srgbClr val="0055FF"/>
                </a:solidFill>
                <a:latin typeface="Arial Rounded MT Bold" panose="020F0704030504030204" pitchFamily="34" charset="0"/>
              </a:rPr>
              <a:t>o</a:t>
            </a:r>
            <a:r>
              <a:rPr lang="en-US" sz="6000" dirty="0">
                <a:solidFill>
                  <a:srgbClr val="FD7402"/>
                </a:solidFill>
                <a:latin typeface="Arial Rounded MT Bold" panose="020F0704030504030204" pitchFamily="34" charset="0"/>
              </a:rPr>
              <a:t>n</a:t>
            </a:r>
          </a:p>
        </p:txBody>
      </p:sp>
    </p:spTree>
    <p:extLst>
      <p:ext uri="{BB962C8B-B14F-4D97-AF65-F5344CB8AC3E}">
        <p14:creationId xmlns:p14="http://schemas.microsoft.com/office/powerpoint/2010/main" val="325705685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fe well lived: Businessman and philanthropist Eugene Lang dies at 98">
            <a:extLst>
              <a:ext uri="{FF2B5EF4-FFF2-40B4-BE49-F238E27FC236}">
                <a16:creationId xmlns:a16="http://schemas.microsoft.com/office/drawing/2014/main" id="{4444AEE3-3EE4-3C0B-DAB5-DB0D355BF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71154E-5F58-D567-C0FC-DE5CDA7C14DF}"/>
              </a:ext>
            </a:extLst>
          </p:cNvPr>
          <p:cNvSpPr txBox="1"/>
          <p:nvPr/>
        </p:nvSpPr>
        <p:spPr>
          <a:xfrm>
            <a:off x="6464174" y="461727"/>
            <a:ext cx="5413973" cy="1077218"/>
          </a:xfrm>
          <a:prstGeom prst="rect">
            <a:avLst/>
          </a:prstGeom>
          <a:noFill/>
        </p:spPr>
        <p:txBody>
          <a:bodyPr wrap="square" rtlCol="0">
            <a:spAutoFit/>
          </a:bodyPr>
          <a:lstStyle/>
          <a:p>
            <a:r>
              <a:rPr lang="en-US" sz="3200" dirty="0">
                <a:solidFill>
                  <a:srgbClr val="AB0001"/>
                </a:solidFill>
                <a:latin typeface="Source Sans Pro Black" panose="020B0803030403020204" pitchFamily="34" charset="0"/>
              </a:rPr>
              <a:t>Inspired 61 sixth graders to do well in school!</a:t>
            </a:r>
          </a:p>
        </p:txBody>
      </p:sp>
    </p:spTree>
    <p:extLst>
      <p:ext uri="{BB962C8B-B14F-4D97-AF65-F5344CB8AC3E}">
        <p14:creationId xmlns:p14="http://schemas.microsoft.com/office/powerpoint/2010/main" val="1075968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 Lives by Simon Dewey | Altus Fine Art">
            <a:extLst>
              <a:ext uri="{FF2B5EF4-FFF2-40B4-BE49-F238E27FC236}">
                <a16:creationId xmlns:a16="http://schemas.microsoft.com/office/drawing/2014/main" id="{3B909331-CC9E-EC2D-525B-301D08642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161"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7FEEF0-CC7E-FD09-2B1A-F78B8D6780B3}"/>
              </a:ext>
            </a:extLst>
          </p:cNvPr>
          <p:cNvSpPr txBox="1"/>
          <p:nvPr/>
        </p:nvSpPr>
        <p:spPr>
          <a:xfrm>
            <a:off x="786419" y="2366754"/>
            <a:ext cx="5153025" cy="2123658"/>
          </a:xfrm>
          <a:prstGeom prst="rect">
            <a:avLst/>
          </a:prstGeom>
          <a:noFill/>
        </p:spPr>
        <p:txBody>
          <a:bodyPr wrap="square" rtlCol="0">
            <a:spAutoFit/>
          </a:bodyPr>
          <a:lstStyle/>
          <a:p>
            <a:pPr algn="r"/>
            <a:r>
              <a:rPr lang="en-US" sz="4400" dirty="0">
                <a:solidFill>
                  <a:srgbClr val="5988A8"/>
                </a:solidFill>
                <a:latin typeface="Source Sans Pro Black" panose="020B0803030403020204" pitchFamily="34" charset="0"/>
              </a:rPr>
              <a:t>The Resurrection of Jesus gives hope to all of mankind!</a:t>
            </a:r>
          </a:p>
        </p:txBody>
      </p:sp>
    </p:spTree>
    <p:extLst>
      <p:ext uri="{BB962C8B-B14F-4D97-AF65-F5344CB8AC3E}">
        <p14:creationId xmlns:p14="http://schemas.microsoft.com/office/powerpoint/2010/main" val="660150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692DE-7EDA-4991-BB90-F3B5B010EA1A}"/>
              </a:ext>
            </a:extLst>
          </p:cNvPr>
          <p:cNvSpPr>
            <a:spLocks noGrp="1"/>
          </p:cNvSpPr>
          <p:nvPr>
            <p:ph type="title"/>
          </p:nvPr>
        </p:nvSpPr>
        <p:spPr/>
        <p:txBody>
          <a:bodyPr/>
          <a:lstStyle/>
          <a:p>
            <a:r>
              <a:rPr lang="en-US" dirty="0">
                <a:solidFill>
                  <a:srgbClr val="FD7402"/>
                </a:solidFill>
              </a:rPr>
              <a:t>D</a:t>
            </a:r>
            <a:r>
              <a:rPr lang="en-US" dirty="0">
                <a:solidFill>
                  <a:srgbClr val="006837"/>
                </a:solidFill>
              </a:rPr>
              <a:t>e</a:t>
            </a:r>
            <a:r>
              <a:rPr lang="en-US" dirty="0">
                <a:solidFill>
                  <a:srgbClr val="0055FF"/>
                </a:solidFill>
              </a:rPr>
              <a:t>f</a:t>
            </a:r>
            <a:r>
              <a:rPr lang="en-US" dirty="0"/>
              <a:t>e</a:t>
            </a:r>
            <a:r>
              <a:rPr lang="en-US" dirty="0">
                <a:solidFill>
                  <a:srgbClr val="FD7402"/>
                </a:solidFill>
              </a:rPr>
              <a:t>n</a:t>
            </a:r>
            <a:r>
              <a:rPr lang="en-US" dirty="0">
                <a:solidFill>
                  <a:srgbClr val="006837"/>
                </a:solidFill>
              </a:rPr>
              <a:t>d</a:t>
            </a:r>
            <a:r>
              <a:rPr lang="en-US" dirty="0">
                <a:solidFill>
                  <a:srgbClr val="0055FF"/>
                </a:solidFill>
              </a:rPr>
              <a:t>i</a:t>
            </a:r>
            <a:r>
              <a:rPr lang="en-US" dirty="0"/>
              <a:t>n</a:t>
            </a:r>
            <a:r>
              <a:rPr lang="en-US" dirty="0">
                <a:solidFill>
                  <a:srgbClr val="FD7402"/>
                </a:solidFill>
              </a:rPr>
              <a:t>g</a:t>
            </a:r>
            <a:r>
              <a:rPr lang="en-US" dirty="0"/>
              <a:t> </a:t>
            </a:r>
            <a:r>
              <a:rPr lang="en-US" dirty="0">
                <a:solidFill>
                  <a:srgbClr val="006837"/>
                </a:solidFill>
              </a:rPr>
              <a:t>O</a:t>
            </a:r>
            <a:r>
              <a:rPr lang="en-US" dirty="0">
                <a:solidFill>
                  <a:srgbClr val="0055FF"/>
                </a:solidFill>
              </a:rPr>
              <a:t>u</a:t>
            </a:r>
            <a:r>
              <a:rPr lang="en-US" dirty="0"/>
              <a:t>r </a:t>
            </a:r>
            <a:r>
              <a:rPr lang="en-US" dirty="0">
                <a:solidFill>
                  <a:srgbClr val="FD7402"/>
                </a:solidFill>
              </a:rPr>
              <a:t>L</a:t>
            </a:r>
            <a:r>
              <a:rPr lang="en-US" dirty="0">
                <a:solidFill>
                  <a:srgbClr val="006837"/>
                </a:solidFill>
              </a:rPr>
              <a:t>i</a:t>
            </a:r>
            <a:r>
              <a:rPr lang="en-US" dirty="0">
                <a:solidFill>
                  <a:srgbClr val="0055FF"/>
                </a:solidFill>
              </a:rPr>
              <a:t>v</a:t>
            </a:r>
            <a:r>
              <a:rPr lang="en-US" dirty="0"/>
              <a:t>i</a:t>
            </a:r>
            <a:r>
              <a:rPr lang="en-US" dirty="0">
                <a:solidFill>
                  <a:srgbClr val="FD7402"/>
                </a:solidFill>
              </a:rPr>
              <a:t>n</a:t>
            </a:r>
            <a:r>
              <a:rPr lang="en-US" dirty="0">
                <a:solidFill>
                  <a:srgbClr val="006837"/>
                </a:solidFill>
              </a:rPr>
              <a:t>g</a:t>
            </a:r>
            <a:r>
              <a:rPr lang="en-US" dirty="0"/>
              <a:t> </a:t>
            </a:r>
            <a:r>
              <a:rPr lang="en-US" dirty="0">
                <a:solidFill>
                  <a:srgbClr val="0055FF"/>
                </a:solidFill>
              </a:rPr>
              <a:t>H</a:t>
            </a:r>
            <a:r>
              <a:rPr lang="en-US" dirty="0"/>
              <a:t>o</a:t>
            </a:r>
            <a:r>
              <a:rPr lang="en-US" dirty="0">
                <a:solidFill>
                  <a:srgbClr val="FD7402"/>
                </a:solidFill>
              </a:rPr>
              <a:t>p</a:t>
            </a:r>
            <a:r>
              <a:rPr lang="en-US" dirty="0">
                <a:solidFill>
                  <a:srgbClr val="006837"/>
                </a:solidFill>
              </a:rPr>
              <a:t>e</a:t>
            </a:r>
          </a:p>
        </p:txBody>
      </p:sp>
      <p:sp>
        <p:nvSpPr>
          <p:cNvPr id="3" name="Content Placeholder 2">
            <a:extLst>
              <a:ext uri="{FF2B5EF4-FFF2-40B4-BE49-F238E27FC236}">
                <a16:creationId xmlns:a16="http://schemas.microsoft.com/office/drawing/2014/main" id="{E73977F2-D8B5-4C36-BBC2-4B966C7CD4FE}"/>
              </a:ext>
            </a:extLst>
          </p:cNvPr>
          <p:cNvSpPr>
            <a:spLocks noGrp="1"/>
          </p:cNvSpPr>
          <p:nvPr>
            <p:ph idx="1"/>
          </p:nvPr>
        </p:nvSpPr>
        <p:spPr/>
        <p:txBody>
          <a:bodyPr>
            <a:normAutofit/>
          </a:bodyPr>
          <a:lstStyle/>
          <a:p>
            <a:r>
              <a:rPr lang="en-US" dirty="0"/>
              <a:t>“But sanctify the Lord God in your hearts, and always be ready to give a defense to everyone who asks you a reason for the hope that is in you, with meekness and fear” (1 Pet. 3:15).</a:t>
            </a:r>
          </a:p>
          <a:p>
            <a:r>
              <a:rPr lang="en-US" dirty="0"/>
              <a:t>Ours is a living hope. “Blessed be the God and Father of our Lord Jesus Christ, who according to His abundant mercy has begotten us again to </a:t>
            </a:r>
            <a:r>
              <a:rPr lang="en-US" dirty="0">
                <a:solidFill>
                  <a:srgbClr val="AB0001"/>
                </a:solidFill>
                <a:latin typeface="Source Sans Pro Black" panose="020B0803030403020204" pitchFamily="34" charset="0"/>
              </a:rPr>
              <a:t>a living hope through the resurrection of Jesus Christ from the dead, to an inheritance incorruptible and undefiled and that does not fade away, reserved in heaven for you, who are kept by the power of God through faith for salvation ready to be revealed in the last time</a:t>
            </a:r>
            <a:r>
              <a:rPr lang="en-US" dirty="0"/>
              <a:t>” (1 Pet. 1:3-5).</a:t>
            </a:r>
          </a:p>
        </p:txBody>
      </p:sp>
      <p:sp>
        <p:nvSpPr>
          <p:cNvPr id="4" name="Rectangle 3">
            <a:extLst>
              <a:ext uri="{FF2B5EF4-FFF2-40B4-BE49-F238E27FC236}">
                <a16:creationId xmlns:a16="http://schemas.microsoft.com/office/drawing/2014/main" id="{0C9F43C3-3A5C-41CD-AB8C-0BD7212E8375}"/>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3228174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ock Stock Illustrations – 258,918 Block Stock Illustrations ...">
            <a:extLst>
              <a:ext uri="{FF2B5EF4-FFF2-40B4-BE49-F238E27FC236}">
                <a16:creationId xmlns:a16="http://schemas.microsoft.com/office/drawing/2014/main" id="{3E93B85F-796D-4EA9-B2E0-6D16857D7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240" y="2984435"/>
            <a:ext cx="7620000" cy="2419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B305EB-F791-4E27-AE6D-9DEB5D1EE2E9}"/>
              </a:ext>
            </a:extLst>
          </p:cNvPr>
          <p:cNvSpPr txBox="1"/>
          <p:nvPr/>
        </p:nvSpPr>
        <p:spPr>
          <a:xfrm>
            <a:off x="2155371" y="905069"/>
            <a:ext cx="7753739" cy="1569660"/>
          </a:xfrm>
          <a:prstGeom prst="rect">
            <a:avLst/>
          </a:prstGeom>
          <a:noFill/>
        </p:spPr>
        <p:txBody>
          <a:bodyPr wrap="square" rtlCol="0">
            <a:spAutoFit/>
          </a:bodyPr>
          <a:lstStyle/>
          <a:p>
            <a:pPr algn="ctr"/>
            <a:r>
              <a:rPr lang="en-US" sz="9600" dirty="0">
                <a:solidFill>
                  <a:srgbClr val="FD7402"/>
                </a:solidFill>
                <a:latin typeface="Arial Rounded MT Bold" panose="020F0704030504030204" pitchFamily="34" charset="0"/>
              </a:rPr>
              <a:t>B</a:t>
            </a:r>
            <a:r>
              <a:rPr lang="en-US" sz="9600" dirty="0">
                <a:solidFill>
                  <a:srgbClr val="0055FF"/>
                </a:solidFill>
                <a:latin typeface="Arial Rounded MT Bold" panose="020F0704030504030204" pitchFamily="34" charset="0"/>
              </a:rPr>
              <a:t>u</a:t>
            </a:r>
            <a:r>
              <a:rPr lang="en-US" sz="9600" dirty="0">
                <a:solidFill>
                  <a:srgbClr val="AB0001"/>
                </a:solidFill>
                <a:latin typeface="Arial Rounded MT Bold" panose="020F0704030504030204" pitchFamily="34" charset="0"/>
              </a:rPr>
              <a:t>i</a:t>
            </a:r>
            <a:r>
              <a:rPr lang="en-US" sz="9600" dirty="0">
                <a:solidFill>
                  <a:srgbClr val="006837"/>
                </a:solidFill>
                <a:latin typeface="Arial Rounded MT Bold" panose="020F0704030504030204" pitchFamily="34" charset="0"/>
              </a:rPr>
              <a:t>l</a:t>
            </a:r>
            <a:r>
              <a:rPr lang="en-US" sz="9600" dirty="0">
                <a:solidFill>
                  <a:srgbClr val="0055FF"/>
                </a:solidFill>
                <a:latin typeface="Arial Rounded MT Bold" panose="020F0704030504030204" pitchFamily="34" charset="0"/>
              </a:rPr>
              <a:t>d</a:t>
            </a:r>
            <a:r>
              <a:rPr lang="en-US" sz="9600" dirty="0">
                <a:solidFill>
                  <a:srgbClr val="FD7402"/>
                </a:solidFill>
                <a:latin typeface="Arial Rounded MT Bold" panose="020F0704030504030204" pitchFamily="34" charset="0"/>
              </a:rPr>
              <a:t>i</a:t>
            </a:r>
            <a:r>
              <a:rPr lang="en-US" sz="9600" dirty="0">
                <a:solidFill>
                  <a:srgbClr val="AB0001"/>
                </a:solidFill>
                <a:latin typeface="Arial Rounded MT Bold" panose="020F0704030504030204" pitchFamily="34" charset="0"/>
              </a:rPr>
              <a:t>n</a:t>
            </a:r>
            <a:r>
              <a:rPr lang="en-US" sz="9600" dirty="0">
                <a:solidFill>
                  <a:srgbClr val="006837"/>
                </a:solidFill>
                <a:latin typeface="Arial Rounded MT Bold" panose="020F0704030504030204" pitchFamily="34" charset="0"/>
              </a:rPr>
              <a:t>g</a:t>
            </a:r>
          </a:p>
        </p:txBody>
      </p:sp>
    </p:spTree>
    <p:extLst>
      <p:ext uri="{BB962C8B-B14F-4D97-AF65-F5344CB8AC3E}">
        <p14:creationId xmlns:p14="http://schemas.microsoft.com/office/powerpoint/2010/main" val="278088423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61"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eaching the Twelve Apostles: Thomas">
            <a:extLst>
              <a:ext uri="{FF2B5EF4-FFF2-40B4-BE49-F238E27FC236}">
                <a16:creationId xmlns:a16="http://schemas.microsoft.com/office/drawing/2014/main" id="{5CE0084F-D5E4-1C51-7174-D610DB222FD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E58EB4-2273-EFC4-DC2A-17E756BB1F60}"/>
              </a:ext>
            </a:extLst>
          </p:cNvPr>
          <p:cNvSpPr txBox="1"/>
          <p:nvPr/>
        </p:nvSpPr>
        <p:spPr>
          <a:xfrm>
            <a:off x="443619" y="4913394"/>
            <a:ext cx="6618083" cy="1200329"/>
          </a:xfrm>
          <a:prstGeom prst="rect">
            <a:avLst/>
          </a:prstGeom>
          <a:noFill/>
        </p:spPr>
        <p:txBody>
          <a:bodyPr wrap="square" rtlCol="0">
            <a:spAutoFit/>
          </a:bodyPr>
          <a:lstStyle/>
          <a:p>
            <a:r>
              <a:rPr lang="en-US" sz="3600" dirty="0">
                <a:latin typeface="Source Sans Pro Black" panose="020B0803030403020204" pitchFamily="34" charset="0"/>
              </a:rPr>
              <a:t>Jesus’s Resurrection and Promise Inspire Hope</a:t>
            </a:r>
          </a:p>
        </p:txBody>
      </p:sp>
    </p:spTree>
    <p:extLst>
      <p:ext uri="{BB962C8B-B14F-4D97-AF65-F5344CB8AC3E}">
        <p14:creationId xmlns:p14="http://schemas.microsoft.com/office/powerpoint/2010/main" val="32730146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CF0C-B86F-4F37-B8AC-75EACBD364C9}"/>
              </a:ext>
            </a:extLst>
          </p:cNvPr>
          <p:cNvSpPr>
            <a:spLocks noGrp="1"/>
          </p:cNvSpPr>
          <p:nvPr>
            <p:ph type="title"/>
          </p:nvPr>
        </p:nvSpPr>
        <p:spPr/>
        <p:txBody>
          <a:bodyPr/>
          <a:lstStyle/>
          <a:p>
            <a:r>
              <a:rPr lang="en-US" dirty="0"/>
              <a:t>T</a:t>
            </a:r>
            <a:r>
              <a:rPr lang="en-US" dirty="0">
                <a:solidFill>
                  <a:srgbClr val="0055FF"/>
                </a:solidFill>
              </a:rPr>
              <a:t>h</a:t>
            </a:r>
            <a:r>
              <a:rPr lang="en-US" dirty="0">
                <a:solidFill>
                  <a:srgbClr val="FD7402"/>
                </a:solidFill>
              </a:rPr>
              <a:t>e</a:t>
            </a:r>
            <a:r>
              <a:rPr lang="en-US" dirty="0"/>
              <a:t> </a:t>
            </a:r>
            <a:r>
              <a:rPr lang="en-US" dirty="0">
                <a:solidFill>
                  <a:srgbClr val="006837"/>
                </a:solidFill>
              </a:rPr>
              <a:t>C</a:t>
            </a:r>
            <a:r>
              <a:rPr lang="en-US" dirty="0">
                <a:solidFill>
                  <a:srgbClr val="FD7402"/>
                </a:solidFill>
              </a:rPr>
              <a:t>h</a:t>
            </a:r>
            <a:r>
              <a:rPr lang="en-US" dirty="0">
                <a:solidFill>
                  <a:srgbClr val="0055FF"/>
                </a:solidFill>
              </a:rPr>
              <a:t>r</a:t>
            </a:r>
            <a:r>
              <a:rPr lang="en-US" dirty="0"/>
              <a:t>i</a:t>
            </a:r>
            <a:r>
              <a:rPr lang="en-US" dirty="0">
                <a:solidFill>
                  <a:srgbClr val="006837"/>
                </a:solidFill>
              </a:rPr>
              <a:t>s</a:t>
            </a:r>
            <a:r>
              <a:rPr lang="en-US" dirty="0">
                <a:solidFill>
                  <a:srgbClr val="FD7402"/>
                </a:solidFill>
              </a:rPr>
              <a:t>t</a:t>
            </a:r>
            <a:r>
              <a:rPr lang="en-US" dirty="0">
                <a:solidFill>
                  <a:srgbClr val="0055FF"/>
                </a:solidFill>
              </a:rPr>
              <a:t>i</a:t>
            </a:r>
            <a:r>
              <a:rPr lang="en-US" dirty="0"/>
              <a:t>a</a:t>
            </a:r>
            <a:r>
              <a:rPr lang="en-US" dirty="0">
                <a:solidFill>
                  <a:srgbClr val="006837"/>
                </a:solidFill>
              </a:rPr>
              <a:t>n</a:t>
            </a:r>
            <a:r>
              <a:rPr lang="en-US" dirty="0">
                <a:solidFill>
                  <a:srgbClr val="FD7402"/>
                </a:solidFill>
              </a:rPr>
              <a:t>’</a:t>
            </a:r>
            <a:r>
              <a:rPr lang="en-US" dirty="0">
                <a:solidFill>
                  <a:srgbClr val="0055FF"/>
                </a:solidFill>
              </a:rPr>
              <a:t>s</a:t>
            </a:r>
            <a:r>
              <a:rPr lang="en-US" dirty="0"/>
              <a:t> H</a:t>
            </a:r>
            <a:r>
              <a:rPr lang="en-US" dirty="0">
                <a:solidFill>
                  <a:srgbClr val="006837"/>
                </a:solidFill>
              </a:rPr>
              <a:t>o</a:t>
            </a:r>
            <a:r>
              <a:rPr lang="en-US" dirty="0">
                <a:solidFill>
                  <a:srgbClr val="FD7402"/>
                </a:solidFill>
              </a:rPr>
              <a:t>p</a:t>
            </a:r>
            <a:r>
              <a:rPr lang="en-US" dirty="0">
                <a:solidFill>
                  <a:srgbClr val="0055FF"/>
                </a:solidFill>
              </a:rPr>
              <a:t>e</a:t>
            </a:r>
          </a:p>
        </p:txBody>
      </p:sp>
      <p:sp>
        <p:nvSpPr>
          <p:cNvPr id="3" name="Content Placeholder 2">
            <a:extLst>
              <a:ext uri="{FF2B5EF4-FFF2-40B4-BE49-F238E27FC236}">
                <a16:creationId xmlns:a16="http://schemas.microsoft.com/office/drawing/2014/main" id="{1BBB6A1E-690B-486E-A613-C1C079B5DA53}"/>
              </a:ext>
            </a:extLst>
          </p:cNvPr>
          <p:cNvSpPr>
            <a:spLocks noGrp="1"/>
          </p:cNvSpPr>
          <p:nvPr>
            <p:ph idx="1"/>
          </p:nvPr>
        </p:nvSpPr>
        <p:spPr>
          <a:xfrm>
            <a:off x="838200" y="1644565"/>
            <a:ext cx="10515600" cy="4667250"/>
          </a:xfrm>
        </p:spPr>
        <p:txBody>
          <a:bodyPr>
            <a:normAutofit/>
          </a:bodyPr>
          <a:lstStyle/>
          <a:p>
            <a:pPr marL="0" indent="0">
              <a:buNone/>
            </a:pPr>
            <a:r>
              <a:rPr lang="en-US" dirty="0"/>
              <a:t>“Blessed be the God and Father of our Lord Jesus Christ! According to his great mercy, </a:t>
            </a:r>
            <a:r>
              <a:rPr lang="en-US" dirty="0">
                <a:solidFill>
                  <a:srgbClr val="C00000"/>
                </a:solidFill>
                <a:latin typeface="Source Sans Pro Black" panose="020B0803030403020204" pitchFamily="34" charset="0"/>
              </a:rPr>
              <a:t>he has caused us to be born again to a living hope through the resurrection of Jesus Christ from the dead</a:t>
            </a:r>
            <a:r>
              <a:rPr lang="en-US" dirty="0"/>
              <a:t>, to an inheritance that is imperishable, undefiled, and unfading, kept in heaven for you, who by God’s power are being guarded through faith for a salvation ready to be revealed in the last time” (1 Pet. 1:3-5).</a:t>
            </a:r>
          </a:p>
        </p:txBody>
      </p:sp>
      <p:sp>
        <p:nvSpPr>
          <p:cNvPr id="5" name="Rectangle 4">
            <a:extLst>
              <a:ext uri="{FF2B5EF4-FFF2-40B4-BE49-F238E27FC236}">
                <a16:creationId xmlns:a16="http://schemas.microsoft.com/office/drawing/2014/main" id="{484F5CDC-4539-4122-8C2B-47085B47B9E0}"/>
              </a:ext>
            </a:extLst>
          </p:cNvPr>
          <p:cNvSpPr/>
          <p:nvPr/>
        </p:nvSpPr>
        <p:spPr>
          <a:xfrm>
            <a:off x="838200" y="6311900"/>
            <a:ext cx="10515599" cy="461665"/>
          </a:xfrm>
          <a:prstGeom prst="rect">
            <a:avLst/>
          </a:prstGeom>
        </p:spPr>
        <p:txBody>
          <a:bodyPr wrap="squar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151375272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CF0C-B86F-4F37-B8AC-75EACBD364C9}"/>
              </a:ext>
            </a:extLst>
          </p:cNvPr>
          <p:cNvSpPr>
            <a:spLocks noGrp="1"/>
          </p:cNvSpPr>
          <p:nvPr>
            <p:ph type="title"/>
          </p:nvPr>
        </p:nvSpPr>
        <p:spPr/>
        <p:txBody>
          <a:bodyPr/>
          <a:lstStyle/>
          <a:p>
            <a:r>
              <a:rPr lang="en-US" dirty="0"/>
              <a:t>T</a:t>
            </a:r>
            <a:r>
              <a:rPr lang="en-US" dirty="0">
                <a:solidFill>
                  <a:srgbClr val="0055FF"/>
                </a:solidFill>
              </a:rPr>
              <a:t>h</a:t>
            </a:r>
            <a:r>
              <a:rPr lang="en-US" dirty="0">
                <a:solidFill>
                  <a:srgbClr val="FD7402"/>
                </a:solidFill>
              </a:rPr>
              <a:t>e</a:t>
            </a:r>
            <a:r>
              <a:rPr lang="en-US" dirty="0"/>
              <a:t> </a:t>
            </a:r>
            <a:r>
              <a:rPr lang="en-US" dirty="0">
                <a:solidFill>
                  <a:srgbClr val="006837"/>
                </a:solidFill>
              </a:rPr>
              <a:t>C</a:t>
            </a:r>
            <a:r>
              <a:rPr lang="en-US" dirty="0">
                <a:solidFill>
                  <a:srgbClr val="FD7402"/>
                </a:solidFill>
              </a:rPr>
              <a:t>h</a:t>
            </a:r>
            <a:r>
              <a:rPr lang="en-US" dirty="0">
                <a:solidFill>
                  <a:srgbClr val="0055FF"/>
                </a:solidFill>
              </a:rPr>
              <a:t>r</a:t>
            </a:r>
            <a:r>
              <a:rPr lang="en-US" dirty="0"/>
              <a:t>i</a:t>
            </a:r>
            <a:r>
              <a:rPr lang="en-US" dirty="0">
                <a:solidFill>
                  <a:srgbClr val="006837"/>
                </a:solidFill>
              </a:rPr>
              <a:t>s</a:t>
            </a:r>
            <a:r>
              <a:rPr lang="en-US" dirty="0">
                <a:solidFill>
                  <a:srgbClr val="FD7402"/>
                </a:solidFill>
              </a:rPr>
              <a:t>t</a:t>
            </a:r>
            <a:r>
              <a:rPr lang="en-US" dirty="0">
                <a:solidFill>
                  <a:srgbClr val="0055FF"/>
                </a:solidFill>
              </a:rPr>
              <a:t>i</a:t>
            </a:r>
            <a:r>
              <a:rPr lang="en-US" dirty="0"/>
              <a:t>a</a:t>
            </a:r>
            <a:r>
              <a:rPr lang="en-US" dirty="0">
                <a:solidFill>
                  <a:srgbClr val="006837"/>
                </a:solidFill>
              </a:rPr>
              <a:t>n</a:t>
            </a:r>
            <a:r>
              <a:rPr lang="en-US" dirty="0">
                <a:solidFill>
                  <a:srgbClr val="FD7402"/>
                </a:solidFill>
              </a:rPr>
              <a:t>’</a:t>
            </a:r>
            <a:r>
              <a:rPr lang="en-US" dirty="0">
                <a:solidFill>
                  <a:srgbClr val="0055FF"/>
                </a:solidFill>
              </a:rPr>
              <a:t>s</a:t>
            </a:r>
            <a:r>
              <a:rPr lang="en-US" dirty="0"/>
              <a:t> H</a:t>
            </a:r>
            <a:r>
              <a:rPr lang="en-US" dirty="0">
                <a:solidFill>
                  <a:srgbClr val="006837"/>
                </a:solidFill>
              </a:rPr>
              <a:t>o</a:t>
            </a:r>
            <a:r>
              <a:rPr lang="en-US" dirty="0">
                <a:solidFill>
                  <a:srgbClr val="FD7402"/>
                </a:solidFill>
              </a:rPr>
              <a:t>p</a:t>
            </a:r>
            <a:r>
              <a:rPr lang="en-US" dirty="0">
                <a:solidFill>
                  <a:srgbClr val="0055FF"/>
                </a:solidFill>
              </a:rPr>
              <a:t>e</a:t>
            </a:r>
          </a:p>
        </p:txBody>
      </p:sp>
      <p:sp>
        <p:nvSpPr>
          <p:cNvPr id="3" name="Content Placeholder 2">
            <a:extLst>
              <a:ext uri="{FF2B5EF4-FFF2-40B4-BE49-F238E27FC236}">
                <a16:creationId xmlns:a16="http://schemas.microsoft.com/office/drawing/2014/main" id="{1BBB6A1E-690B-486E-A613-C1C079B5DA53}"/>
              </a:ext>
            </a:extLst>
          </p:cNvPr>
          <p:cNvSpPr>
            <a:spLocks noGrp="1"/>
          </p:cNvSpPr>
          <p:nvPr>
            <p:ph idx="1"/>
          </p:nvPr>
        </p:nvSpPr>
        <p:spPr>
          <a:xfrm>
            <a:off x="838200" y="1644565"/>
            <a:ext cx="10515600" cy="4667250"/>
          </a:xfrm>
        </p:spPr>
        <p:txBody>
          <a:bodyPr>
            <a:normAutofit lnSpcReduction="10000"/>
          </a:bodyPr>
          <a:lstStyle/>
          <a:p>
            <a:pPr marL="0" indent="0">
              <a:buNone/>
            </a:pPr>
            <a:r>
              <a:rPr lang="en-US" dirty="0"/>
              <a:t>But we do not want you to be uninformed, brothers, about those who are asleep, that you may not grieve as others do who have no hope. </a:t>
            </a:r>
            <a:r>
              <a:rPr lang="en-US" dirty="0">
                <a:solidFill>
                  <a:srgbClr val="C00000"/>
                </a:solidFill>
                <a:latin typeface="Source Sans Pro Black" panose="020B0803030403020204" pitchFamily="34" charset="0"/>
              </a:rPr>
              <a:t>For since we believe that Jesus died and rose again</a:t>
            </a:r>
            <a:r>
              <a:rPr lang="en-US" dirty="0"/>
              <a:t>, even so, through Jesus, God will bring with him those who have fallen asleep. For this we declare to you by a word from the Lord, that we who are alive, who are left until the coming of the Lord, will not precede those who have fallen asleep. For the Lord himself will descend from heaven with a cry of command, with the voice of an archangel, and with the sound of the trumpet of God. And the dead in Christ will rise first. Then we who are alive, who are left, will be caught up together with them in the clouds to meet the Lord in the air, and so we will always be with the Lord. Therefore encourage one another with these words (1 Thess. 4:13-18).</a:t>
            </a:r>
          </a:p>
        </p:txBody>
      </p:sp>
      <p:sp>
        <p:nvSpPr>
          <p:cNvPr id="5" name="Rectangle 4">
            <a:extLst>
              <a:ext uri="{FF2B5EF4-FFF2-40B4-BE49-F238E27FC236}">
                <a16:creationId xmlns:a16="http://schemas.microsoft.com/office/drawing/2014/main" id="{484F5CDC-4539-4122-8C2B-47085B47B9E0}"/>
              </a:ext>
            </a:extLst>
          </p:cNvPr>
          <p:cNvSpPr/>
          <p:nvPr/>
        </p:nvSpPr>
        <p:spPr>
          <a:xfrm>
            <a:off x="838200" y="6311900"/>
            <a:ext cx="10515599" cy="461665"/>
          </a:xfrm>
          <a:prstGeom prst="rect">
            <a:avLst/>
          </a:prstGeom>
        </p:spPr>
        <p:txBody>
          <a:bodyPr wrap="squar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5707240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415A-B481-4815-8ABF-A1C1AD874CA4}"/>
              </a:ext>
            </a:extLst>
          </p:cNvPr>
          <p:cNvSpPr>
            <a:spLocks noGrp="1"/>
          </p:cNvSpPr>
          <p:nvPr>
            <p:ph type="title"/>
          </p:nvPr>
        </p:nvSpPr>
        <p:spPr>
          <a:noFill/>
          <a:ln>
            <a:noFill/>
          </a:ln>
        </p:spPr>
        <p:txBody>
          <a:bodyPr/>
          <a:lstStyle/>
          <a:p>
            <a:r>
              <a:rPr lang="en-US" dirty="0"/>
              <a:t>T</a:t>
            </a:r>
            <a:r>
              <a:rPr lang="en-US" dirty="0">
                <a:solidFill>
                  <a:srgbClr val="006837"/>
                </a:solidFill>
              </a:rPr>
              <a:t>h</a:t>
            </a:r>
            <a:r>
              <a:rPr lang="en-US" dirty="0">
                <a:solidFill>
                  <a:srgbClr val="0055FF"/>
                </a:solidFill>
              </a:rPr>
              <a:t>e</a:t>
            </a:r>
            <a:r>
              <a:rPr lang="en-US" dirty="0"/>
              <a:t> </a:t>
            </a:r>
            <a:r>
              <a:rPr lang="en-US" dirty="0">
                <a:solidFill>
                  <a:srgbClr val="FD7402"/>
                </a:solidFill>
              </a:rPr>
              <a:t>B</a:t>
            </a:r>
            <a:r>
              <a:rPr lang="en-US" dirty="0"/>
              <a:t>a</a:t>
            </a:r>
            <a:r>
              <a:rPr lang="en-US" dirty="0">
                <a:solidFill>
                  <a:srgbClr val="006837"/>
                </a:solidFill>
              </a:rPr>
              <a:t>s</a:t>
            </a:r>
            <a:r>
              <a:rPr lang="en-US" dirty="0">
                <a:solidFill>
                  <a:srgbClr val="0055FF"/>
                </a:solidFill>
              </a:rPr>
              <a:t>i</a:t>
            </a:r>
            <a:r>
              <a:rPr lang="en-US" dirty="0">
                <a:solidFill>
                  <a:srgbClr val="FD7402"/>
                </a:solidFill>
              </a:rPr>
              <a:t>s </a:t>
            </a:r>
            <a:r>
              <a:rPr lang="en-US" dirty="0"/>
              <a:t>f</a:t>
            </a:r>
            <a:r>
              <a:rPr lang="en-US" dirty="0">
                <a:solidFill>
                  <a:srgbClr val="FD7402"/>
                </a:solidFill>
              </a:rPr>
              <a:t>o</a:t>
            </a:r>
            <a:r>
              <a:rPr lang="en-US" dirty="0">
                <a:solidFill>
                  <a:srgbClr val="006837"/>
                </a:solidFill>
              </a:rPr>
              <a:t>r</a:t>
            </a:r>
            <a:r>
              <a:rPr lang="en-US" dirty="0"/>
              <a:t> </a:t>
            </a:r>
            <a:r>
              <a:rPr lang="en-US" dirty="0">
                <a:solidFill>
                  <a:srgbClr val="0055FF"/>
                </a:solidFill>
              </a:rPr>
              <a:t>M</a:t>
            </a:r>
            <a:r>
              <a:rPr lang="en-US" dirty="0"/>
              <a:t>y H</a:t>
            </a:r>
            <a:r>
              <a:rPr lang="en-US" dirty="0">
                <a:solidFill>
                  <a:srgbClr val="006837"/>
                </a:solidFill>
              </a:rPr>
              <a:t>o</a:t>
            </a:r>
            <a:r>
              <a:rPr lang="en-US" dirty="0">
                <a:solidFill>
                  <a:srgbClr val="0055FF"/>
                </a:solidFill>
              </a:rPr>
              <a:t>p</a:t>
            </a:r>
            <a:r>
              <a:rPr lang="en-US" dirty="0">
                <a:solidFill>
                  <a:srgbClr val="FD7402"/>
                </a:solidFill>
              </a:rPr>
              <a:t>e</a:t>
            </a:r>
          </a:p>
        </p:txBody>
      </p:sp>
      <p:pic>
        <p:nvPicPr>
          <p:cNvPr id="3" name="Picture 2" descr="Block Stock Illustrations – 258,918 Block Stock Illustrations ...">
            <a:extLst>
              <a:ext uri="{FF2B5EF4-FFF2-40B4-BE49-F238E27FC236}">
                <a16:creationId xmlns:a16="http://schemas.microsoft.com/office/drawing/2014/main" id="{71C61BF7-90F0-4FB5-B56F-3F597511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518" y="4949591"/>
            <a:ext cx="3626450" cy="1151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84D172-78B5-44A1-82F0-FA678E27A4EB}"/>
              </a:ext>
            </a:extLst>
          </p:cNvPr>
          <p:cNvSpPr txBox="1"/>
          <p:nvPr/>
        </p:nvSpPr>
        <p:spPr>
          <a:xfrm>
            <a:off x="7173686" y="3771556"/>
            <a:ext cx="4180114" cy="1015663"/>
          </a:xfrm>
          <a:prstGeom prst="rect">
            <a:avLst/>
          </a:prstGeom>
          <a:noFill/>
        </p:spPr>
        <p:txBody>
          <a:bodyPr wrap="square" rtlCol="0">
            <a:spAutoFit/>
          </a:bodyPr>
          <a:lstStyle/>
          <a:p>
            <a:pPr algn="ctr"/>
            <a:r>
              <a:rPr lang="en-US" sz="6000" dirty="0">
                <a:solidFill>
                  <a:srgbClr val="FD7402"/>
                </a:solidFill>
                <a:latin typeface="Arial Rounded MT Bold" panose="020F0704030504030204" pitchFamily="34" charset="0"/>
              </a:rPr>
              <a:t>B</a:t>
            </a:r>
            <a:r>
              <a:rPr lang="en-US" sz="6000" dirty="0">
                <a:solidFill>
                  <a:srgbClr val="0055FF"/>
                </a:solidFill>
                <a:latin typeface="Arial Rounded MT Bold" panose="020F0704030504030204" pitchFamily="34" charset="0"/>
              </a:rPr>
              <a:t>u</a:t>
            </a:r>
            <a:r>
              <a:rPr lang="en-US" sz="6000" dirty="0">
                <a:solidFill>
                  <a:srgbClr val="AB0001"/>
                </a:solidFill>
                <a:latin typeface="Arial Rounded MT Bold" panose="020F0704030504030204" pitchFamily="34" charset="0"/>
              </a:rPr>
              <a:t>i</a:t>
            </a:r>
            <a:r>
              <a:rPr lang="en-US" sz="6000" dirty="0">
                <a:solidFill>
                  <a:srgbClr val="006837"/>
                </a:solidFill>
                <a:latin typeface="Arial Rounded MT Bold" panose="020F0704030504030204" pitchFamily="34" charset="0"/>
              </a:rPr>
              <a:t>l</a:t>
            </a:r>
            <a:r>
              <a:rPr lang="en-US" sz="6000" dirty="0">
                <a:solidFill>
                  <a:srgbClr val="0055FF"/>
                </a:solidFill>
                <a:latin typeface="Arial Rounded MT Bold" panose="020F0704030504030204" pitchFamily="34" charset="0"/>
              </a:rPr>
              <a:t>d</a:t>
            </a:r>
            <a:r>
              <a:rPr lang="en-US" sz="6000" dirty="0">
                <a:solidFill>
                  <a:srgbClr val="FD7402"/>
                </a:solidFill>
                <a:latin typeface="Arial Rounded MT Bold" panose="020F0704030504030204" pitchFamily="34" charset="0"/>
              </a:rPr>
              <a:t>i</a:t>
            </a:r>
            <a:r>
              <a:rPr lang="en-US" sz="6000" dirty="0">
                <a:solidFill>
                  <a:srgbClr val="AB0001"/>
                </a:solidFill>
                <a:latin typeface="Arial Rounded MT Bold" panose="020F0704030504030204" pitchFamily="34" charset="0"/>
              </a:rPr>
              <a:t>n</a:t>
            </a:r>
            <a:r>
              <a:rPr lang="en-US" sz="6000" dirty="0">
                <a:solidFill>
                  <a:srgbClr val="006837"/>
                </a:solidFill>
                <a:latin typeface="Arial Rounded MT Bold" panose="020F0704030504030204" pitchFamily="34" charset="0"/>
              </a:rPr>
              <a:t>g</a:t>
            </a:r>
          </a:p>
        </p:txBody>
      </p:sp>
    </p:spTree>
    <p:extLst>
      <p:ext uri="{BB962C8B-B14F-4D97-AF65-F5344CB8AC3E}">
        <p14:creationId xmlns:p14="http://schemas.microsoft.com/office/powerpoint/2010/main" val="373850678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015B-2E6E-4362-B252-92F9675967AC}"/>
              </a:ext>
            </a:extLst>
          </p:cNvPr>
          <p:cNvSpPr>
            <a:spLocks noGrp="1"/>
          </p:cNvSpPr>
          <p:nvPr>
            <p:ph type="title"/>
          </p:nvPr>
        </p:nvSpPr>
        <p:spPr>
          <a:xfrm>
            <a:off x="838200" y="365126"/>
            <a:ext cx="10515600" cy="829932"/>
          </a:xfrm>
        </p:spPr>
        <p:txBody>
          <a:bodyPr/>
          <a:lstStyle/>
          <a:p>
            <a:r>
              <a:rPr lang="en-US" dirty="0">
                <a:solidFill>
                  <a:srgbClr val="006837"/>
                </a:solidFill>
              </a:rPr>
              <a:t>T</a:t>
            </a:r>
            <a:r>
              <a:rPr lang="en-US" dirty="0">
                <a:solidFill>
                  <a:srgbClr val="FD7402"/>
                </a:solidFill>
              </a:rPr>
              <a:t>h</a:t>
            </a:r>
            <a:r>
              <a:rPr lang="en-US" dirty="0">
                <a:solidFill>
                  <a:srgbClr val="0055FF"/>
                </a:solidFill>
              </a:rPr>
              <a:t>e</a:t>
            </a:r>
            <a:r>
              <a:rPr lang="en-US" dirty="0"/>
              <a:t> B</a:t>
            </a:r>
            <a:r>
              <a:rPr lang="en-US" dirty="0">
                <a:solidFill>
                  <a:srgbClr val="006837"/>
                </a:solidFill>
              </a:rPr>
              <a:t>a</a:t>
            </a:r>
            <a:r>
              <a:rPr lang="en-US" dirty="0">
                <a:solidFill>
                  <a:srgbClr val="FD7402"/>
                </a:solidFill>
              </a:rPr>
              <a:t>s</a:t>
            </a:r>
            <a:r>
              <a:rPr lang="en-US" dirty="0">
                <a:solidFill>
                  <a:srgbClr val="0055FF"/>
                </a:solidFill>
              </a:rPr>
              <a:t>i</a:t>
            </a:r>
            <a:r>
              <a:rPr lang="en-US" dirty="0"/>
              <a:t>s </a:t>
            </a:r>
            <a:r>
              <a:rPr lang="en-US" dirty="0">
                <a:solidFill>
                  <a:srgbClr val="0055FF"/>
                </a:solidFill>
              </a:rPr>
              <a:t>f</a:t>
            </a:r>
            <a:r>
              <a:rPr lang="en-US" dirty="0">
                <a:solidFill>
                  <a:srgbClr val="006837"/>
                </a:solidFill>
              </a:rPr>
              <a:t>o</a:t>
            </a:r>
            <a:r>
              <a:rPr lang="en-US" dirty="0">
                <a:solidFill>
                  <a:srgbClr val="FD7402"/>
                </a:solidFill>
              </a:rPr>
              <a:t>r</a:t>
            </a:r>
            <a:r>
              <a:rPr lang="en-US" dirty="0"/>
              <a:t> H</a:t>
            </a:r>
            <a:r>
              <a:rPr lang="en-US" dirty="0">
                <a:solidFill>
                  <a:srgbClr val="0055FF"/>
                </a:solidFill>
              </a:rPr>
              <a:t>o</a:t>
            </a:r>
            <a:r>
              <a:rPr lang="en-US" dirty="0">
                <a:solidFill>
                  <a:srgbClr val="006837"/>
                </a:solidFill>
              </a:rPr>
              <a:t>p</a:t>
            </a:r>
            <a:r>
              <a:rPr lang="en-US" dirty="0">
                <a:solidFill>
                  <a:srgbClr val="FD7402"/>
                </a:solidFill>
              </a:rPr>
              <a:t>e</a:t>
            </a:r>
          </a:p>
        </p:txBody>
      </p:sp>
      <p:sp>
        <p:nvSpPr>
          <p:cNvPr id="3" name="Content Placeholder 2">
            <a:extLst>
              <a:ext uri="{FF2B5EF4-FFF2-40B4-BE49-F238E27FC236}">
                <a16:creationId xmlns:a16="http://schemas.microsoft.com/office/drawing/2014/main" id="{07148B92-8DAA-4F2B-85F1-B6360AE65704}"/>
              </a:ext>
            </a:extLst>
          </p:cNvPr>
          <p:cNvSpPr>
            <a:spLocks noGrp="1"/>
          </p:cNvSpPr>
          <p:nvPr>
            <p:ph idx="1"/>
          </p:nvPr>
        </p:nvSpPr>
        <p:spPr>
          <a:xfrm>
            <a:off x="838200" y="1195058"/>
            <a:ext cx="10515600" cy="5443569"/>
          </a:xfrm>
        </p:spPr>
        <p:txBody>
          <a:bodyPr>
            <a:normAutofit lnSpcReduction="10000"/>
          </a:bodyPr>
          <a:lstStyle/>
          <a:p>
            <a:r>
              <a:rPr lang="en-US" dirty="0"/>
              <a:t>“For to this end we both labor and suffer reproach, </a:t>
            </a:r>
            <a:r>
              <a:rPr lang="en-US" dirty="0">
                <a:solidFill>
                  <a:srgbClr val="AB0001"/>
                </a:solidFill>
                <a:latin typeface="Source Sans Pro Black" panose="020B0803030403020204" pitchFamily="34" charset="0"/>
              </a:rPr>
              <a:t>because we trust in the living God, who is the Savior of all men</a:t>
            </a:r>
            <a:r>
              <a:rPr lang="en-US" dirty="0"/>
              <a:t>, especially of those who believe” (1 Tim. 4:10).</a:t>
            </a:r>
          </a:p>
          <a:p>
            <a:r>
              <a:rPr lang="en-US" dirty="0"/>
              <a:t>“in hope of eternal life, which </a:t>
            </a:r>
            <a:r>
              <a:rPr lang="en-US" dirty="0">
                <a:solidFill>
                  <a:srgbClr val="AB0001"/>
                </a:solidFill>
                <a:latin typeface="Source Sans Pro Black" panose="020B0803030403020204" pitchFamily="34" charset="0"/>
              </a:rPr>
              <a:t>God, who never lies</a:t>
            </a:r>
            <a:r>
              <a:rPr lang="en-US" dirty="0"/>
              <a:t>, promised before the ages began” (Tit. 1:2).</a:t>
            </a:r>
          </a:p>
          <a:p>
            <a:r>
              <a:rPr lang="en-US" dirty="0"/>
              <a:t>“. . . </a:t>
            </a:r>
            <a:r>
              <a:rPr lang="en-US" dirty="0">
                <a:latin typeface="+mj-lt"/>
              </a:rPr>
              <a:t>who through Him believe in God</a:t>
            </a:r>
            <a:r>
              <a:rPr lang="en-US" dirty="0"/>
              <a:t>, who raised Him from the dead and gave Him glory, so that </a:t>
            </a:r>
            <a:r>
              <a:rPr lang="en-US" dirty="0">
                <a:solidFill>
                  <a:srgbClr val="AB0001"/>
                </a:solidFill>
                <a:latin typeface="Source Sans Pro Black" panose="020B0803030403020204" pitchFamily="34" charset="0"/>
              </a:rPr>
              <a:t>your faith and hope are in God</a:t>
            </a:r>
            <a:r>
              <a:rPr lang="en-US" dirty="0"/>
              <a:t>” (1 Pet. 1:21).</a:t>
            </a:r>
          </a:p>
          <a:p>
            <a:r>
              <a:rPr lang="en-US" dirty="0"/>
              <a:t>“Let not your heart be troubled; you believe in God, believe also in Me. In My Father’s house are many mansions; if it were not so, I would have told you. I go to prepare a place for you. And if I go and prepare a place for you, I will come again and receive you to Myself; that where I am, there you may be also” (John 14:1-3).</a:t>
            </a:r>
          </a:p>
          <a:p>
            <a:pPr marL="0" indent="0">
              <a:buNone/>
            </a:pPr>
            <a:endParaRPr lang="en-US" dirty="0"/>
          </a:p>
        </p:txBody>
      </p:sp>
      <p:sp>
        <p:nvSpPr>
          <p:cNvPr id="7" name="Rectangle 6">
            <a:extLst>
              <a:ext uri="{FF2B5EF4-FFF2-40B4-BE49-F238E27FC236}">
                <a16:creationId xmlns:a16="http://schemas.microsoft.com/office/drawing/2014/main" id="{974112B8-92A3-4357-A75C-A2E0AC1ABF03}"/>
              </a:ext>
            </a:extLst>
          </p:cNvPr>
          <p:cNvSpPr/>
          <p:nvPr/>
        </p:nvSpPr>
        <p:spPr>
          <a:xfrm>
            <a:off x="9221485" y="6176963"/>
            <a:ext cx="2132315" cy="461665"/>
          </a:xfrm>
          <a:prstGeom prst="rect">
            <a:avLst/>
          </a:prstGeom>
        </p:spPr>
        <p:txBody>
          <a:bodyPr wrap="none">
            <a:spAutoFit/>
          </a:bodyPr>
          <a:lstStyle/>
          <a:p>
            <a:pPr algn="r"/>
            <a:r>
              <a:rPr lang="en-US" sz="2400" dirty="0">
                <a:solidFill>
                  <a:srgbClr val="006837"/>
                </a:solidFill>
                <a:latin typeface="Source Sans Pro Black" panose="020B0803030403020204" pitchFamily="34" charset="0"/>
              </a:rPr>
              <a:t>B</a:t>
            </a:r>
            <a:r>
              <a:rPr lang="en-US" sz="2400" dirty="0">
                <a:solidFill>
                  <a:srgbClr val="AB0001"/>
                </a:solidFill>
                <a:latin typeface="Source Sans Pro Black" panose="020B0803030403020204" pitchFamily="34" charset="0"/>
              </a:rPr>
              <a:t>u</a:t>
            </a:r>
            <a:r>
              <a:rPr lang="en-US" sz="2400" dirty="0">
                <a:solidFill>
                  <a:srgbClr val="FD7402"/>
                </a:solidFill>
                <a:latin typeface="Source Sans Pro Black" panose="020B0803030403020204" pitchFamily="34" charset="0"/>
              </a:rPr>
              <a:t>i</a:t>
            </a:r>
            <a:r>
              <a:rPr lang="en-US" sz="2400" dirty="0">
                <a:solidFill>
                  <a:srgbClr val="0055FF"/>
                </a:solidFill>
                <a:latin typeface="Source Sans Pro Black" panose="020B0803030403020204" pitchFamily="34" charset="0"/>
              </a:rPr>
              <a:t>l</a:t>
            </a:r>
            <a:r>
              <a:rPr lang="en-US" sz="2400" dirty="0">
                <a:solidFill>
                  <a:srgbClr val="006837"/>
                </a:solidFill>
                <a:latin typeface="Source Sans Pro Black" panose="020B0803030403020204" pitchFamily="34" charset="0"/>
              </a:rPr>
              <a:t>d</a:t>
            </a:r>
            <a:r>
              <a:rPr lang="en-US" sz="2400" dirty="0">
                <a:solidFill>
                  <a:srgbClr val="AB0001"/>
                </a:solidFill>
                <a:latin typeface="Source Sans Pro Black" panose="020B0803030403020204" pitchFamily="34" charset="0"/>
              </a:rPr>
              <a:t>i</a:t>
            </a:r>
            <a:r>
              <a:rPr lang="en-US" sz="2400" dirty="0">
                <a:solidFill>
                  <a:srgbClr val="FD7402"/>
                </a:solidFill>
                <a:latin typeface="Source Sans Pro Black" panose="020B0803030403020204" pitchFamily="34" charset="0"/>
              </a:rPr>
              <a:t>n</a:t>
            </a:r>
            <a:r>
              <a:rPr lang="en-US" sz="2400" dirty="0">
                <a:solidFill>
                  <a:srgbClr val="0055FF"/>
                </a:solidFill>
                <a:latin typeface="Source Sans Pro Black" panose="020B0803030403020204" pitchFamily="34" charset="0"/>
              </a:rPr>
              <a:t>g</a:t>
            </a:r>
            <a:r>
              <a:rPr lang="en-US" sz="2400" dirty="0">
                <a:latin typeface="Source Sans Pro Black" panose="020B0803030403020204" pitchFamily="34" charset="0"/>
              </a:rPr>
              <a:t> </a:t>
            </a:r>
            <a:r>
              <a:rPr lang="en-US" sz="2400" dirty="0">
                <a:solidFill>
                  <a:srgbClr val="006837"/>
                </a:solidFill>
                <a:latin typeface="Source Sans Pro Black" panose="020B0803030403020204" pitchFamily="34" charset="0"/>
              </a:rPr>
              <a:t>H</a:t>
            </a:r>
            <a:r>
              <a:rPr lang="en-US" sz="2400" dirty="0">
                <a:solidFill>
                  <a:srgbClr val="AB0001"/>
                </a:solidFill>
                <a:latin typeface="Source Sans Pro Black" panose="020B0803030403020204" pitchFamily="34" charset="0"/>
              </a:rPr>
              <a:t>o</a:t>
            </a:r>
            <a:r>
              <a:rPr lang="en-US" sz="2400" dirty="0">
                <a:solidFill>
                  <a:srgbClr val="FD7402"/>
                </a:solidFill>
                <a:latin typeface="Source Sans Pro Black" panose="020B0803030403020204" pitchFamily="34" charset="0"/>
              </a:rPr>
              <a:t>p</a:t>
            </a:r>
            <a:r>
              <a:rPr lang="en-US" sz="2400" dirty="0">
                <a:solidFill>
                  <a:srgbClr val="0055FF"/>
                </a:solidFill>
                <a:latin typeface="Source Sans Pro Black" panose="020B0803030403020204" pitchFamily="34" charset="0"/>
              </a:rPr>
              <a:t>e</a:t>
            </a:r>
          </a:p>
        </p:txBody>
      </p:sp>
    </p:spTree>
    <p:extLst>
      <p:ext uri="{BB962C8B-B14F-4D97-AF65-F5344CB8AC3E}">
        <p14:creationId xmlns:p14="http://schemas.microsoft.com/office/powerpoint/2010/main" val="2102654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ource Sans Pro Semibold"/>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04D1E9-EDED-4BAA-9E7A-03FF03479983}" vid="{0FA8D5C2-2931-4AA8-942B-43FF688BF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40D7923722AD4FB8E344FF506A1569" ma:contentTypeVersion="10" ma:contentTypeDescription="Create a new document." ma:contentTypeScope="" ma:versionID="ac3b230bcff63a7f012dcdfa461a2340">
  <xsd:schema xmlns:xsd="http://www.w3.org/2001/XMLSchema" xmlns:xs="http://www.w3.org/2001/XMLSchema" xmlns:p="http://schemas.microsoft.com/office/2006/metadata/properties" xmlns:ns3="81d99b4e-7a83-43fc-b249-c8f9eec6bec7" targetNamespace="http://schemas.microsoft.com/office/2006/metadata/properties" ma:root="true" ma:fieldsID="32823aaa9222b599779a93b51eda595c" ns3:_="">
    <xsd:import namespace="81d99b4e-7a83-43fc-b249-c8f9eec6bec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99b4e-7a83-43fc-b249-c8f9eec6be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F1037-D52C-48C1-8DA3-EA9A28F2CF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73EB8FD-993B-4781-AB18-876CD64D6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99b4e-7a83-43fc-b249-c8f9eec6be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0081B8-7142-4B4B-AA0D-133B99FE9C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834</TotalTime>
  <Words>2539</Words>
  <Application>Microsoft Office PowerPoint</Application>
  <PresentationFormat>Widescreen</PresentationFormat>
  <Paragraphs>108</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Rounded MT Bold</vt:lpstr>
      <vt:lpstr>Calibri</vt:lpstr>
      <vt:lpstr>Source Sans Pro Black</vt:lpstr>
      <vt:lpstr>Source Sans Pro Semibold</vt:lpstr>
      <vt:lpstr>Office Theme</vt:lpstr>
      <vt:lpstr>PowerPoint Presentation</vt:lpstr>
      <vt:lpstr>PowerPoint Presentation</vt:lpstr>
      <vt:lpstr>How Did His Gift Work Out?</vt:lpstr>
      <vt:lpstr>PowerPoint Presentation</vt:lpstr>
      <vt:lpstr>PowerPoint Presentation</vt:lpstr>
      <vt:lpstr>The Christian’s Hope</vt:lpstr>
      <vt:lpstr>The Christian’s Hope</vt:lpstr>
      <vt:lpstr>The Basis for My Hope</vt:lpstr>
      <vt:lpstr>The Basis for Hope</vt:lpstr>
      <vt:lpstr>Not Based on Who We Are</vt:lpstr>
      <vt:lpstr>Grounded in the Resurrection</vt:lpstr>
      <vt:lpstr>1 Corinthians 15:42-49</vt:lpstr>
      <vt:lpstr>Philippians 3:20-21</vt:lpstr>
      <vt:lpstr>PowerPoint Presentation</vt:lpstr>
      <vt:lpstr>What Is My Hope?</vt:lpstr>
      <vt:lpstr>Passages Defining Hope</vt:lpstr>
      <vt:lpstr>PowerPoint Presentation</vt:lpstr>
      <vt:lpstr>Passages Defining Hope</vt:lpstr>
      <vt:lpstr>Passages Defining Hope</vt:lpstr>
      <vt:lpstr>Passages Defining Hope</vt:lpstr>
      <vt:lpstr>Passages Defining Hope</vt:lpstr>
      <vt:lpstr>Do All Have the Same Hope?</vt:lpstr>
      <vt:lpstr>PowerPoint Presentation</vt:lpstr>
      <vt:lpstr>PowerPoint Presentation</vt:lpstr>
      <vt:lpstr>What Hope Does?</vt:lpstr>
      <vt:lpstr>Passages on What Hope Does</vt:lpstr>
      <vt:lpstr>Passages on What Hope Does</vt:lpstr>
      <vt:lpstr>Passages on What Hope Does</vt:lpstr>
      <vt:lpstr>Passages on What Hope Does</vt:lpstr>
      <vt:lpstr>When Will Our Hope Be Fulfilled?</vt:lpstr>
      <vt:lpstr>When Will It Happen?</vt:lpstr>
      <vt:lpstr>Without Christ, Without Hope</vt:lpstr>
      <vt:lpstr>An Exclusive Hope</vt:lpstr>
      <vt:lpstr>A Sad Moment</vt:lpstr>
      <vt:lpstr>PowerPoint Presentation</vt:lpstr>
      <vt:lpstr>PowerPoint Presentation</vt:lpstr>
      <vt:lpstr>PowerPoint Presentation</vt:lpstr>
      <vt:lpstr>Defending Our Living Hope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5</cp:revision>
  <dcterms:created xsi:type="dcterms:W3CDTF">2020-03-12T10:53:47Z</dcterms:created>
  <dcterms:modified xsi:type="dcterms:W3CDTF">2023-04-09T18:44:23Z</dcterms:modified>
</cp:coreProperties>
</file>