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9" r:id="rId2"/>
    <p:sldId id="358" r:id="rId3"/>
    <p:sldId id="357" r:id="rId4"/>
    <p:sldId id="356" r:id="rId5"/>
    <p:sldId id="359" r:id="rId6"/>
    <p:sldId id="360" r:id="rId7"/>
    <p:sldId id="361" r:id="rId8"/>
    <p:sldId id="362" r:id="rId9"/>
    <p:sldId id="363" r:id="rId10"/>
    <p:sldId id="364" r:id="rId11"/>
    <p:sldId id="365" r:id="rId12"/>
    <p:sldId id="382" r:id="rId13"/>
    <p:sldId id="366" r:id="rId14"/>
    <p:sldId id="367" r:id="rId15"/>
    <p:sldId id="368" r:id="rId16"/>
    <p:sldId id="369" r:id="rId17"/>
    <p:sldId id="370" r:id="rId18"/>
    <p:sldId id="371" r:id="rId19"/>
    <p:sldId id="372" r:id="rId20"/>
    <p:sldId id="373" r:id="rId21"/>
    <p:sldId id="374" r:id="rId22"/>
    <p:sldId id="375" r:id="rId23"/>
    <p:sldId id="376" r:id="rId24"/>
    <p:sldId id="377" r:id="rId25"/>
    <p:sldId id="378" r:id="rId26"/>
    <p:sldId id="383" r:id="rId27"/>
    <p:sldId id="379" r:id="rId28"/>
    <p:sldId id="380" r:id="rId29"/>
    <p:sldId id="38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161B"/>
    <a:srgbClr val="A59C8A"/>
    <a:srgbClr val="723736"/>
    <a:srgbClr val="A23C30"/>
    <a:srgbClr val="D5684B"/>
    <a:srgbClr val="1D3D81"/>
    <a:srgbClr val="788945"/>
    <a:srgbClr val="CF4B5E"/>
    <a:srgbClr val="462F29"/>
    <a:srgbClr val="EFD0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1B8CC4-ACA8-4662-9D25-91EBF600467D}" v="133" dt="2023-03-30T18:40:31.7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Willis" userId="5776f565-9b58-4956-833f-f95731c013c2" providerId="ADAL" clId="{781B8CC4-ACA8-4662-9D25-91EBF600467D}"/>
    <pc:docChg chg="custSel addSld modSld modMainMaster">
      <pc:chgData name="Mike Willis" userId="5776f565-9b58-4956-833f-f95731c013c2" providerId="ADAL" clId="{781B8CC4-ACA8-4662-9D25-91EBF600467D}" dt="2023-03-30T18:41:41.209" v="659" actId="207"/>
      <pc:docMkLst>
        <pc:docMk/>
      </pc:docMkLst>
      <pc:sldChg chg="modSp mod modAnim">
        <pc:chgData name="Mike Willis" userId="5776f565-9b58-4956-833f-f95731c013c2" providerId="ADAL" clId="{781B8CC4-ACA8-4662-9D25-91EBF600467D}" dt="2023-03-29T19:07:02.645" v="25"/>
        <pc:sldMkLst>
          <pc:docMk/>
          <pc:sldMk cId="3794289284" sldId="358"/>
        </pc:sldMkLst>
        <pc:spChg chg="mod">
          <ac:chgData name="Mike Willis" userId="5776f565-9b58-4956-833f-f95731c013c2" providerId="ADAL" clId="{781B8CC4-ACA8-4662-9D25-91EBF600467D}" dt="2023-03-29T19:06:46.827" v="24" actId="20577"/>
          <ac:spMkLst>
            <pc:docMk/>
            <pc:sldMk cId="3794289284" sldId="358"/>
            <ac:spMk id="3" creationId="{F57BE1C3-E573-535D-8C23-531C8537A7D1}"/>
          </ac:spMkLst>
        </pc:spChg>
      </pc:sldChg>
      <pc:sldChg chg="modAnim">
        <pc:chgData name="Mike Willis" userId="5776f565-9b58-4956-833f-f95731c013c2" providerId="ADAL" clId="{781B8CC4-ACA8-4662-9D25-91EBF600467D}" dt="2023-03-29T19:07:21.761" v="27"/>
        <pc:sldMkLst>
          <pc:docMk/>
          <pc:sldMk cId="3525244289" sldId="359"/>
        </pc:sldMkLst>
      </pc:sldChg>
      <pc:sldChg chg="modAnim">
        <pc:chgData name="Mike Willis" userId="5776f565-9b58-4956-833f-f95731c013c2" providerId="ADAL" clId="{781B8CC4-ACA8-4662-9D25-91EBF600467D}" dt="2023-03-29T19:07:32.340" v="28"/>
        <pc:sldMkLst>
          <pc:docMk/>
          <pc:sldMk cId="118012249" sldId="361"/>
        </pc:sldMkLst>
      </pc:sldChg>
      <pc:sldChg chg="modAnim">
        <pc:chgData name="Mike Willis" userId="5776f565-9b58-4956-833f-f95731c013c2" providerId="ADAL" clId="{781B8CC4-ACA8-4662-9D25-91EBF600467D}" dt="2023-03-29T19:07:40.702" v="29"/>
        <pc:sldMkLst>
          <pc:docMk/>
          <pc:sldMk cId="2447233951" sldId="362"/>
        </pc:sldMkLst>
      </pc:sldChg>
      <pc:sldChg chg="modSp mod modAnim">
        <pc:chgData name="Mike Willis" userId="5776f565-9b58-4956-833f-f95731c013c2" providerId="ADAL" clId="{781B8CC4-ACA8-4662-9D25-91EBF600467D}" dt="2023-03-30T18:17:43.925" v="159" actId="14100"/>
        <pc:sldMkLst>
          <pc:docMk/>
          <pc:sldMk cId="1395122854" sldId="364"/>
        </pc:sldMkLst>
        <pc:spChg chg="mod">
          <ac:chgData name="Mike Willis" userId="5776f565-9b58-4956-833f-f95731c013c2" providerId="ADAL" clId="{781B8CC4-ACA8-4662-9D25-91EBF600467D}" dt="2023-03-29T19:08:14.122" v="34" actId="14100"/>
          <ac:spMkLst>
            <pc:docMk/>
            <pc:sldMk cId="1395122854" sldId="364"/>
            <ac:spMk id="2" creationId="{30CD3FEA-B465-7F14-CC76-BF8C926D754D}"/>
          </ac:spMkLst>
        </pc:spChg>
        <pc:spChg chg="mod">
          <ac:chgData name="Mike Willis" userId="5776f565-9b58-4956-833f-f95731c013c2" providerId="ADAL" clId="{781B8CC4-ACA8-4662-9D25-91EBF600467D}" dt="2023-03-30T18:17:43.925" v="159" actId="14100"/>
          <ac:spMkLst>
            <pc:docMk/>
            <pc:sldMk cId="1395122854" sldId="364"/>
            <ac:spMk id="3" creationId="{042754BC-BDBD-041A-87D5-55FB08FC352F}"/>
          </ac:spMkLst>
        </pc:spChg>
      </pc:sldChg>
      <pc:sldChg chg="modAnim">
        <pc:chgData name="Mike Willis" userId="5776f565-9b58-4956-833f-f95731c013c2" providerId="ADAL" clId="{781B8CC4-ACA8-4662-9D25-91EBF600467D}" dt="2023-03-29T19:12:12.870" v="83"/>
        <pc:sldMkLst>
          <pc:docMk/>
          <pc:sldMk cId="3243233172" sldId="366"/>
        </pc:sldMkLst>
      </pc:sldChg>
      <pc:sldChg chg="modAnim">
        <pc:chgData name="Mike Willis" userId="5776f565-9b58-4956-833f-f95731c013c2" providerId="ADAL" clId="{781B8CC4-ACA8-4662-9D25-91EBF600467D}" dt="2023-03-29T19:12:23.694" v="84"/>
        <pc:sldMkLst>
          <pc:docMk/>
          <pc:sldMk cId="3696862877" sldId="367"/>
        </pc:sldMkLst>
      </pc:sldChg>
      <pc:sldChg chg="modAnim">
        <pc:chgData name="Mike Willis" userId="5776f565-9b58-4956-833f-f95731c013c2" providerId="ADAL" clId="{781B8CC4-ACA8-4662-9D25-91EBF600467D}" dt="2023-03-29T19:12:41.151" v="86"/>
        <pc:sldMkLst>
          <pc:docMk/>
          <pc:sldMk cId="75210230" sldId="369"/>
        </pc:sldMkLst>
      </pc:sldChg>
      <pc:sldChg chg="modAnim">
        <pc:chgData name="Mike Willis" userId="5776f565-9b58-4956-833f-f95731c013c2" providerId="ADAL" clId="{781B8CC4-ACA8-4662-9D25-91EBF600467D}" dt="2023-03-29T19:13:08.417" v="89"/>
        <pc:sldMkLst>
          <pc:docMk/>
          <pc:sldMk cId="3607967161" sldId="370"/>
        </pc:sldMkLst>
      </pc:sldChg>
      <pc:sldChg chg="modAnim">
        <pc:chgData name="Mike Willis" userId="5776f565-9b58-4956-833f-f95731c013c2" providerId="ADAL" clId="{781B8CC4-ACA8-4662-9D25-91EBF600467D}" dt="2023-03-29T19:13:37.558" v="92"/>
        <pc:sldMkLst>
          <pc:docMk/>
          <pc:sldMk cId="2085021254" sldId="372"/>
        </pc:sldMkLst>
      </pc:sldChg>
      <pc:sldChg chg="modAnim">
        <pc:chgData name="Mike Willis" userId="5776f565-9b58-4956-833f-f95731c013c2" providerId="ADAL" clId="{781B8CC4-ACA8-4662-9D25-91EBF600467D}" dt="2023-03-29T19:13:53.185" v="94"/>
        <pc:sldMkLst>
          <pc:docMk/>
          <pc:sldMk cId="1379044224" sldId="374"/>
        </pc:sldMkLst>
      </pc:sldChg>
      <pc:sldChg chg="modAnim">
        <pc:chgData name="Mike Willis" userId="5776f565-9b58-4956-833f-f95731c013c2" providerId="ADAL" clId="{781B8CC4-ACA8-4662-9D25-91EBF600467D}" dt="2023-03-29T19:14:07.308" v="96"/>
        <pc:sldMkLst>
          <pc:docMk/>
          <pc:sldMk cId="3968634676" sldId="376"/>
        </pc:sldMkLst>
      </pc:sldChg>
      <pc:sldChg chg="modAnim">
        <pc:chgData name="Mike Willis" userId="5776f565-9b58-4956-833f-f95731c013c2" providerId="ADAL" clId="{781B8CC4-ACA8-4662-9D25-91EBF600467D}" dt="2023-03-29T19:14:22.761" v="98"/>
        <pc:sldMkLst>
          <pc:docMk/>
          <pc:sldMk cId="2946740620" sldId="377"/>
        </pc:sldMkLst>
      </pc:sldChg>
      <pc:sldChg chg="modAnim">
        <pc:chgData name="Mike Willis" userId="5776f565-9b58-4956-833f-f95731c013c2" providerId="ADAL" clId="{781B8CC4-ACA8-4662-9D25-91EBF600467D}" dt="2023-03-29T19:14:44.354" v="100"/>
        <pc:sldMkLst>
          <pc:docMk/>
          <pc:sldMk cId="897424011" sldId="379"/>
        </pc:sldMkLst>
      </pc:sldChg>
      <pc:sldChg chg="modAnim">
        <pc:chgData name="Mike Willis" userId="5776f565-9b58-4956-833f-f95731c013c2" providerId="ADAL" clId="{781B8CC4-ACA8-4662-9D25-91EBF600467D}" dt="2023-03-29T19:14:49.257" v="101"/>
        <pc:sldMkLst>
          <pc:docMk/>
          <pc:sldMk cId="1826811921" sldId="381"/>
        </pc:sldMkLst>
      </pc:sldChg>
      <pc:sldChg chg="addSp modSp new mod">
        <pc:chgData name="Mike Willis" userId="5776f565-9b58-4956-833f-f95731c013c2" providerId="ADAL" clId="{781B8CC4-ACA8-4662-9D25-91EBF600467D}" dt="2023-03-30T18:29:44.370" v="651" actId="255"/>
        <pc:sldMkLst>
          <pc:docMk/>
          <pc:sldMk cId="2865379257" sldId="382"/>
        </pc:sldMkLst>
        <pc:spChg chg="add mod">
          <ac:chgData name="Mike Willis" userId="5776f565-9b58-4956-833f-f95731c013c2" providerId="ADAL" clId="{781B8CC4-ACA8-4662-9D25-91EBF600467D}" dt="2023-03-30T18:29:35.385" v="650" actId="1076"/>
          <ac:spMkLst>
            <pc:docMk/>
            <pc:sldMk cId="2865379257" sldId="382"/>
            <ac:spMk id="2" creationId="{7173A3F8-8D70-5B23-4EB3-F3DD6C211EDF}"/>
          </ac:spMkLst>
        </pc:spChg>
        <pc:spChg chg="add mod">
          <ac:chgData name="Mike Willis" userId="5776f565-9b58-4956-833f-f95731c013c2" providerId="ADAL" clId="{781B8CC4-ACA8-4662-9D25-91EBF600467D}" dt="2023-03-30T18:29:44.370" v="651" actId="255"/>
          <ac:spMkLst>
            <pc:docMk/>
            <pc:sldMk cId="2865379257" sldId="382"/>
            <ac:spMk id="3" creationId="{10A427F8-0C3F-AD8F-5198-57CFEC276296}"/>
          </ac:spMkLst>
        </pc:spChg>
      </pc:sldChg>
      <pc:sldMasterChg chg="addSp delSp modSp mod modSldLayout">
        <pc:chgData name="Mike Willis" userId="5776f565-9b58-4956-833f-f95731c013c2" providerId="ADAL" clId="{781B8CC4-ACA8-4662-9D25-91EBF600467D}" dt="2023-03-30T18:41:41.209" v="659" actId="207"/>
        <pc:sldMasterMkLst>
          <pc:docMk/>
          <pc:sldMasterMk cId="2231010510" sldId="2147483648"/>
        </pc:sldMasterMkLst>
        <pc:spChg chg="mod">
          <ac:chgData name="Mike Willis" userId="5776f565-9b58-4956-833f-f95731c013c2" providerId="ADAL" clId="{781B8CC4-ACA8-4662-9D25-91EBF600467D}" dt="2023-03-30T18:40:25.417" v="655" actId="207"/>
          <ac:spMkLst>
            <pc:docMk/>
            <pc:sldMasterMk cId="2231010510" sldId="2147483648"/>
            <ac:spMk id="2" creationId="{73795B85-C0D8-4DE0-AD78-DA04317DE646}"/>
          </ac:spMkLst>
        </pc:spChg>
        <pc:picChg chg="add del mod">
          <ac:chgData name="Mike Willis" userId="5776f565-9b58-4956-833f-f95731c013c2" providerId="ADAL" clId="{781B8CC4-ACA8-4662-9D25-91EBF600467D}" dt="2023-03-30T18:40:31.721" v="656" actId="478"/>
          <ac:picMkLst>
            <pc:docMk/>
            <pc:sldMasterMk cId="2231010510" sldId="2147483648"/>
            <ac:picMk id="7" creationId="{B9A87636-CC70-5581-9547-5C83DAFE9B80}"/>
          </ac:picMkLst>
        </pc:picChg>
        <pc:sldLayoutChg chg="addSp modSp mod">
          <pc:chgData name="Mike Willis" userId="5776f565-9b58-4956-833f-f95731c013c2" providerId="ADAL" clId="{781B8CC4-ACA8-4662-9D25-91EBF600467D}" dt="2023-03-30T18:41:41.209" v="659" actId="207"/>
          <pc:sldLayoutMkLst>
            <pc:docMk/>
            <pc:sldMasterMk cId="2231010510" sldId="2147483648"/>
            <pc:sldLayoutMk cId="2457772754" sldId="2147483655"/>
          </pc:sldLayoutMkLst>
          <pc:spChg chg="add mod">
            <ac:chgData name="Mike Willis" userId="5776f565-9b58-4956-833f-f95731c013c2" providerId="ADAL" clId="{781B8CC4-ACA8-4662-9D25-91EBF600467D}" dt="2023-03-30T18:41:41.209" v="659" actId="207"/>
            <ac:spMkLst>
              <pc:docMk/>
              <pc:sldMasterMk cId="2231010510" sldId="2147483648"/>
              <pc:sldLayoutMk cId="2457772754" sldId="2147483655"/>
              <ac:spMk id="5" creationId="{521309F8-59CF-30FC-1124-78364D4B721C}"/>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684C-0C55-45E8-80E2-B6E8564480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959AFD-3D78-4A01-8925-1D85824F08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0670F8-311E-4B49-BC74-E855B9164244}"/>
              </a:ext>
            </a:extLst>
          </p:cNvPr>
          <p:cNvSpPr>
            <a:spLocks noGrp="1"/>
          </p:cNvSpPr>
          <p:nvPr>
            <p:ph type="dt" sz="half" idx="10"/>
          </p:nvPr>
        </p:nvSpPr>
        <p:spPr/>
        <p:txBody>
          <a:bodyPr/>
          <a:lstStyle/>
          <a:p>
            <a:fld id="{B2D8B8F1-9098-4AF8-9193-4142E79ED368}" type="datetimeFigureOut">
              <a:rPr lang="en-US" smtClean="0"/>
              <a:t>4/2/2023</a:t>
            </a:fld>
            <a:endParaRPr lang="en-US"/>
          </a:p>
        </p:txBody>
      </p:sp>
      <p:sp>
        <p:nvSpPr>
          <p:cNvPr id="5" name="Footer Placeholder 4">
            <a:extLst>
              <a:ext uri="{FF2B5EF4-FFF2-40B4-BE49-F238E27FC236}">
                <a16:creationId xmlns:a16="http://schemas.microsoft.com/office/drawing/2014/main" id="{D43EDB2F-2BCC-4AFA-9AA9-105251898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2967A-33EB-44A1-9AED-0D0E10EC6426}"/>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19940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3C18-130F-42B0-859F-70F981A259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CF9B8B-D46E-485F-8D04-72EEB896FF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405FC-81DF-4CA2-B648-F2209D03D50C}"/>
              </a:ext>
            </a:extLst>
          </p:cNvPr>
          <p:cNvSpPr>
            <a:spLocks noGrp="1"/>
          </p:cNvSpPr>
          <p:nvPr>
            <p:ph type="dt" sz="half" idx="10"/>
          </p:nvPr>
        </p:nvSpPr>
        <p:spPr/>
        <p:txBody>
          <a:bodyPr/>
          <a:lstStyle/>
          <a:p>
            <a:fld id="{B2D8B8F1-9098-4AF8-9193-4142E79ED368}" type="datetimeFigureOut">
              <a:rPr lang="en-US" smtClean="0"/>
              <a:t>4/2/2023</a:t>
            </a:fld>
            <a:endParaRPr lang="en-US"/>
          </a:p>
        </p:txBody>
      </p:sp>
      <p:sp>
        <p:nvSpPr>
          <p:cNvPr id="5" name="Footer Placeholder 4">
            <a:extLst>
              <a:ext uri="{FF2B5EF4-FFF2-40B4-BE49-F238E27FC236}">
                <a16:creationId xmlns:a16="http://schemas.microsoft.com/office/drawing/2014/main" id="{120DCF02-BBFD-4F34-B66C-A8561920F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FAF25-6F7C-474E-A97D-8BA644BD32DC}"/>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54214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D04279-96E9-4F51-B1C5-9A0BA52C18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C7D03E-60BE-43EB-B18C-EB0839287F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83B66-F024-4F26-879F-DC5959A934F1}"/>
              </a:ext>
            </a:extLst>
          </p:cNvPr>
          <p:cNvSpPr>
            <a:spLocks noGrp="1"/>
          </p:cNvSpPr>
          <p:nvPr>
            <p:ph type="dt" sz="half" idx="10"/>
          </p:nvPr>
        </p:nvSpPr>
        <p:spPr/>
        <p:txBody>
          <a:bodyPr/>
          <a:lstStyle/>
          <a:p>
            <a:fld id="{B2D8B8F1-9098-4AF8-9193-4142E79ED368}" type="datetimeFigureOut">
              <a:rPr lang="en-US" smtClean="0"/>
              <a:t>4/2/2023</a:t>
            </a:fld>
            <a:endParaRPr lang="en-US"/>
          </a:p>
        </p:txBody>
      </p:sp>
      <p:sp>
        <p:nvSpPr>
          <p:cNvPr id="5" name="Footer Placeholder 4">
            <a:extLst>
              <a:ext uri="{FF2B5EF4-FFF2-40B4-BE49-F238E27FC236}">
                <a16:creationId xmlns:a16="http://schemas.microsoft.com/office/drawing/2014/main" id="{C2777EBA-E220-4A6D-9711-2260C64B2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09902-918D-4B5A-BE0B-8747C9F9858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06458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9F0-209E-4DAF-95E0-C9D6667C734B}"/>
              </a:ext>
            </a:extLst>
          </p:cNvPr>
          <p:cNvSpPr>
            <a:spLocks noGrp="1"/>
          </p:cNvSpPr>
          <p:nvPr>
            <p:ph type="title"/>
          </p:nvPr>
        </p:nvSpPr>
        <p:spPr/>
        <p:txBody>
          <a:bodyPr/>
          <a:lstStyle>
            <a:lvl1pPr>
              <a:defRPr>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D0CAE664-B815-4EBC-B42F-138ADE9F57E2}"/>
              </a:ext>
            </a:extLst>
          </p:cNvPr>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290E768-88F0-40D9-B264-E740B0C81F27}"/>
              </a:ext>
            </a:extLst>
          </p:cNvPr>
          <p:cNvSpPr>
            <a:spLocks noGrp="1"/>
          </p:cNvSpPr>
          <p:nvPr>
            <p:ph type="dt" sz="half" idx="10"/>
          </p:nvPr>
        </p:nvSpPr>
        <p:spPr/>
        <p:txBody>
          <a:bodyPr/>
          <a:lstStyle/>
          <a:p>
            <a:fld id="{B2D8B8F1-9098-4AF8-9193-4142E79ED368}" type="datetimeFigureOut">
              <a:rPr lang="en-US" smtClean="0"/>
              <a:t>4/2/2023</a:t>
            </a:fld>
            <a:endParaRPr lang="en-US"/>
          </a:p>
        </p:txBody>
      </p:sp>
      <p:sp>
        <p:nvSpPr>
          <p:cNvPr id="5" name="Footer Placeholder 4">
            <a:extLst>
              <a:ext uri="{FF2B5EF4-FFF2-40B4-BE49-F238E27FC236}">
                <a16:creationId xmlns:a16="http://schemas.microsoft.com/office/drawing/2014/main" id="{4859A2B6-8DA0-478E-95BF-615F2D6C9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6EA12-FA3D-4A6F-AC50-7CB6CEE8F80B}"/>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56911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0FB5F-9710-42EB-9CAC-E9F83C6E97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32C872-3CFA-4E36-92E7-7103490E3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45EBD4-3AC9-45CB-9C63-502DEAE85469}"/>
              </a:ext>
            </a:extLst>
          </p:cNvPr>
          <p:cNvSpPr>
            <a:spLocks noGrp="1"/>
          </p:cNvSpPr>
          <p:nvPr>
            <p:ph type="dt" sz="half" idx="10"/>
          </p:nvPr>
        </p:nvSpPr>
        <p:spPr/>
        <p:txBody>
          <a:bodyPr/>
          <a:lstStyle/>
          <a:p>
            <a:fld id="{B2D8B8F1-9098-4AF8-9193-4142E79ED368}" type="datetimeFigureOut">
              <a:rPr lang="en-US" smtClean="0"/>
              <a:t>4/2/2023</a:t>
            </a:fld>
            <a:endParaRPr lang="en-US"/>
          </a:p>
        </p:txBody>
      </p:sp>
      <p:sp>
        <p:nvSpPr>
          <p:cNvPr id="5" name="Footer Placeholder 4">
            <a:extLst>
              <a:ext uri="{FF2B5EF4-FFF2-40B4-BE49-F238E27FC236}">
                <a16:creationId xmlns:a16="http://schemas.microsoft.com/office/drawing/2014/main" id="{4E4164B2-4293-4C8B-992F-5CC36C5B1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E91A7-7B35-4C93-B316-FC3DE1EAFE83}"/>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37084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AE7B-27D2-4C44-B204-4D5B25CB69D0}"/>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E1AA215-F25E-451D-9524-30FFDDC30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D64EB-3A19-4D96-8E04-FEF33A31E9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CF5120-129F-4DDD-9119-C8F6B35B8439}"/>
              </a:ext>
            </a:extLst>
          </p:cNvPr>
          <p:cNvSpPr>
            <a:spLocks noGrp="1"/>
          </p:cNvSpPr>
          <p:nvPr>
            <p:ph type="dt" sz="half" idx="10"/>
          </p:nvPr>
        </p:nvSpPr>
        <p:spPr/>
        <p:txBody>
          <a:bodyPr/>
          <a:lstStyle/>
          <a:p>
            <a:fld id="{B2D8B8F1-9098-4AF8-9193-4142E79ED368}" type="datetimeFigureOut">
              <a:rPr lang="en-US" smtClean="0"/>
              <a:t>4/2/2023</a:t>
            </a:fld>
            <a:endParaRPr lang="en-US"/>
          </a:p>
        </p:txBody>
      </p:sp>
      <p:sp>
        <p:nvSpPr>
          <p:cNvPr id="6" name="Footer Placeholder 5">
            <a:extLst>
              <a:ext uri="{FF2B5EF4-FFF2-40B4-BE49-F238E27FC236}">
                <a16:creationId xmlns:a16="http://schemas.microsoft.com/office/drawing/2014/main" id="{BB26E8A7-376D-42EF-89A1-E1B3B11122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17E5E-12E5-41D3-BF0C-E8C6F23C329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6121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F9CF-694E-46EB-8D5D-6443C24BCE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D5EAC9-8E87-4B30-800B-A09A95C50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F14CE9-9C06-4FC6-AF2D-8050426EA9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8D84BD-3244-4ACC-8880-C2B9263ECA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E0583-3A54-4438-8037-35B81C41EC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02BAE4-1B6F-492E-92EE-B06404D7BD29}"/>
              </a:ext>
            </a:extLst>
          </p:cNvPr>
          <p:cNvSpPr>
            <a:spLocks noGrp="1"/>
          </p:cNvSpPr>
          <p:nvPr>
            <p:ph type="dt" sz="half" idx="10"/>
          </p:nvPr>
        </p:nvSpPr>
        <p:spPr/>
        <p:txBody>
          <a:bodyPr/>
          <a:lstStyle/>
          <a:p>
            <a:fld id="{B2D8B8F1-9098-4AF8-9193-4142E79ED368}" type="datetimeFigureOut">
              <a:rPr lang="en-US" smtClean="0"/>
              <a:t>4/2/2023</a:t>
            </a:fld>
            <a:endParaRPr lang="en-US"/>
          </a:p>
        </p:txBody>
      </p:sp>
      <p:sp>
        <p:nvSpPr>
          <p:cNvPr id="8" name="Footer Placeholder 7">
            <a:extLst>
              <a:ext uri="{FF2B5EF4-FFF2-40B4-BE49-F238E27FC236}">
                <a16:creationId xmlns:a16="http://schemas.microsoft.com/office/drawing/2014/main" id="{4DA55760-865F-4EC1-B3E9-21F6A7B8C6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BA8295-4E33-48F2-9183-FDC0A9D4A2B4}"/>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33463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D2E7-6BE1-4C3C-BB32-C8E3FB40E8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0FB3EF-D215-48C0-BFA3-BB904CB1D683}"/>
              </a:ext>
            </a:extLst>
          </p:cNvPr>
          <p:cNvSpPr>
            <a:spLocks noGrp="1"/>
          </p:cNvSpPr>
          <p:nvPr>
            <p:ph type="dt" sz="half" idx="10"/>
          </p:nvPr>
        </p:nvSpPr>
        <p:spPr/>
        <p:txBody>
          <a:bodyPr/>
          <a:lstStyle/>
          <a:p>
            <a:fld id="{B2D8B8F1-9098-4AF8-9193-4142E79ED368}" type="datetimeFigureOut">
              <a:rPr lang="en-US" smtClean="0"/>
              <a:t>4/2/2023</a:t>
            </a:fld>
            <a:endParaRPr lang="en-US"/>
          </a:p>
        </p:txBody>
      </p:sp>
      <p:sp>
        <p:nvSpPr>
          <p:cNvPr id="4" name="Footer Placeholder 3">
            <a:extLst>
              <a:ext uri="{FF2B5EF4-FFF2-40B4-BE49-F238E27FC236}">
                <a16:creationId xmlns:a16="http://schemas.microsoft.com/office/drawing/2014/main" id="{85FDC419-E590-4127-AE7E-78533AABC7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CFBF6F-B2E0-4A83-99AF-203A79EEA2B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77924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801F5-3691-4936-A9DB-3B50E7F4E24E}"/>
              </a:ext>
            </a:extLst>
          </p:cNvPr>
          <p:cNvSpPr>
            <a:spLocks noGrp="1"/>
          </p:cNvSpPr>
          <p:nvPr>
            <p:ph type="dt" sz="half" idx="10"/>
          </p:nvPr>
        </p:nvSpPr>
        <p:spPr/>
        <p:txBody>
          <a:bodyPr/>
          <a:lstStyle/>
          <a:p>
            <a:fld id="{B2D8B8F1-9098-4AF8-9193-4142E79ED368}" type="datetimeFigureOut">
              <a:rPr lang="en-US" smtClean="0"/>
              <a:t>4/2/2023</a:t>
            </a:fld>
            <a:endParaRPr lang="en-US"/>
          </a:p>
        </p:txBody>
      </p:sp>
      <p:sp>
        <p:nvSpPr>
          <p:cNvPr id="3" name="Footer Placeholder 2">
            <a:extLst>
              <a:ext uri="{FF2B5EF4-FFF2-40B4-BE49-F238E27FC236}">
                <a16:creationId xmlns:a16="http://schemas.microsoft.com/office/drawing/2014/main" id="{9416DA89-FBDB-48E3-8464-9BF43DE73B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4D0653-BF4F-4E4A-AF27-531149A4A6E2}"/>
              </a:ext>
            </a:extLst>
          </p:cNvPr>
          <p:cNvSpPr>
            <a:spLocks noGrp="1"/>
          </p:cNvSpPr>
          <p:nvPr>
            <p:ph type="sldNum" sz="quarter" idx="12"/>
          </p:nvPr>
        </p:nvSpPr>
        <p:spPr/>
        <p:txBody>
          <a:bodyPr/>
          <a:lstStyle/>
          <a:p>
            <a:fld id="{B39ACE13-1B56-4700-A513-8157BAA78198}" type="slidenum">
              <a:rPr lang="en-US" smtClean="0"/>
              <a:t>‹#›</a:t>
            </a:fld>
            <a:endParaRPr lang="en-US"/>
          </a:p>
        </p:txBody>
      </p:sp>
      <p:sp>
        <p:nvSpPr>
          <p:cNvPr id="5" name="Rectangle 4">
            <a:extLst>
              <a:ext uri="{FF2B5EF4-FFF2-40B4-BE49-F238E27FC236}">
                <a16:creationId xmlns:a16="http://schemas.microsoft.com/office/drawing/2014/main" id="{521309F8-59CF-30FC-1124-78364D4B721C}"/>
              </a:ext>
            </a:extLst>
          </p:cNvPr>
          <p:cNvSpPr/>
          <p:nvPr userDrawn="1"/>
        </p:nvSpPr>
        <p:spPr>
          <a:xfrm>
            <a:off x="0" y="0"/>
            <a:ext cx="12192000" cy="6793907"/>
          </a:xfrm>
          <a:prstGeom prst="rect">
            <a:avLst/>
          </a:prstGeom>
          <a:gradFill flip="none" rotWithShape="1">
            <a:gsLst>
              <a:gs pos="0">
                <a:srgbClr val="A59C8A">
                  <a:tint val="66000"/>
                  <a:satMod val="160000"/>
                </a:srgbClr>
              </a:gs>
              <a:gs pos="50000">
                <a:srgbClr val="A59C8A">
                  <a:tint val="44500"/>
                  <a:satMod val="160000"/>
                </a:srgbClr>
              </a:gs>
              <a:gs pos="100000">
                <a:srgbClr val="A59C8A">
                  <a:tint val="23500"/>
                  <a:satMod val="160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777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101B-8707-4105-A773-F19C64E26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EA59C5-B0F8-4415-9030-83C6AEBA1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2D337-B170-409B-8D9D-FB9510EAF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C0C73C-A2AB-443F-AC03-DEC8F794930D}"/>
              </a:ext>
            </a:extLst>
          </p:cNvPr>
          <p:cNvSpPr>
            <a:spLocks noGrp="1"/>
          </p:cNvSpPr>
          <p:nvPr>
            <p:ph type="dt" sz="half" idx="10"/>
          </p:nvPr>
        </p:nvSpPr>
        <p:spPr/>
        <p:txBody>
          <a:bodyPr/>
          <a:lstStyle/>
          <a:p>
            <a:fld id="{B2D8B8F1-9098-4AF8-9193-4142E79ED368}" type="datetimeFigureOut">
              <a:rPr lang="en-US" smtClean="0"/>
              <a:t>4/2/2023</a:t>
            </a:fld>
            <a:endParaRPr lang="en-US"/>
          </a:p>
        </p:txBody>
      </p:sp>
      <p:sp>
        <p:nvSpPr>
          <p:cNvPr id="6" name="Footer Placeholder 5">
            <a:extLst>
              <a:ext uri="{FF2B5EF4-FFF2-40B4-BE49-F238E27FC236}">
                <a16:creationId xmlns:a16="http://schemas.microsoft.com/office/drawing/2014/main" id="{1A971F78-3166-4B8A-9502-EC07C5783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B8C20-7918-45E9-AB23-66137F7066C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35901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EC0A-47F3-4B4B-B12C-C092935CD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359DC-1BF9-41CE-88C8-17CAC99835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7B6E05-E329-4A53-8A7F-8E5328B97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F0B44-24FB-40EC-B34A-5520714F50FF}"/>
              </a:ext>
            </a:extLst>
          </p:cNvPr>
          <p:cNvSpPr>
            <a:spLocks noGrp="1"/>
          </p:cNvSpPr>
          <p:nvPr>
            <p:ph type="dt" sz="half" idx="10"/>
          </p:nvPr>
        </p:nvSpPr>
        <p:spPr/>
        <p:txBody>
          <a:bodyPr/>
          <a:lstStyle/>
          <a:p>
            <a:fld id="{B2D8B8F1-9098-4AF8-9193-4142E79ED368}" type="datetimeFigureOut">
              <a:rPr lang="en-US" smtClean="0"/>
              <a:t>4/2/2023</a:t>
            </a:fld>
            <a:endParaRPr lang="en-US"/>
          </a:p>
        </p:txBody>
      </p:sp>
      <p:sp>
        <p:nvSpPr>
          <p:cNvPr id="6" name="Footer Placeholder 5">
            <a:extLst>
              <a:ext uri="{FF2B5EF4-FFF2-40B4-BE49-F238E27FC236}">
                <a16:creationId xmlns:a16="http://schemas.microsoft.com/office/drawing/2014/main" id="{F987F805-D3E1-4103-9466-7B651037C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E47A20-271C-4FA0-963C-6D8BF93005D5}"/>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87875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795B85-C0D8-4DE0-AD78-DA04317DE646}"/>
              </a:ext>
            </a:extLst>
          </p:cNvPr>
          <p:cNvSpPr>
            <a:spLocks noGrp="1"/>
          </p:cNvSpPr>
          <p:nvPr>
            <p:ph type="title"/>
          </p:nvPr>
        </p:nvSpPr>
        <p:spPr>
          <a:xfrm>
            <a:off x="838200" y="365125"/>
            <a:ext cx="10515600" cy="1325563"/>
          </a:xfrm>
          <a:prstGeom prst="rect">
            <a:avLst/>
          </a:prstGeom>
          <a:gradFill flip="none" rotWithShape="1">
            <a:gsLst>
              <a:gs pos="0">
                <a:srgbClr val="A59C8A">
                  <a:tint val="66000"/>
                  <a:satMod val="160000"/>
                </a:srgbClr>
              </a:gs>
              <a:gs pos="50000">
                <a:srgbClr val="A59C8A">
                  <a:tint val="44500"/>
                  <a:satMod val="160000"/>
                </a:srgbClr>
              </a:gs>
              <a:gs pos="100000">
                <a:srgbClr val="A59C8A">
                  <a:tint val="23500"/>
                  <a:satMod val="160000"/>
                </a:srgbClr>
              </a:gs>
            </a:gsLst>
            <a:lin ang="8100000" scaled="1"/>
            <a:tileRect/>
          </a:gradFill>
          <a:ln w="28575">
            <a:solidFill>
              <a:schemeClr val="tx1"/>
            </a:solidFill>
          </a:ln>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1DE59A7-94E0-4AFA-9372-F02AFA91D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0B32D40-1B6B-4889-9BE1-148ECADB96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8B8F1-9098-4AF8-9193-4142E79ED368}" type="datetimeFigureOut">
              <a:rPr lang="en-US" smtClean="0"/>
              <a:t>4/2/2023</a:t>
            </a:fld>
            <a:endParaRPr lang="en-US"/>
          </a:p>
        </p:txBody>
      </p:sp>
      <p:sp>
        <p:nvSpPr>
          <p:cNvPr id="5" name="Footer Placeholder 4">
            <a:extLst>
              <a:ext uri="{FF2B5EF4-FFF2-40B4-BE49-F238E27FC236}">
                <a16:creationId xmlns:a16="http://schemas.microsoft.com/office/drawing/2014/main" id="{11FC3B06-BBB1-43B0-85D4-3FB95F92C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202870-6B3E-49DE-99E0-B40A1DE33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ACE13-1B56-4700-A513-8157BAA78198}" type="slidenum">
              <a:rPr lang="en-US" smtClean="0"/>
              <a:t>‹#›</a:t>
            </a:fld>
            <a:endParaRPr lang="en-US"/>
          </a:p>
        </p:txBody>
      </p:sp>
    </p:spTree>
    <p:extLst>
      <p:ext uri="{BB962C8B-B14F-4D97-AF65-F5344CB8AC3E}">
        <p14:creationId xmlns:p14="http://schemas.microsoft.com/office/powerpoint/2010/main" val="2231010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000" b="1" kern="1200">
          <a:solidFill>
            <a:srgbClr val="6D161B"/>
          </a:solidFill>
          <a:effectLst>
            <a:outerShdw blurRad="38100" dist="38100" dir="2700000" algn="tl">
              <a:srgbClr val="000000">
                <a:alpha val="43137"/>
              </a:srgbClr>
            </a:outerShdw>
          </a:effectLst>
          <a:latin typeface="+mj-lt"/>
          <a:ea typeface="Adobe Gothic Std B" panose="020B08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Adobe Gothic Std B" panose="020B08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Adobe Gothic Std B" panose="020B08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Adobe Gothic Std B" panose="020B08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Adobe Gothic Std B" panose="020B08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Adobe Gothic Std B" panose="020B08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5791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D3FEA-B465-7F14-CC76-BF8C926D754D}"/>
              </a:ext>
            </a:extLst>
          </p:cNvPr>
          <p:cNvSpPr>
            <a:spLocks noGrp="1"/>
          </p:cNvSpPr>
          <p:nvPr>
            <p:ph type="title"/>
          </p:nvPr>
        </p:nvSpPr>
        <p:spPr>
          <a:xfrm>
            <a:off x="838200" y="365125"/>
            <a:ext cx="10515600" cy="786667"/>
          </a:xfrm>
        </p:spPr>
        <p:txBody>
          <a:bodyPr/>
          <a:lstStyle/>
          <a:p>
            <a:r>
              <a:rPr lang="en-US" dirty="0"/>
              <a:t>Descriptions of Her Religion</a:t>
            </a:r>
          </a:p>
        </p:txBody>
      </p:sp>
      <p:sp>
        <p:nvSpPr>
          <p:cNvPr id="3" name="Content Placeholder 2">
            <a:extLst>
              <a:ext uri="{FF2B5EF4-FFF2-40B4-BE49-F238E27FC236}">
                <a16:creationId xmlns:a16="http://schemas.microsoft.com/office/drawing/2014/main" id="{042754BC-BDBD-041A-87D5-55FB08FC352F}"/>
              </a:ext>
            </a:extLst>
          </p:cNvPr>
          <p:cNvSpPr>
            <a:spLocks noGrp="1"/>
          </p:cNvSpPr>
          <p:nvPr>
            <p:ph idx="1"/>
          </p:nvPr>
        </p:nvSpPr>
        <p:spPr>
          <a:xfrm>
            <a:off x="838200" y="1441938"/>
            <a:ext cx="10515600" cy="5163961"/>
          </a:xfrm>
        </p:spPr>
        <p:txBody>
          <a:bodyPr>
            <a:normAutofit fontScale="92500" lnSpcReduction="20000"/>
          </a:bodyPr>
          <a:lstStyle/>
          <a:p>
            <a:r>
              <a:rPr lang="en-US" dirty="0"/>
              <a:t>There are no right answers.</a:t>
            </a:r>
          </a:p>
          <a:p>
            <a:r>
              <a:rPr lang="en-US" dirty="0"/>
              <a:t>My religion helps me feel happy (downplaying guilt for sins committed).</a:t>
            </a:r>
          </a:p>
          <a:p>
            <a:pPr lvl="1"/>
            <a:r>
              <a:rPr lang="en-US" dirty="0"/>
              <a:t>Religion is an instrumental means that people use to justify what they want.</a:t>
            </a:r>
          </a:p>
          <a:p>
            <a:pPr lvl="1"/>
            <a:r>
              <a:rPr lang="en-US" dirty="0"/>
              <a:t>My religion makes me feel good and be happy.</a:t>
            </a:r>
          </a:p>
          <a:p>
            <a:r>
              <a:rPr lang="en-US" dirty="0"/>
              <a:t>You don’t have to be religious to be good.</a:t>
            </a:r>
          </a:p>
          <a:p>
            <a:r>
              <a:rPr lang="en-US" dirty="0"/>
              <a:t>My religion is personal. Every individual’s religion is different so that it provides what that individual wants.</a:t>
            </a:r>
          </a:p>
          <a:p>
            <a:pPr lvl="1"/>
            <a:r>
              <a:rPr lang="en-US" dirty="0"/>
              <a:t>Religion is about “attaining subjective well-being, being able to resolve problems, and getting along amiably with other people” (</a:t>
            </a:r>
            <a:r>
              <a:rPr lang="en-US" i="1" dirty="0"/>
              <a:t>Soul Searching</a:t>
            </a:r>
            <a:r>
              <a:rPr lang="en-US" dirty="0"/>
              <a:t>, 164).</a:t>
            </a:r>
          </a:p>
          <a:p>
            <a:r>
              <a:rPr lang="en-US" dirty="0"/>
              <a:t>Referring to this approach to religion as Moralistic, Therapeutic Deism, Christian Smith and Melinda Lundquist Denton said that it “</a:t>
            </a:r>
            <a:r>
              <a:rPr lang="en-US" dirty="0">
                <a:solidFill>
                  <a:srgbClr val="723736"/>
                </a:solidFill>
                <a:latin typeface="+mj-lt"/>
              </a:rPr>
              <a:t>is colonizing many historical religious traditions and, almost without anyone noticing, converting believers in the old faiths to its alternative religious vision of divinely underwritten personal happiness and interpersonal niceness</a:t>
            </a:r>
            <a:r>
              <a:rPr lang="en-US" dirty="0"/>
              <a:t>” (</a:t>
            </a:r>
            <a:r>
              <a:rPr lang="en-US" b="1" i="1" dirty="0"/>
              <a:t>Soul Searching</a:t>
            </a:r>
            <a:r>
              <a:rPr lang="en-US" dirty="0"/>
              <a:t>, 171).</a:t>
            </a:r>
          </a:p>
        </p:txBody>
      </p:sp>
    </p:spTree>
    <p:extLst>
      <p:ext uri="{BB962C8B-B14F-4D97-AF65-F5344CB8AC3E}">
        <p14:creationId xmlns:p14="http://schemas.microsoft.com/office/powerpoint/2010/main" val="139512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nd God Within Yourself | Sunburst">
            <a:extLst>
              <a:ext uri="{FF2B5EF4-FFF2-40B4-BE49-F238E27FC236}">
                <a16:creationId xmlns:a16="http://schemas.microsoft.com/office/drawing/2014/main" id="{15EE6DC4-0BF6-66DD-0A4C-CBE3E50968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877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73A3F8-8D70-5B23-4EB3-F3DD6C211EDF}"/>
              </a:ext>
            </a:extLst>
          </p:cNvPr>
          <p:cNvSpPr txBox="1"/>
          <p:nvPr/>
        </p:nvSpPr>
        <p:spPr>
          <a:xfrm>
            <a:off x="350378" y="305068"/>
            <a:ext cx="5745622" cy="6247864"/>
          </a:xfrm>
          <a:prstGeom prst="rect">
            <a:avLst/>
          </a:prstGeom>
          <a:noFill/>
        </p:spPr>
        <p:txBody>
          <a:bodyPr wrap="square" rtlCol="0">
            <a:spAutoFit/>
          </a:bodyPr>
          <a:lstStyle/>
          <a:p>
            <a:pPr algn="ctr"/>
            <a:r>
              <a:rPr lang="en-US" sz="4000" dirty="0"/>
              <a:t>Isaiah 14:12-21</a:t>
            </a:r>
          </a:p>
          <a:p>
            <a:r>
              <a:rPr lang="en-US" sz="2000" dirty="0"/>
              <a:t>“How you are fallen from heaven, </a:t>
            </a:r>
          </a:p>
          <a:p>
            <a:r>
              <a:rPr lang="en-US" sz="2000" dirty="0"/>
              <a:t>	O Day Star, son of Dawn! </a:t>
            </a:r>
          </a:p>
          <a:p>
            <a:r>
              <a:rPr lang="en-US" sz="2000" dirty="0"/>
              <a:t>How you are cut down to the ground, </a:t>
            </a:r>
          </a:p>
          <a:p>
            <a:r>
              <a:rPr lang="en-US" sz="2000" dirty="0"/>
              <a:t>	you who laid the nations low! </a:t>
            </a:r>
          </a:p>
          <a:p>
            <a:r>
              <a:rPr lang="en-US" sz="2000" dirty="0">
                <a:solidFill>
                  <a:srgbClr val="6D161B"/>
                </a:solidFill>
              </a:rPr>
              <a:t>You said in your heart, </a:t>
            </a:r>
          </a:p>
          <a:p>
            <a:r>
              <a:rPr lang="en-US" sz="2000" dirty="0">
                <a:solidFill>
                  <a:srgbClr val="6D161B"/>
                </a:solidFill>
              </a:rPr>
              <a:t>	‘I will ascend to heaven;</a:t>
            </a:r>
          </a:p>
          <a:p>
            <a:r>
              <a:rPr lang="en-US" sz="2000" dirty="0">
                <a:solidFill>
                  <a:srgbClr val="6D161B"/>
                </a:solidFill>
              </a:rPr>
              <a:t>	above the stars of God </a:t>
            </a:r>
          </a:p>
          <a:p>
            <a:r>
              <a:rPr lang="en-US" sz="2000" dirty="0">
                <a:solidFill>
                  <a:srgbClr val="6D161B"/>
                </a:solidFill>
              </a:rPr>
              <a:t>I will set my throne on high; </a:t>
            </a:r>
          </a:p>
          <a:p>
            <a:r>
              <a:rPr lang="en-US" sz="2000" dirty="0">
                <a:solidFill>
                  <a:srgbClr val="6D161B"/>
                </a:solidFill>
              </a:rPr>
              <a:t>	I will sit on the mount of assembly </a:t>
            </a:r>
          </a:p>
          <a:p>
            <a:r>
              <a:rPr lang="en-US" sz="2000" dirty="0">
                <a:solidFill>
                  <a:srgbClr val="6D161B"/>
                </a:solidFill>
              </a:rPr>
              <a:t>	in the far reaches of the north; </a:t>
            </a:r>
          </a:p>
          <a:p>
            <a:r>
              <a:rPr lang="en-US" sz="2000" dirty="0">
                <a:solidFill>
                  <a:srgbClr val="6D161B"/>
                </a:solidFill>
              </a:rPr>
              <a:t>I will ascend above the heights of the clouds; </a:t>
            </a:r>
          </a:p>
          <a:p>
            <a:r>
              <a:rPr lang="en-US" sz="2000" dirty="0">
                <a:solidFill>
                  <a:srgbClr val="6D161B"/>
                </a:solidFill>
              </a:rPr>
              <a:t>	I will make myself like the Most High.’ </a:t>
            </a:r>
          </a:p>
          <a:p>
            <a:r>
              <a:rPr lang="en-US" sz="2000" dirty="0"/>
              <a:t>But you are brought down to </a:t>
            </a:r>
            <a:r>
              <a:rPr lang="en-US" sz="2000" dirty="0" err="1"/>
              <a:t>Sheol</a:t>
            </a:r>
            <a:r>
              <a:rPr lang="en-US" sz="2000" dirty="0"/>
              <a:t>, </a:t>
            </a:r>
          </a:p>
          <a:p>
            <a:r>
              <a:rPr lang="en-US" sz="2000" dirty="0"/>
              <a:t>	to the far reaches of the pit. </a:t>
            </a:r>
          </a:p>
          <a:p>
            <a:r>
              <a:rPr lang="en-US" sz="2000" dirty="0"/>
              <a:t>Those who see you will stare at you </a:t>
            </a:r>
          </a:p>
          <a:p>
            <a:r>
              <a:rPr lang="en-US" sz="2000" dirty="0"/>
              <a:t>	and ponder over you: </a:t>
            </a:r>
          </a:p>
          <a:p>
            <a:r>
              <a:rPr lang="en-US" sz="2000" dirty="0"/>
              <a:t> ‘Is this the man who made the earth tremble, </a:t>
            </a:r>
          </a:p>
          <a:p>
            <a:r>
              <a:rPr lang="en-US" sz="2000" dirty="0"/>
              <a:t> 	who shook kingdoms, </a:t>
            </a:r>
          </a:p>
        </p:txBody>
      </p:sp>
      <p:sp>
        <p:nvSpPr>
          <p:cNvPr id="3" name="TextBox 2">
            <a:extLst>
              <a:ext uri="{FF2B5EF4-FFF2-40B4-BE49-F238E27FC236}">
                <a16:creationId xmlns:a16="http://schemas.microsoft.com/office/drawing/2014/main" id="{10A427F8-0C3F-AD8F-5198-57CFEC276296}"/>
              </a:ext>
            </a:extLst>
          </p:cNvPr>
          <p:cNvSpPr txBox="1"/>
          <p:nvPr/>
        </p:nvSpPr>
        <p:spPr>
          <a:xfrm>
            <a:off x="6323888" y="478564"/>
            <a:ext cx="5776957" cy="5940088"/>
          </a:xfrm>
          <a:prstGeom prst="rect">
            <a:avLst/>
          </a:prstGeom>
          <a:noFill/>
        </p:spPr>
        <p:txBody>
          <a:bodyPr wrap="square" rtlCol="0">
            <a:spAutoFit/>
          </a:bodyPr>
          <a:lstStyle/>
          <a:p>
            <a:r>
              <a:rPr lang="en-US" sz="2000" dirty="0"/>
              <a:t>who made the world like a desert </a:t>
            </a:r>
          </a:p>
          <a:p>
            <a:r>
              <a:rPr lang="en-US" sz="2000" dirty="0"/>
              <a:t>	and overthrew its cities, </a:t>
            </a:r>
          </a:p>
          <a:p>
            <a:r>
              <a:rPr lang="en-US" sz="2000" dirty="0"/>
              <a:t>	who did not let his prisoners go home?’ </a:t>
            </a:r>
          </a:p>
          <a:p>
            <a:r>
              <a:rPr lang="en-US" sz="2000" dirty="0"/>
              <a:t>All the kings of the nations lie in glory, </a:t>
            </a:r>
          </a:p>
          <a:p>
            <a:r>
              <a:rPr lang="en-US" sz="2000" dirty="0"/>
              <a:t> 	each in his own tomb; </a:t>
            </a:r>
          </a:p>
          <a:p>
            <a:r>
              <a:rPr lang="en-US" sz="2000" dirty="0"/>
              <a:t>but you are cast out, away from your grave, </a:t>
            </a:r>
          </a:p>
          <a:p>
            <a:r>
              <a:rPr lang="en-US" sz="2000" dirty="0"/>
              <a:t> 	like a loathed branch, </a:t>
            </a:r>
          </a:p>
          <a:p>
            <a:r>
              <a:rPr lang="en-US" sz="2000" dirty="0"/>
              <a:t>clothed with the slain, those pierced by the sword, </a:t>
            </a:r>
          </a:p>
          <a:p>
            <a:r>
              <a:rPr lang="en-US" sz="2000" dirty="0"/>
              <a:t>	who go down to the stones of the pit, </a:t>
            </a:r>
          </a:p>
          <a:p>
            <a:r>
              <a:rPr lang="en-US" sz="2000" dirty="0"/>
              <a:t>	like a dead body trampled underfoot. </a:t>
            </a:r>
          </a:p>
          <a:p>
            <a:r>
              <a:rPr lang="en-US" sz="2000" dirty="0"/>
              <a:t>You will not be joined with them in burial, </a:t>
            </a:r>
          </a:p>
          <a:p>
            <a:r>
              <a:rPr lang="en-US" sz="2000" dirty="0"/>
              <a:t> 	because you have destroyed your land, </a:t>
            </a:r>
          </a:p>
          <a:p>
            <a:r>
              <a:rPr lang="en-US" sz="2000" dirty="0"/>
              <a:t>	you have slain your people. </a:t>
            </a:r>
          </a:p>
          <a:p>
            <a:r>
              <a:rPr lang="en-US" sz="2000" dirty="0"/>
              <a:t>“May the offspring of evildoers </a:t>
            </a:r>
          </a:p>
          <a:p>
            <a:r>
              <a:rPr lang="en-US" sz="2000" dirty="0"/>
              <a:t>	nevermore be named! </a:t>
            </a:r>
          </a:p>
          <a:p>
            <a:r>
              <a:rPr lang="en-US" sz="2000" dirty="0"/>
              <a:t>Prepare slaughter for his sons </a:t>
            </a:r>
          </a:p>
          <a:p>
            <a:r>
              <a:rPr lang="en-US" sz="2000" dirty="0"/>
              <a:t>	because of the guilt of their fathers, </a:t>
            </a:r>
          </a:p>
          <a:p>
            <a:r>
              <a:rPr lang="en-US" sz="2000" dirty="0"/>
              <a:t>lest they rise and possess the earth, </a:t>
            </a:r>
          </a:p>
          <a:p>
            <a:r>
              <a:rPr lang="en-US" sz="2000" dirty="0"/>
              <a:t>	and fill the face of the world with cities.” </a:t>
            </a:r>
          </a:p>
        </p:txBody>
      </p:sp>
    </p:spTree>
    <p:extLst>
      <p:ext uri="{BB962C8B-B14F-4D97-AF65-F5344CB8AC3E}">
        <p14:creationId xmlns:p14="http://schemas.microsoft.com/office/powerpoint/2010/main" val="2865379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96403-FA8E-E368-9650-C8155DFE290A}"/>
              </a:ext>
            </a:extLst>
          </p:cNvPr>
          <p:cNvSpPr>
            <a:spLocks noGrp="1"/>
          </p:cNvSpPr>
          <p:nvPr>
            <p:ph type="title"/>
          </p:nvPr>
        </p:nvSpPr>
        <p:spPr/>
        <p:txBody>
          <a:bodyPr/>
          <a:lstStyle/>
          <a:p>
            <a:r>
              <a:rPr lang="en-US" sz="2400" dirty="0"/>
              <a:t>Despite Claiming to be a Christian</a:t>
            </a:r>
            <a:br>
              <a:rPr lang="en-US" dirty="0"/>
            </a:br>
            <a:r>
              <a:rPr lang="en-US" dirty="0"/>
              <a:t>Gilbert Did Not Believe the Bible</a:t>
            </a:r>
          </a:p>
        </p:txBody>
      </p:sp>
      <p:sp>
        <p:nvSpPr>
          <p:cNvPr id="3" name="Content Placeholder 2">
            <a:extLst>
              <a:ext uri="{FF2B5EF4-FFF2-40B4-BE49-F238E27FC236}">
                <a16:creationId xmlns:a16="http://schemas.microsoft.com/office/drawing/2014/main" id="{3A530C3E-EF91-D55B-EA68-6EE26AD7FB48}"/>
              </a:ext>
            </a:extLst>
          </p:cNvPr>
          <p:cNvSpPr>
            <a:spLocks noGrp="1"/>
          </p:cNvSpPr>
          <p:nvPr>
            <p:ph idx="1"/>
          </p:nvPr>
        </p:nvSpPr>
        <p:spPr/>
        <p:txBody>
          <a:bodyPr>
            <a:normAutofit/>
          </a:bodyPr>
          <a:lstStyle/>
          <a:p>
            <a:r>
              <a:rPr lang="en-US" dirty="0"/>
              <a:t>She had always had trouble with the idea that Jesus is the only way to find eternal life.</a:t>
            </a:r>
          </a:p>
          <a:p>
            <a:pPr lvl="1"/>
            <a:r>
              <a:rPr lang="en-US" dirty="0"/>
              <a:t>“Whoever believes in him is not condemned, but whoever does not believe is condemned already, because he has not believed in the name of the only Son of God” (John 3:18).</a:t>
            </a:r>
          </a:p>
          <a:p>
            <a:pPr lvl="1"/>
            <a:r>
              <a:rPr lang="en-US" dirty="0"/>
              <a:t>“Whoever believes in the Son has eternal life; whoever does not obey the Son shall not see life, but the wrath of God remains on him” (John 3:36).</a:t>
            </a:r>
          </a:p>
          <a:p>
            <a:pPr lvl="1"/>
            <a:r>
              <a:rPr lang="en-US" dirty="0"/>
              <a:t>“I told you that you would die in your sins, for unless you believe that I am he you will die in your sins” (John 8:24).</a:t>
            </a:r>
          </a:p>
          <a:p>
            <a:pPr lvl="1"/>
            <a:r>
              <a:rPr lang="en-US" dirty="0"/>
              <a:t>“I am the way, and the truth, and the life. No one comes to the Father except through me” (John 14:6).</a:t>
            </a:r>
          </a:p>
        </p:txBody>
      </p:sp>
    </p:spTree>
    <p:extLst>
      <p:ext uri="{BB962C8B-B14F-4D97-AF65-F5344CB8AC3E}">
        <p14:creationId xmlns:p14="http://schemas.microsoft.com/office/powerpoint/2010/main" val="324323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AD96A-217C-F6E6-E9F8-869C0EAB7413}"/>
              </a:ext>
            </a:extLst>
          </p:cNvPr>
          <p:cNvSpPr>
            <a:spLocks noGrp="1"/>
          </p:cNvSpPr>
          <p:nvPr>
            <p:ph type="title"/>
          </p:nvPr>
        </p:nvSpPr>
        <p:spPr/>
        <p:txBody>
          <a:bodyPr/>
          <a:lstStyle/>
          <a:p>
            <a:r>
              <a:rPr lang="en-US" sz="2400" dirty="0"/>
              <a:t>Despite Claiming to Be a Christian</a:t>
            </a:r>
            <a:br>
              <a:rPr lang="en-US" dirty="0"/>
            </a:br>
            <a:r>
              <a:rPr lang="en-US" dirty="0"/>
              <a:t>She Ignored God’s Word about Marriage</a:t>
            </a:r>
          </a:p>
        </p:txBody>
      </p:sp>
      <p:sp>
        <p:nvSpPr>
          <p:cNvPr id="3" name="Content Placeholder 2">
            <a:extLst>
              <a:ext uri="{FF2B5EF4-FFF2-40B4-BE49-F238E27FC236}">
                <a16:creationId xmlns:a16="http://schemas.microsoft.com/office/drawing/2014/main" id="{F0443337-BE42-303B-0D18-3DA904EE0EDB}"/>
              </a:ext>
            </a:extLst>
          </p:cNvPr>
          <p:cNvSpPr>
            <a:spLocks noGrp="1"/>
          </p:cNvSpPr>
          <p:nvPr>
            <p:ph idx="1"/>
          </p:nvPr>
        </p:nvSpPr>
        <p:spPr/>
        <p:txBody>
          <a:bodyPr>
            <a:normAutofit fontScale="92500" lnSpcReduction="10000"/>
          </a:bodyPr>
          <a:lstStyle/>
          <a:p>
            <a:r>
              <a:rPr lang="en-US" dirty="0"/>
              <a:t>“It was also said, ‘Whoever divorces his wife, let him give her a certificate of divorce.’ But I say to you that everyone who divorces his wife, except on the ground of sexual immorality, makes her commit adultery, and whoever marries a divorced woman commits adultery” (Matt. 5:31-32; 19:9).</a:t>
            </a:r>
          </a:p>
          <a:p>
            <a:r>
              <a:rPr lang="en-US" dirty="0"/>
              <a:t>“For a married woman is bound by law to her husband while he lives, but if her husband dies she is released from the law of marriage. Accordingly, she will be called an adulteress if she lives with another man while her husband is alive. But if her husband dies, she is free from that law, and if she marries another man she is not an adulteress” (Rom. 7:2-3).</a:t>
            </a:r>
          </a:p>
          <a:p>
            <a:r>
              <a:rPr lang="en-US" dirty="0"/>
              <a:t>Listening to the God Within, she walked out of her marriage!</a:t>
            </a:r>
          </a:p>
        </p:txBody>
      </p:sp>
    </p:spTree>
    <p:extLst>
      <p:ext uri="{BB962C8B-B14F-4D97-AF65-F5344CB8AC3E}">
        <p14:creationId xmlns:p14="http://schemas.microsoft.com/office/powerpoint/2010/main" val="369686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352FC-A0AD-F850-BF9C-006B2D7E8ABA}"/>
              </a:ext>
            </a:extLst>
          </p:cNvPr>
          <p:cNvSpPr>
            <a:spLocks noGrp="1"/>
          </p:cNvSpPr>
          <p:nvPr>
            <p:ph type="title"/>
          </p:nvPr>
        </p:nvSpPr>
        <p:spPr/>
        <p:txBody>
          <a:bodyPr/>
          <a:lstStyle/>
          <a:p>
            <a:r>
              <a:rPr lang="en-US" dirty="0"/>
              <a:t>Another God</a:t>
            </a:r>
          </a:p>
        </p:txBody>
      </p:sp>
      <p:sp>
        <p:nvSpPr>
          <p:cNvPr id="3" name="Content Placeholder 2">
            <a:extLst>
              <a:ext uri="{FF2B5EF4-FFF2-40B4-BE49-F238E27FC236}">
                <a16:creationId xmlns:a16="http://schemas.microsoft.com/office/drawing/2014/main" id="{C0B26B17-D34D-A218-2E93-F8D3D5D17EE5}"/>
              </a:ext>
            </a:extLst>
          </p:cNvPr>
          <p:cNvSpPr>
            <a:spLocks noGrp="1"/>
          </p:cNvSpPr>
          <p:nvPr>
            <p:ph idx="1"/>
          </p:nvPr>
        </p:nvSpPr>
        <p:spPr/>
        <p:txBody>
          <a:bodyPr/>
          <a:lstStyle/>
          <a:p>
            <a:r>
              <a:rPr lang="en-US" dirty="0"/>
              <a:t>God teaches in both the Old and New Testaments that that “You shall have no other gods before Me” (Exod. 20:3; cf. 1 Cor. 8:4; Eph. 4:6).</a:t>
            </a:r>
          </a:p>
          <a:p>
            <a:r>
              <a:rPr lang="en-US" dirty="0"/>
              <a:t>Yet, Gilbert began listening to the god within herself!</a:t>
            </a:r>
          </a:p>
        </p:txBody>
      </p:sp>
    </p:spTree>
    <p:extLst>
      <p:ext uri="{BB962C8B-B14F-4D97-AF65-F5344CB8AC3E}">
        <p14:creationId xmlns:p14="http://schemas.microsoft.com/office/powerpoint/2010/main" val="1072168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48888-E35D-BDAA-7425-A4BCA4BB498C}"/>
              </a:ext>
            </a:extLst>
          </p:cNvPr>
          <p:cNvSpPr>
            <a:spLocks noGrp="1"/>
          </p:cNvSpPr>
          <p:nvPr>
            <p:ph type="title"/>
          </p:nvPr>
        </p:nvSpPr>
        <p:spPr/>
        <p:txBody>
          <a:bodyPr/>
          <a:lstStyle/>
          <a:p>
            <a:r>
              <a:rPr lang="en-US" dirty="0"/>
              <a:t>Led Her to a New Faith</a:t>
            </a:r>
          </a:p>
        </p:txBody>
      </p:sp>
      <p:sp>
        <p:nvSpPr>
          <p:cNvPr id="3" name="Content Placeholder 2">
            <a:extLst>
              <a:ext uri="{FF2B5EF4-FFF2-40B4-BE49-F238E27FC236}">
                <a16:creationId xmlns:a16="http://schemas.microsoft.com/office/drawing/2014/main" id="{D7E924B7-0D9D-265D-7326-02E705A479EA}"/>
              </a:ext>
            </a:extLst>
          </p:cNvPr>
          <p:cNvSpPr>
            <a:spLocks noGrp="1"/>
          </p:cNvSpPr>
          <p:nvPr>
            <p:ph idx="1"/>
          </p:nvPr>
        </p:nvSpPr>
        <p:spPr>
          <a:xfrm>
            <a:off x="838200" y="1825625"/>
            <a:ext cx="10515600" cy="4600812"/>
          </a:xfrm>
        </p:spPr>
        <p:txBody>
          <a:bodyPr>
            <a:normAutofit fontScale="85000" lnSpcReduction="10000"/>
          </a:bodyPr>
          <a:lstStyle/>
          <a:p>
            <a:r>
              <a:rPr lang="en-US" dirty="0"/>
              <a:t>All organized religion offers only partial glimpses of the Divine (God or Inner Light or Being) that all of them pursue, and therefore by their understanding the spiritually adept person </a:t>
            </a:r>
            <a:r>
              <a:rPr lang="en-US" dirty="0">
                <a:solidFill>
                  <a:srgbClr val="723736"/>
                </a:solidFill>
                <a:latin typeface="+mj-lt"/>
              </a:rPr>
              <a:t>must seek to experience God through feeling rather than reason, experience rather than through the study of the Bible</a:t>
            </a:r>
            <a:r>
              <a:rPr lang="en-US" dirty="0"/>
              <a:t>, a direct encounter rather than a hand-me-down revelation.</a:t>
            </a:r>
          </a:p>
          <a:p>
            <a:r>
              <a:rPr lang="en-US" dirty="0"/>
              <a:t>God is everywhere and within everything, but at the same time </a:t>
            </a:r>
            <a:r>
              <a:rPr lang="en-US" dirty="0">
                <a:solidFill>
                  <a:srgbClr val="723736"/>
                </a:solidFill>
                <a:latin typeface="+mj-lt"/>
              </a:rPr>
              <a:t>the best way to encounter the divine is through the god within, the divinity that resides inside your very self and soul</a:t>
            </a:r>
            <a:r>
              <a:rPr lang="en-US" dirty="0"/>
              <a:t>.</a:t>
            </a:r>
          </a:p>
          <a:p>
            <a:r>
              <a:rPr lang="en-US" dirty="0"/>
              <a:t>God’s all-encompassing nature means that sin and death and evil—or what seem like sin and death and evil—will ultimately be reconciled rather than defeated.</a:t>
            </a:r>
          </a:p>
          <a:p>
            <a:r>
              <a:rPr lang="en-US" dirty="0"/>
              <a:t>Heaven is on earth, </a:t>
            </a:r>
            <a:r>
              <a:rPr lang="en-US" dirty="0">
                <a:solidFill>
                  <a:srgbClr val="723736"/>
                </a:solidFill>
                <a:latin typeface="+mj-lt"/>
              </a:rPr>
              <a:t>“God is right here, right now,” and eternity can be entered at any moment by any person who understands how to let go, let God, and let themselves be washed away in love</a:t>
            </a:r>
            <a:r>
              <a:rPr lang="en-US" dirty="0"/>
              <a:t>.</a:t>
            </a:r>
          </a:p>
        </p:txBody>
      </p:sp>
    </p:spTree>
    <p:extLst>
      <p:ext uri="{BB962C8B-B14F-4D97-AF65-F5344CB8AC3E}">
        <p14:creationId xmlns:p14="http://schemas.microsoft.com/office/powerpoint/2010/main" val="7521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3BDCF-7F0B-C27D-1448-51A26CD81D59}"/>
              </a:ext>
            </a:extLst>
          </p:cNvPr>
          <p:cNvSpPr>
            <a:spLocks noGrp="1"/>
          </p:cNvSpPr>
          <p:nvPr>
            <p:ph type="title"/>
          </p:nvPr>
        </p:nvSpPr>
        <p:spPr/>
        <p:txBody>
          <a:bodyPr/>
          <a:lstStyle/>
          <a:p>
            <a:r>
              <a:rPr lang="en-US" sz="2800" dirty="0"/>
              <a:t>Gilbert’s Own Emotions and Thoughts Are </a:t>
            </a:r>
            <a:br>
              <a:rPr lang="en-US" dirty="0"/>
            </a:br>
            <a:r>
              <a:rPr lang="en-US" dirty="0"/>
              <a:t>God’s Words</a:t>
            </a:r>
          </a:p>
        </p:txBody>
      </p:sp>
      <p:sp>
        <p:nvSpPr>
          <p:cNvPr id="3" name="Content Placeholder 2">
            <a:extLst>
              <a:ext uri="{FF2B5EF4-FFF2-40B4-BE49-F238E27FC236}">
                <a16:creationId xmlns:a16="http://schemas.microsoft.com/office/drawing/2014/main" id="{7CAD2BF6-2121-DF58-4480-9A79ED2AD366}"/>
              </a:ext>
            </a:extLst>
          </p:cNvPr>
          <p:cNvSpPr>
            <a:spLocks noGrp="1"/>
          </p:cNvSpPr>
          <p:nvPr>
            <p:ph idx="1"/>
          </p:nvPr>
        </p:nvSpPr>
        <p:spPr>
          <a:xfrm>
            <a:off x="838200" y="1825624"/>
            <a:ext cx="10515600" cy="4746091"/>
          </a:xfrm>
        </p:spPr>
        <p:txBody>
          <a:bodyPr>
            <a:normAutofit fontScale="85000" lnSpcReduction="10000"/>
          </a:bodyPr>
          <a:lstStyle/>
          <a:p>
            <a:r>
              <a:rPr lang="en-US" dirty="0"/>
              <a:t>Devotees to the God Within feel free to abandon their daily responsibilities to spouses and children, leaving them to fend for themselves, while they obey the promptings of the God Within.</a:t>
            </a:r>
          </a:p>
          <a:p>
            <a:r>
              <a:rPr lang="en-US" dirty="0"/>
              <a:t>The God of the Bible teaches spouses and parents to fulfill their marital and parental responsibilities.</a:t>
            </a:r>
          </a:p>
          <a:p>
            <a:r>
              <a:rPr lang="en-US" dirty="0"/>
              <a:t>From the biblical perspective, the “God Within” is no god at all; the selfish spirit within the person is granting permission to disobey the one true God.</a:t>
            </a:r>
          </a:p>
          <a:p>
            <a:pPr lvl="1"/>
            <a:r>
              <a:rPr lang="en-US" dirty="0"/>
              <a:t>How would one respond to the actions of </a:t>
            </a:r>
            <a:r>
              <a:rPr lang="en-US" dirty="0">
                <a:latin typeface="+mj-lt"/>
              </a:rPr>
              <a:t>Jim Jones </a:t>
            </a:r>
            <a:r>
              <a:rPr lang="en-US" dirty="0"/>
              <a:t>and </a:t>
            </a:r>
            <a:r>
              <a:rPr lang="en-US" dirty="0">
                <a:latin typeface="+mj-lt"/>
              </a:rPr>
              <a:t>David Koresh </a:t>
            </a:r>
            <a:r>
              <a:rPr lang="en-US" dirty="0"/>
              <a:t>who followed their god within, killing and abusing many people in the process?</a:t>
            </a:r>
          </a:p>
          <a:p>
            <a:pPr lvl="1"/>
            <a:r>
              <a:rPr lang="en-US" dirty="0"/>
              <a:t>This is the same religious authority as Kevin Costner discovered in </a:t>
            </a:r>
            <a:r>
              <a:rPr lang="en-US" i="1" dirty="0"/>
              <a:t>Dancing with Wolves </a:t>
            </a:r>
            <a:r>
              <a:rPr lang="en-US" dirty="0"/>
              <a:t>and </a:t>
            </a:r>
            <a:r>
              <a:rPr lang="en-US" i="1" dirty="0"/>
              <a:t>Field of Dreams </a:t>
            </a:r>
            <a:r>
              <a:rPr lang="en-US" dirty="0"/>
              <a:t>or George Lucas’s Jedi found in the mystical Force that “surrounds, penetrates us, and binds the galaxy together.”</a:t>
            </a:r>
          </a:p>
          <a:p>
            <a:r>
              <a:rPr lang="en-US" dirty="0"/>
              <a:t>The God Within movement results in this: “If it feels good, do it!” Far from asking one to put to death the sins of the flesh (Col. 3:5-10), the God Within movements provides salve for your conscious to do whatever you wish.</a:t>
            </a:r>
          </a:p>
          <a:p>
            <a:endParaRPr lang="en-US" dirty="0"/>
          </a:p>
        </p:txBody>
      </p:sp>
    </p:spTree>
    <p:extLst>
      <p:ext uri="{BB962C8B-B14F-4D97-AF65-F5344CB8AC3E}">
        <p14:creationId xmlns:p14="http://schemas.microsoft.com/office/powerpoint/2010/main" val="360796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inVertical)">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arn(inVertical)">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7D030-109B-C5A8-59CC-1523383932D7}"/>
              </a:ext>
            </a:extLst>
          </p:cNvPr>
          <p:cNvSpPr>
            <a:spLocks noGrp="1"/>
          </p:cNvSpPr>
          <p:nvPr>
            <p:ph type="title"/>
          </p:nvPr>
        </p:nvSpPr>
        <p:spPr>
          <a:xfrm>
            <a:off x="314036" y="2766218"/>
            <a:ext cx="4839854" cy="1325563"/>
          </a:xfrm>
        </p:spPr>
        <p:txBody>
          <a:bodyPr/>
          <a:lstStyle/>
          <a:p>
            <a:r>
              <a:rPr lang="en-US" dirty="0"/>
              <a:t>An Assault on God</a:t>
            </a:r>
          </a:p>
        </p:txBody>
      </p:sp>
      <p:pic>
        <p:nvPicPr>
          <p:cNvPr id="4098" name="Picture 2" descr="I Am Above God T Shirt Anti Religion">
            <a:extLst>
              <a:ext uri="{FF2B5EF4-FFF2-40B4-BE49-F238E27FC236}">
                <a16:creationId xmlns:a16="http://schemas.microsoft.com/office/drawing/2014/main" id="{8FA4A65E-D302-D5CD-DAC7-A295AAB473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0945"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242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B7845-1AB8-257F-BF6B-880114DD8D43}"/>
              </a:ext>
            </a:extLst>
          </p:cNvPr>
          <p:cNvSpPr>
            <a:spLocks noGrp="1"/>
          </p:cNvSpPr>
          <p:nvPr>
            <p:ph type="title"/>
          </p:nvPr>
        </p:nvSpPr>
        <p:spPr/>
        <p:txBody>
          <a:bodyPr/>
          <a:lstStyle/>
          <a:p>
            <a:r>
              <a:rPr lang="en-US" dirty="0"/>
              <a:t>Its Assault on God</a:t>
            </a:r>
          </a:p>
        </p:txBody>
      </p:sp>
      <p:sp>
        <p:nvSpPr>
          <p:cNvPr id="3" name="Content Placeholder 2">
            <a:extLst>
              <a:ext uri="{FF2B5EF4-FFF2-40B4-BE49-F238E27FC236}">
                <a16:creationId xmlns:a16="http://schemas.microsoft.com/office/drawing/2014/main" id="{9B1D2959-A168-0E53-70F2-D864D548082A}"/>
              </a:ext>
            </a:extLst>
          </p:cNvPr>
          <p:cNvSpPr>
            <a:spLocks noGrp="1"/>
          </p:cNvSpPr>
          <p:nvPr>
            <p:ph idx="1"/>
          </p:nvPr>
        </p:nvSpPr>
        <p:spPr/>
        <p:txBody>
          <a:bodyPr/>
          <a:lstStyle/>
          <a:p>
            <a:r>
              <a:rPr lang="en-US" dirty="0"/>
              <a:t>It depersonalizes God and makes Him into an impersonal force.</a:t>
            </a:r>
          </a:p>
          <a:p>
            <a:r>
              <a:rPr lang="en-US" dirty="0"/>
              <a:t>It makes every person his own god.</a:t>
            </a:r>
          </a:p>
          <a:p>
            <a:pPr lvl="1"/>
            <a:r>
              <a:rPr lang="en-US" dirty="0"/>
              <a:t>This means that there are a little less than 8 billion gods in our world, one for each person.</a:t>
            </a:r>
          </a:p>
          <a:p>
            <a:r>
              <a:rPr lang="en-US" dirty="0"/>
              <a:t>The idea of “god” has to change:</a:t>
            </a:r>
          </a:p>
          <a:p>
            <a:pPr lvl="1"/>
            <a:r>
              <a:rPr lang="en-US" dirty="0"/>
              <a:t>God allows one person to engage in acts that are sin for another person</a:t>
            </a:r>
          </a:p>
          <a:p>
            <a:pPr lvl="1"/>
            <a:r>
              <a:rPr lang="en-US" dirty="0"/>
              <a:t>God would be unjust for punishing one person and not the other</a:t>
            </a:r>
          </a:p>
          <a:p>
            <a:pPr lvl="1"/>
            <a:r>
              <a:rPr lang="en-US" dirty="0"/>
              <a:t>God would be lying to one or the other of these two persons</a:t>
            </a:r>
          </a:p>
        </p:txBody>
      </p:sp>
    </p:spTree>
    <p:extLst>
      <p:ext uri="{BB962C8B-B14F-4D97-AF65-F5344CB8AC3E}">
        <p14:creationId xmlns:p14="http://schemas.microsoft.com/office/powerpoint/2010/main" val="208502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inVertical)">
                                      <p:cBhvr>
                                        <p:cTn id="20" dur="500"/>
                                        <p:tgtEl>
                                          <p:spTgt spid="3">
                                            <p:txEl>
                                              <p:pRg st="4" end="4"/>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arn(inVertical)">
                                      <p:cBhvr>
                                        <p:cTn id="23" dur="500"/>
                                        <p:tgtEl>
                                          <p:spTgt spid="3">
                                            <p:txEl>
                                              <p:pRg st="5" end="5"/>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barn(inVertical)">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796C3-1B6B-114C-16B2-E8C39D2F31B4}"/>
              </a:ext>
            </a:extLst>
          </p:cNvPr>
          <p:cNvSpPr>
            <a:spLocks noGrp="1"/>
          </p:cNvSpPr>
          <p:nvPr>
            <p:ph type="title"/>
          </p:nvPr>
        </p:nvSpPr>
        <p:spPr/>
        <p:txBody>
          <a:bodyPr/>
          <a:lstStyle/>
          <a:p>
            <a:r>
              <a:rPr lang="en-US" dirty="0"/>
              <a:t>The God Within</a:t>
            </a:r>
          </a:p>
        </p:txBody>
      </p:sp>
      <p:sp>
        <p:nvSpPr>
          <p:cNvPr id="3" name="Content Placeholder 2">
            <a:extLst>
              <a:ext uri="{FF2B5EF4-FFF2-40B4-BE49-F238E27FC236}">
                <a16:creationId xmlns:a16="http://schemas.microsoft.com/office/drawing/2014/main" id="{F57BE1C3-E573-535D-8C23-531C8537A7D1}"/>
              </a:ext>
            </a:extLst>
          </p:cNvPr>
          <p:cNvSpPr>
            <a:spLocks noGrp="1"/>
          </p:cNvSpPr>
          <p:nvPr>
            <p:ph idx="1"/>
          </p:nvPr>
        </p:nvSpPr>
        <p:spPr/>
        <p:txBody>
          <a:bodyPr/>
          <a:lstStyle/>
          <a:p>
            <a:r>
              <a:rPr lang="en-US" dirty="0"/>
              <a:t>Frequently, we have preached lessons to show erroneous beliefs of various denominations.</a:t>
            </a:r>
          </a:p>
          <a:p>
            <a:r>
              <a:rPr lang="en-US" dirty="0"/>
              <a:t>Some new religions have popped up in America that we have not talked about but, pose serious threat to the Christian religion.</a:t>
            </a:r>
          </a:p>
        </p:txBody>
      </p:sp>
    </p:spTree>
    <p:extLst>
      <p:ext uri="{BB962C8B-B14F-4D97-AF65-F5344CB8AC3E}">
        <p14:creationId xmlns:p14="http://schemas.microsoft.com/office/powerpoint/2010/main" val="3794289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8273-E5A4-F979-FAF2-C69564BA208C}"/>
              </a:ext>
            </a:extLst>
          </p:cNvPr>
          <p:cNvSpPr>
            <a:spLocks noGrp="1"/>
          </p:cNvSpPr>
          <p:nvPr>
            <p:ph type="title"/>
          </p:nvPr>
        </p:nvSpPr>
        <p:spPr>
          <a:xfrm>
            <a:off x="764309" y="2766218"/>
            <a:ext cx="5885873" cy="1325563"/>
          </a:xfrm>
        </p:spPr>
        <p:txBody>
          <a:bodyPr/>
          <a:lstStyle/>
          <a:p>
            <a:r>
              <a:rPr lang="en-US" dirty="0"/>
              <a:t>It’s Assault on Jesus</a:t>
            </a:r>
          </a:p>
        </p:txBody>
      </p:sp>
      <p:pic>
        <p:nvPicPr>
          <p:cNvPr id="5122" name="Picture 2" descr="anti god by azanigin on DeviantArt">
            <a:extLst>
              <a:ext uri="{FF2B5EF4-FFF2-40B4-BE49-F238E27FC236}">
                <a16:creationId xmlns:a16="http://schemas.microsoft.com/office/drawing/2014/main" id="{25BA41C8-2338-7FEB-FD0F-169F138399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606" y="257175"/>
            <a:ext cx="4762500" cy="634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974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95DE5-3C61-4D30-ABA0-304D2F92B933}"/>
              </a:ext>
            </a:extLst>
          </p:cNvPr>
          <p:cNvSpPr>
            <a:spLocks noGrp="1"/>
          </p:cNvSpPr>
          <p:nvPr>
            <p:ph type="title"/>
          </p:nvPr>
        </p:nvSpPr>
        <p:spPr/>
        <p:txBody>
          <a:bodyPr/>
          <a:lstStyle/>
          <a:p>
            <a:r>
              <a:rPr lang="en-US" dirty="0"/>
              <a:t>Undermining Jesus’s Authority</a:t>
            </a:r>
          </a:p>
        </p:txBody>
      </p:sp>
      <p:sp>
        <p:nvSpPr>
          <p:cNvPr id="3" name="Content Placeholder 2">
            <a:extLst>
              <a:ext uri="{FF2B5EF4-FFF2-40B4-BE49-F238E27FC236}">
                <a16:creationId xmlns:a16="http://schemas.microsoft.com/office/drawing/2014/main" id="{AF768AFE-6A26-8FAE-C289-B1273DCBFF85}"/>
              </a:ext>
            </a:extLst>
          </p:cNvPr>
          <p:cNvSpPr>
            <a:spLocks noGrp="1"/>
          </p:cNvSpPr>
          <p:nvPr>
            <p:ph idx="1"/>
          </p:nvPr>
        </p:nvSpPr>
        <p:spPr/>
        <p:txBody>
          <a:bodyPr/>
          <a:lstStyle/>
          <a:p>
            <a:r>
              <a:rPr lang="en-US" dirty="0"/>
              <a:t>Gilbert believes that Jesus is not “the way, the truth, and the life” who alone makes access to God possible, despite the clear statements in the Bible to the contrary.</a:t>
            </a:r>
          </a:p>
          <a:p>
            <a:r>
              <a:rPr lang="en-US" dirty="0"/>
              <a:t>If one person can be saved without Jesus, then all can. If not, why not?</a:t>
            </a:r>
          </a:p>
          <a:p>
            <a:r>
              <a:rPr lang="en-US" dirty="0"/>
              <a:t>The God Within doctrine is not an innocent mistake; it is an all out assault against faith in God and faith in Jesus.</a:t>
            </a:r>
          </a:p>
        </p:txBody>
      </p:sp>
    </p:spTree>
    <p:extLst>
      <p:ext uri="{BB962C8B-B14F-4D97-AF65-F5344CB8AC3E}">
        <p14:creationId xmlns:p14="http://schemas.microsoft.com/office/powerpoint/2010/main" val="137904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ECE82-A105-7B2E-C283-968960FD782C}"/>
              </a:ext>
            </a:extLst>
          </p:cNvPr>
          <p:cNvSpPr>
            <a:spLocks noGrp="1"/>
          </p:cNvSpPr>
          <p:nvPr>
            <p:ph type="title"/>
          </p:nvPr>
        </p:nvSpPr>
        <p:spPr>
          <a:xfrm>
            <a:off x="992333" y="2766218"/>
            <a:ext cx="4491182" cy="1325563"/>
          </a:xfrm>
        </p:spPr>
        <p:txBody>
          <a:bodyPr/>
          <a:lstStyle/>
          <a:p>
            <a:r>
              <a:rPr lang="en-US" dirty="0"/>
              <a:t>It Is an Assault on the Bible</a:t>
            </a:r>
          </a:p>
        </p:txBody>
      </p:sp>
      <p:pic>
        <p:nvPicPr>
          <p:cNvPr id="6148" name="Picture 4" descr="The Bible: So Attacked It's a Sin – The Voice of One">
            <a:extLst>
              <a:ext uri="{FF2B5EF4-FFF2-40B4-BE49-F238E27FC236}">
                <a16:creationId xmlns:a16="http://schemas.microsoft.com/office/drawing/2014/main" id="{B31BDAC7-4DD8-479F-07E9-7600950083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8486" y="175491"/>
            <a:ext cx="4889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067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A8695-ECC5-8BF1-8077-3475A9708302}"/>
              </a:ext>
            </a:extLst>
          </p:cNvPr>
          <p:cNvSpPr>
            <a:spLocks noGrp="1"/>
          </p:cNvSpPr>
          <p:nvPr>
            <p:ph type="title"/>
          </p:nvPr>
        </p:nvSpPr>
        <p:spPr/>
        <p:txBody>
          <a:bodyPr/>
          <a:lstStyle/>
          <a:p>
            <a:r>
              <a:rPr lang="en-US" dirty="0"/>
              <a:t>An Assault of the Authority of Scripture</a:t>
            </a:r>
          </a:p>
        </p:txBody>
      </p:sp>
      <p:sp>
        <p:nvSpPr>
          <p:cNvPr id="3" name="Content Placeholder 2">
            <a:extLst>
              <a:ext uri="{FF2B5EF4-FFF2-40B4-BE49-F238E27FC236}">
                <a16:creationId xmlns:a16="http://schemas.microsoft.com/office/drawing/2014/main" id="{6FB9F143-3440-0DA1-6AE2-CEDBD9E89DF0}"/>
              </a:ext>
            </a:extLst>
          </p:cNvPr>
          <p:cNvSpPr>
            <a:spLocks noGrp="1"/>
          </p:cNvSpPr>
          <p:nvPr>
            <p:ph idx="1"/>
          </p:nvPr>
        </p:nvSpPr>
        <p:spPr/>
        <p:txBody>
          <a:bodyPr/>
          <a:lstStyle/>
          <a:p>
            <a:r>
              <a:rPr lang="en-US" dirty="0"/>
              <a:t>There is no hesitancy in saying, “I know the Bible teaches _______, but I don’t believe that.”</a:t>
            </a:r>
          </a:p>
          <a:p>
            <a:r>
              <a:rPr lang="en-US" dirty="0"/>
              <a:t>The God Within religion ignores those passages warning mankind not to follow his own thoughts and emotions.</a:t>
            </a:r>
          </a:p>
          <a:p>
            <a:pPr lvl="1"/>
            <a:r>
              <a:rPr lang="en-US" dirty="0"/>
              <a:t>“He who trusts in his own heart is a fool” (Prov. 28:26), for “the way of man is not in himself; it is not in man who walks to direct his own steps” (Jer. 10:23). </a:t>
            </a:r>
          </a:p>
          <a:p>
            <a:pPr lvl="1"/>
            <a:r>
              <a:rPr lang="en-US" dirty="0"/>
              <a:t>“There is a way which seems right to a man, but its end is the way of death” (Prov. 14:12). </a:t>
            </a:r>
          </a:p>
        </p:txBody>
      </p:sp>
    </p:spTree>
    <p:extLst>
      <p:ext uri="{BB962C8B-B14F-4D97-AF65-F5344CB8AC3E}">
        <p14:creationId xmlns:p14="http://schemas.microsoft.com/office/powerpoint/2010/main" val="396863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C085D-8CC6-8276-E0F2-BD2AA68DD56D}"/>
              </a:ext>
            </a:extLst>
          </p:cNvPr>
          <p:cNvSpPr>
            <a:spLocks noGrp="1"/>
          </p:cNvSpPr>
          <p:nvPr>
            <p:ph type="title"/>
          </p:nvPr>
        </p:nvSpPr>
        <p:spPr/>
        <p:txBody>
          <a:bodyPr/>
          <a:lstStyle/>
          <a:p>
            <a:r>
              <a:rPr lang="en-US" dirty="0"/>
              <a:t>Listen to Scripture, Not One’s Emotions</a:t>
            </a:r>
          </a:p>
        </p:txBody>
      </p:sp>
      <p:sp>
        <p:nvSpPr>
          <p:cNvPr id="3" name="Content Placeholder 2">
            <a:extLst>
              <a:ext uri="{FF2B5EF4-FFF2-40B4-BE49-F238E27FC236}">
                <a16:creationId xmlns:a16="http://schemas.microsoft.com/office/drawing/2014/main" id="{39E29FAE-66C5-4520-9A24-4320C5FA8D53}"/>
              </a:ext>
            </a:extLst>
          </p:cNvPr>
          <p:cNvSpPr>
            <a:spLocks noGrp="1"/>
          </p:cNvSpPr>
          <p:nvPr>
            <p:ph idx="1"/>
          </p:nvPr>
        </p:nvSpPr>
        <p:spPr>
          <a:xfrm>
            <a:off x="838200" y="1825625"/>
            <a:ext cx="10515600" cy="4667250"/>
          </a:xfrm>
        </p:spPr>
        <p:txBody>
          <a:bodyPr>
            <a:normAutofit fontScale="92500" lnSpcReduction="20000"/>
          </a:bodyPr>
          <a:lstStyle/>
          <a:p>
            <a:r>
              <a:rPr lang="en-US" dirty="0"/>
              <a:t>Feelings are subjective, they change from person to person and even within the same person. Truth is objective, it remains fixed and does not change, regardless of the person or the year.</a:t>
            </a:r>
          </a:p>
          <a:p>
            <a:pPr lvl="1"/>
            <a:r>
              <a:rPr lang="en-US" dirty="0"/>
              <a:t>The Lord has given to mankind “the Holy Scriptures, which are able to make you wise for salvation” (2 Tim. 3:15). </a:t>
            </a:r>
          </a:p>
          <a:p>
            <a:r>
              <a:rPr lang="en-US" dirty="0"/>
              <a:t>The knowledge and confidence of salvation can only come from the objective standard of God’s Word. God will judge you by His Word, not by what you feel or experience. </a:t>
            </a:r>
          </a:p>
          <a:p>
            <a:pPr lvl="1"/>
            <a:r>
              <a:rPr lang="en-US" dirty="0"/>
              <a:t>Jesus proclaimed, “. . . the word that I have spoken, the same shall judge him in the last day” (John 12:48).</a:t>
            </a:r>
          </a:p>
          <a:p>
            <a:r>
              <a:rPr lang="en-US" dirty="0"/>
              <a:t>Instead of the Bible having authority over one’s beliefs and morals, one’s feelings and emotions are that person’s Bible. </a:t>
            </a:r>
          </a:p>
          <a:p>
            <a:pPr lvl="1"/>
            <a:r>
              <a:rPr lang="en-US" dirty="0"/>
              <a:t>You may as well burn your Bible if you are not going to listen to what it says and try to follow it.</a:t>
            </a:r>
          </a:p>
        </p:txBody>
      </p:sp>
    </p:spTree>
    <p:extLst>
      <p:ext uri="{BB962C8B-B14F-4D97-AF65-F5344CB8AC3E}">
        <p14:creationId xmlns:p14="http://schemas.microsoft.com/office/powerpoint/2010/main" val="294674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BA16A-5E8E-3302-85CE-0DBE3A4BA438}"/>
              </a:ext>
            </a:extLst>
          </p:cNvPr>
          <p:cNvSpPr>
            <a:spLocks noGrp="1"/>
          </p:cNvSpPr>
          <p:nvPr>
            <p:ph type="title"/>
          </p:nvPr>
        </p:nvSpPr>
        <p:spPr/>
        <p:txBody>
          <a:bodyPr/>
          <a:lstStyle/>
          <a:p>
            <a:r>
              <a:rPr lang="en-US" dirty="0"/>
              <a:t>It Is an Assault on the Church</a:t>
            </a:r>
          </a:p>
        </p:txBody>
      </p:sp>
      <p:pic>
        <p:nvPicPr>
          <p:cNvPr id="7170" name="Picture 2" descr="Local News: Three churches tagged with Graffiti on city's southside  (8/13/15) | Greencastle Banner Graphic">
            <a:extLst>
              <a:ext uri="{FF2B5EF4-FFF2-40B4-BE49-F238E27FC236}">
                <a16:creationId xmlns:a16="http://schemas.microsoft.com/office/drawing/2014/main" id="{ACF0FB22-8D9A-EABB-DA2A-77BBF64024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1846839"/>
            <a:ext cx="9525000" cy="475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1913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DAC55-F839-3575-6832-80FEF34E7B2D}"/>
              </a:ext>
            </a:extLst>
          </p:cNvPr>
          <p:cNvSpPr>
            <a:spLocks noGrp="1"/>
          </p:cNvSpPr>
          <p:nvPr>
            <p:ph type="title"/>
          </p:nvPr>
        </p:nvSpPr>
        <p:spPr/>
        <p:txBody>
          <a:bodyPr/>
          <a:lstStyle/>
          <a:p>
            <a:r>
              <a:rPr lang="en-US" dirty="0"/>
              <a:t>Attacks Against the Church</a:t>
            </a:r>
          </a:p>
        </p:txBody>
      </p:sp>
      <p:sp>
        <p:nvSpPr>
          <p:cNvPr id="3" name="Content Placeholder 2">
            <a:extLst>
              <a:ext uri="{FF2B5EF4-FFF2-40B4-BE49-F238E27FC236}">
                <a16:creationId xmlns:a16="http://schemas.microsoft.com/office/drawing/2014/main" id="{3F333278-8050-4C3D-6082-624745BB40A5}"/>
              </a:ext>
            </a:extLst>
          </p:cNvPr>
          <p:cNvSpPr>
            <a:spLocks noGrp="1"/>
          </p:cNvSpPr>
          <p:nvPr>
            <p:ph idx="1"/>
          </p:nvPr>
        </p:nvSpPr>
        <p:spPr/>
        <p:txBody>
          <a:bodyPr>
            <a:normAutofit lnSpcReduction="10000"/>
          </a:bodyPr>
          <a:lstStyle/>
          <a:p>
            <a:r>
              <a:rPr lang="en-US" dirty="0"/>
              <a:t>If a congregation believes and teaches that transgenderism is sinful and homosexual conduct is sinful, someone who follows the leadings of his/her own heart may assault them, as happened in Nashville, TN this last week.</a:t>
            </a:r>
          </a:p>
          <a:p>
            <a:r>
              <a:rPr lang="en-US" dirty="0"/>
              <a:t>If a congregation believes and teaches that abortion is sinful, they may be attacked.</a:t>
            </a:r>
          </a:p>
          <a:p>
            <a:r>
              <a:rPr lang="en-US" dirty="0"/>
              <a:t>In the name of everyone following the own leadings of their own heart, there is an intolerance for those who disagree.</a:t>
            </a:r>
          </a:p>
          <a:p>
            <a:r>
              <a:rPr lang="en-US" dirty="0"/>
              <a:t>When government reaches the belief that there are no universal truths, they will work to stifle those who believe a different truth from what they wish to require. Freedom of religion will end.</a:t>
            </a:r>
          </a:p>
          <a:p>
            <a:endParaRPr lang="en-US" dirty="0"/>
          </a:p>
        </p:txBody>
      </p:sp>
    </p:spTree>
    <p:extLst>
      <p:ext uri="{BB962C8B-B14F-4D97-AF65-F5344CB8AC3E}">
        <p14:creationId xmlns:p14="http://schemas.microsoft.com/office/powerpoint/2010/main" val="254286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1CAED-3C03-A73E-D35A-40CE3DADEA1D}"/>
              </a:ext>
            </a:extLst>
          </p:cNvPr>
          <p:cNvSpPr>
            <a:spLocks noGrp="1"/>
          </p:cNvSpPr>
          <p:nvPr>
            <p:ph type="title"/>
          </p:nvPr>
        </p:nvSpPr>
        <p:spPr/>
        <p:txBody>
          <a:bodyPr/>
          <a:lstStyle/>
          <a:p>
            <a:r>
              <a:rPr lang="en-US" dirty="0"/>
              <a:t>There Is One Body</a:t>
            </a:r>
          </a:p>
        </p:txBody>
      </p:sp>
      <p:sp>
        <p:nvSpPr>
          <p:cNvPr id="3" name="Content Placeholder 2">
            <a:extLst>
              <a:ext uri="{FF2B5EF4-FFF2-40B4-BE49-F238E27FC236}">
                <a16:creationId xmlns:a16="http://schemas.microsoft.com/office/drawing/2014/main" id="{ADF57F95-1CF5-D109-3543-16B68AA771D7}"/>
              </a:ext>
            </a:extLst>
          </p:cNvPr>
          <p:cNvSpPr>
            <a:spLocks noGrp="1"/>
          </p:cNvSpPr>
          <p:nvPr>
            <p:ph idx="1"/>
          </p:nvPr>
        </p:nvSpPr>
        <p:spPr/>
        <p:txBody>
          <a:bodyPr/>
          <a:lstStyle/>
          <a:p>
            <a:r>
              <a:rPr lang="en-US" dirty="0"/>
              <a:t>The Scriptures teach that there is “one body” (Eph. 4:4); Christians are expected to have a “common faith” (Jude 3-4).</a:t>
            </a:r>
          </a:p>
          <a:p>
            <a:pPr lvl="1"/>
            <a:r>
              <a:rPr lang="en-US" dirty="0"/>
              <a:t>There can be no common faith if every person has his own personal god who speaks to him through his feelings and emotions. </a:t>
            </a:r>
          </a:p>
          <a:p>
            <a:r>
              <a:rPr lang="en-US" dirty="0"/>
              <a:t>We might as well close the doors of the church and go home if every person is his own church.</a:t>
            </a:r>
          </a:p>
          <a:p>
            <a:endParaRPr lang="en-US" dirty="0"/>
          </a:p>
        </p:txBody>
      </p:sp>
    </p:spTree>
    <p:extLst>
      <p:ext uri="{BB962C8B-B14F-4D97-AF65-F5344CB8AC3E}">
        <p14:creationId xmlns:p14="http://schemas.microsoft.com/office/powerpoint/2010/main" val="89742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BA32D-3F28-A9C5-ACDE-0373DA5ED377}"/>
              </a:ext>
            </a:extLst>
          </p:cNvPr>
          <p:cNvSpPr>
            <a:spLocks noGrp="1"/>
          </p:cNvSpPr>
          <p:nvPr>
            <p:ph type="title"/>
          </p:nvPr>
        </p:nvSpPr>
        <p:spPr>
          <a:ln>
            <a:solidFill>
              <a:srgbClr val="723736"/>
            </a:solidFill>
          </a:ln>
        </p:spPr>
        <p:txBody>
          <a:bodyPr/>
          <a:lstStyle/>
          <a:p>
            <a:r>
              <a:rPr lang="en-US" dirty="0"/>
              <a:t>Conclusion</a:t>
            </a:r>
          </a:p>
        </p:txBody>
      </p:sp>
      <p:sp>
        <p:nvSpPr>
          <p:cNvPr id="3" name="Text Placeholder 2">
            <a:extLst>
              <a:ext uri="{FF2B5EF4-FFF2-40B4-BE49-F238E27FC236}">
                <a16:creationId xmlns:a16="http://schemas.microsoft.com/office/drawing/2014/main" id="{5C3A3AD2-AD31-7852-D38C-8003834FDCBB}"/>
              </a:ext>
            </a:extLst>
          </p:cNvPr>
          <p:cNvSpPr>
            <a:spLocks noGrp="1"/>
          </p:cNvSpPr>
          <p:nvPr>
            <p:ph type="body" idx="1"/>
          </p:nvPr>
        </p:nvSpPr>
        <p:spPr>
          <a:solidFill>
            <a:srgbClr val="723736"/>
          </a:solidFill>
          <a:ln>
            <a:solidFill>
              <a:srgbClr val="723736"/>
            </a:solidFill>
          </a:ln>
        </p:spPr>
        <p:txBody>
          <a:bodyPr/>
          <a:lstStyle/>
          <a:p>
            <a:endParaRPr lang="en-US" dirty="0"/>
          </a:p>
        </p:txBody>
      </p:sp>
    </p:spTree>
    <p:extLst>
      <p:ext uri="{BB962C8B-B14F-4D97-AF65-F5344CB8AC3E}">
        <p14:creationId xmlns:p14="http://schemas.microsoft.com/office/powerpoint/2010/main" val="2981558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76227-C2F6-56E9-DE72-5F6EDA29D9CC}"/>
              </a:ext>
            </a:extLst>
          </p:cNvPr>
          <p:cNvSpPr>
            <a:spLocks noGrp="1"/>
          </p:cNvSpPr>
          <p:nvPr>
            <p:ph type="title"/>
          </p:nvPr>
        </p:nvSpPr>
        <p:spPr/>
        <p:txBody>
          <a:bodyPr/>
          <a:lstStyle/>
          <a:p>
            <a:r>
              <a:rPr lang="en-US" dirty="0"/>
              <a:t>Which God Will Your Serve?</a:t>
            </a:r>
          </a:p>
        </p:txBody>
      </p:sp>
      <p:sp>
        <p:nvSpPr>
          <p:cNvPr id="3" name="Content Placeholder 2">
            <a:extLst>
              <a:ext uri="{FF2B5EF4-FFF2-40B4-BE49-F238E27FC236}">
                <a16:creationId xmlns:a16="http://schemas.microsoft.com/office/drawing/2014/main" id="{C60B9C8B-1E2C-E6D6-4C83-F660D7D7F212}"/>
              </a:ext>
            </a:extLst>
          </p:cNvPr>
          <p:cNvSpPr>
            <a:spLocks noGrp="1"/>
          </p:cNvSpPr>
          <p:nvPr>
            <p:ph idx="1"/>
          </p:nvPr>
        </p:nvSpPr>
        <p:spPr/>
        <p:txBody>
          <a:bodyPr/>
          <a:lstStyle/>
          <a:p>
            <a:r>
              <a:rPr lang="en-US" dirty="0"/>
              <a:t>Which God are you serving? Are you serving the God of Scripture or the </a:t>
            </a:r>
            <a:r>
              <a:rPr lang="en-US" dirty="0">
                <a:solidFill>
                  <a:srgbClr val="723736"/>
                </a:solidFill>
                <a:latin typeface="+mj-lt"/>
              </a:rPr>
              <a:t>god within y</a:t>
            </a:r>
            <a:r>
              <a:rPr lang="en-US" dirty="0"/>
              <a:t>ou?</a:t>
            </a:r>
          </a:p>
          <a:p>
            <a:r>
              <a:rPr lang="en-US" dirty="0"/>
              <a:t>Joshua said long ago what the correct answer is: “Now therefore fear the Lord and serve him in sincerity and in faithfulness. Put away the gods that your fathers served beyond the River and in Egypt, and serve the Lord. And if it is evil in your eyes to serve the Lord, </a:t>
            </a:r>
            <a:r>
              <a:rPr lang="en-US" dirty="0">
                <a:solidFill>
                  <a:srgbClr val="723736"/>
                </a:solidFill>
                <a:latin typeface="+mj-lt"/>
              </a:rPr>
              <a:t>choose this day whom you will serve, whether the gods your fathers served in the region beyond the River, or the gods of the Amorites in whose land you dwell. But as for me and my house, we will serve the Lord</a:t>
            </a:r>
            <a:r>
              <a:rPr lang="en-US" dirty="0"/>
              <a:t>” (Josh. 25:14-15).</a:t>
            </a:r>
          </a:p>
          <a:p>
            <a:endParaRPr lang="en-US" dirty="0"/>
          </a:p>
        </p:txBody>
      </p:sp>
    </p:spTree>
    <p:extLst>
      <p:ext uri="{BB962C8B-B14F-4D97-AF65-F5344CB8AC3E}">
        <p14:creationId xmlns:p14="http://schemas.microsoft.com/office/powerpoint/2010/main" val="182681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at, Pray, Love: One Woman's Search- paperback, 9780143038412, Elizabeth  Gilbert 9780143038412 | eBay">
            <a:extLst>
              <a:ext uri="{FF2B5EF4-FFF2-40B4-BE49-F238E27FC236}">
                <a16:creationId xmlns:a16="http://schemas.microsoft.com/office/drawing/2014/main" id="{C8CC3536-EF2A-E832-0185-E86A65281B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1465" y="434597"/>
            <a:ext cx="4323917" cy="598880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ilbert in 2009">
            <a:extLst>
              <a:ext uri="{FF2B5EF4-FFF2-40B4-BE49-F238E27FC236}">
                <a16:creationId xmlns:a16="http://schemas.microsoft.com/office/drawing/2014/main" id="{BC336123-94FE-0E8F-D9D4-A8C9D3ADB3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38" y="350982"/>
            <a:ext cx="2565543" cy="26508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6669DB7-F3E9-CDFC-E94B-043CFABB545F}"/>
              </a:ext>
            </a:extLst>
          </p:cNvPr>
          <p:cNvSpPr txBox="1"/>
          <p:nvPr/>
        </p:nvSpPr>
        <p:spPr>
          <a:xfrm>
            <a:off x="563418" y="3334327"/>
            <a:ext cx="6003637" cy="2677656"/>
          </a:xfrm>
          <a:prstGeom prst="rect">
            <a:avLst/>
          </a:prstGeom>
          <a:noFill/>
        </p:spPr>
        <p:txBody>
          <a:bodyPr wrap="square" rtlCol="0">
            <a:spAutoFit/>
          </a:bodyPr>
          <a:lstStyle/>
          <a:p>
            <a:r>
              <a:rPr lang="en-US" sz="2400" b="1" i="0" dirty="0">
                <a:solidFill>
                  <a:srgbClr val="202122"/>
                </a:solidFill>
                <a:effectLst/>
              </a:rPr>
              <a:t>Elizabeth Gilbert</a:t>
            </a:r>
            <a:r>
              <a:rPr lang="en-US" sz="2400" b="0" i="0" dirty="0">
                <a:solidFill>
                  <a:srgbClr val="202122"/>
                </a:solidFill>
                <a:effectLst/>
              </a:rPr>
              <a:t> (1969-) is an American journalist and author. She is best known for her 2006 memoir, </a:t>
            </a:r>
            <a:r>
              <a:rPr lang="en-US" sz="2400" i="1" dirty="0"/>
              <a:t>Eat, Pray, Love</a:t>
            </a:r>
            <a:r>
              <a:rPr lang="en-US" sz="2400" b="0" i="0" dirty="0">
                <a:solidFill>
                  <a:srgbClr val="202122"/>
                </a:solidFill>
                <a:effectLst/>
              </a:rPr>
              <a:t>, which has sold over 12 million copies and has been translated into over 30 languages. The book was also made into a </a:t>
            </a:r>
            <a:r>
              <a:rPr lang="en-US" sz="2400" dirty="0"/>
              <a:t>film</a:t>
            </a:r>
            <a:r>
              <a:rPr lang="en-US" sz="2400" b="0" i="0" dirty="0">
                <a:solidFill>
                  <a:srgbClr val="202122"/>
                </a:solidFill>
                <a:effectLst/>
              </a:rPr>
              <a:t> of the same name in 2010.</a:t>
            </a:r>
            <a:endParaRPr lang="en-US" sz="2400" dirty="0"/>
          </a:p>
        </p:txBody>
      </p:sp>
    </p:spTree>
    <p:extLst>
      <p:ext uri="{BB962C8B-B14F-4D97-AF65-F5344CB8AC3E}">
        <p14:creationId xmlns:p14="http://schemas.microsoft.com/office/powerpoint/2010/main" val="2750703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Watch Eat Pray Love | Netflix">
            <a:extLst>
              <a:ext uri="{FF2B5EF4-FFF2-40B4-BE49-F238E27FC236}">
                <a16:creationId xmlns:a16="http://schemas.microsoft.com/office/drawing/2014/main" id="{F304CA87-2BAC-081A-32B2-4D86C8B5D1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22"/>
            <a:ext cx="12191977" cy="6858022"/>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7316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000EB-2D51-E848-88C5-D915ECF09CCA}"/>
              </a:ext>
            </a:extLst>
          </p:cNvPr>
          <p:cNvSpPr>
            <a:spLocks noGrp="1"/>
          </p:cNvSpPr>
          <p:nvPr>
            <p:ph type="title"/>
          </p:nvPr>
        </p:nvSpPr>
        <p:spPr/>
        <p:txBody>
          <a:bodyPr/>
          <a:lstStyle/>
          <a:p>
            <a:r>
              <a:rPr lang="en-US" dirty="0"/>
              <a:t>Her Personal Story</a:t>
            </a:r>
          </a:p>
        </p:txBody>
      </p:sp>
      <p:sp>
        <p:nvSpPr>
          <p:cNvPr id="3" name="Content Placeholder 2">
            <a:extLst>
              <a:ext uri="{FF2B5EF4-FFF2-40B4-BE49-F238E27FC236}">
                <a16:creationId xmlns:a16="http://schemas.microsoft.com/office/drawing/2014/main" id="{EB5E57DF-1A2E-6F0D-3A1B-16FD4B472276}"/>
              </a:ext>
            </a:extLst>
          </p:cNvPr>
          <p:cNvSpPr>
            <a:spLocks noGrp="1"/>
          </p:cNvSpPr>
          <p:nvPr>
            <p:ph idx="1"/>
          </p:nvPr>
        </p:nvSpPr>
        <p:spPr/>
        <p:txBody>
          <a:bodyPr/>
          <a:lstStyle/>
          <a:p>
            <a:r>
              <a:rPr lang="en-US" dirty="0"/>
              <a:t>A dark night for her soul: 3:00 a.m. in her bathroom in Hudson Valley, NY</a:t>
            </a:r>
          </a:p>
          <a:p>
            <a:pPr lvl="1"/>
            <a:r>
              <a:rPr lang="en-US" dirty="0"/>
              <a:t>She fell on her knees in prayer, which she said was a “first for me,” although she had been “some sort of Christian (‘born a Protestant of the White Anglo-Saxon persuasion’), but theologically, she had always been unable to swallow “that one fixed rule of Christianity insisting that Christ is the only path to God” (Douthat, </a:t>
            </a:r>
            <a:r>
              <a:rPr lang="en-US" i="1" dirty="0"/>
              <a:t>Bad Religion</a:t>
            </a:r>
            <a:r>
              <a:rPr lang="en-US" dirty="0"/>
              <a:t>, 211-212).</a:t>
            </a:r>
          </a:p>
          <a:p>
            <a:pPr lvl="1"/>
            <a:r>
              <a:rPr lang="en-US" dirty="0"/>
              <a:t>She called out to God, but a God with open-ended meaning:  Whoever might be listening, The Universe, The Great Void, the Force, the Supreme Self, The Whole, The Creator, the Light, The Higher Power</a:t>
            </a:r>
          </a:p>
        </p:txBody>
      </p:sp>
    </p:spTree>
    <p:extLst>
      <p:ext uri="{BB962C8B-B14F-4D97-AF65-F5344CB8AC3E}">
        <p14:creationId xmlns:p14="http://schemas.microsoft.com/office/powerpoint/2010/main" val="352524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27F71-0771-6879-A379-C4E3328E4D20}"/>
              </a:ext>
            </a:extLst>
          </p:cNvPr>
          <p:cNvSpPr>
            <a:spLocks noGrp="1"/>
          </p:cNvSpPr>
          <p:nvPr>
            <p:ph type="title"/>
          </p:nvPr>
        </p:nvSpPr>
        <p:spPr/>
        <p:txBody>
          <a:bodyPr/>
          <a:lstStyle/>
          <a:p>
            <a:r>
              <a:rPr lang="en-US" dirty="0"/>
              <a:t>Her Prayer</a:t>
            </a:r>
          </a:p>
        </p:txBody>
      </p:sp>
      <p:sp>
        <p:nvSpPr>
          <p:cNvPr id="3" name="Content Placeholder 2">
            <a:extLst>
              <a:ext uri="{FF2B5EF4-FFF2-40B4-BE49-F238E27FC236}">
                <a16:creationId xmlns:a16="http://schemas.microsoft.com/office/drawing/2014/main" id="{3A699B1E-378B-1BCE-CF24-BC3C5A2700DA}"/>
              </a:ext>
            </a:extLst>
          </p:cNvPr>
          <p:cNvSpPr>
            <a:spLocks noGrp="1"/>
          </p:cNvSpPr>
          <p:nvPr>
            <p:ph idx="1"/>
          </p:nvPr>
        </p:nvSpPr>
        <p:spPr/>
        <p:txBody>
          <a:bodyPr/>
          <a:lstStyle/>
          <a:p>
            <a:r>
              <a:rPr lang="en-US" dirty="0"/>
              <a:t>What she asked God for was a deliverance from her marriage: “I don’t want to be married anymore. I don’t want to be married anymore. I don’t want to live in this big house. I don’t want to have this baby.”</a:t>
            </a:r>
          </a:p>
        </p:txBody>
      </p:sp>
    </p:spTree>
    <p:extLst>
      <p:ext uri="{BB962C8B-B14F-4D97-AF65-F5344CB8AC3E}">
        <p14:creationId xmlns:p14="http://schemas.microsoft.com/office/powerpoint/2010/main" val="4144079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0E59D-1B80-3296-3B22-C9BCCCCC7660}"/>
              </a:ext>
            </a:extLst>
          </p:cNvPr>
          <p:cNvSpPr>
            <a:spLocks noGrp="1"/>
          </p:cNvSpPr>
          <p:nvPr>
            <p:ph type="title"/>
          </p:nvPr>
        </p:nvSpPr>
        <p:spPr/>
        <p:txBody>
          <a:bodyPr/>
          <a:lstStyle/>
          <a:p>
            <a:r>
              <a:rPr lang="en-US" dirty="0"/>
              <a:t>Her God’s Answer</a:t>
            </a:r>
          </a:p>
        </p:txBody>
      </p:sp>
      <p:sp>
        <p:nvSpPr>
          <p:cNvPr id="3" name="Content Placeholder 2">
            <a:extLst>
              <a:ext uri="{FF2B5EF4-FFF2-40B4-BE49-F238E27FC236}">
                <a16:creationId xmlns:a16="http://schemas.microsoft.com/office/drawing/2014/main" id="{A570DEA7-0E7E-411B-6D41-39CBA690043E}"/>
              </a:ext>
            </a:extLst>
          </p:cNvPr>
          <p:cNvSpPr>
            <a:spLocks noGrp="1"/>
          </p:cNvSpPr>
          <p:nvPr>
            <p:ph idx="1"/>
          </p:nvPr>
        </p:nvSpPr>
        <p:spPr/>
        <p:txBody>
          <a:bodyPr>
            <a:normAutofit fontScale="92500" lnSpcReduction="20000"/>
          </a:bodyPr>
          <a:lstStyle/>
          <a:p>
            <a:r>
              <a:rPr lang="en-US" dirty="0"/>
              <a:t>“At long last, someone spoke back. ‘It was not an Old Testament Hollywood Charlton Heston voice,’ Gilbert writes, ‘nor was it a voice telling me I must build a baseball field in my backyard. </a:t>
            </a:r>
            <a:r>
              <a:rPr lang="en-US" dirty="0">
                <a:solidFill>
                  <a:srgbClr val="723736"/>
                </a:solidFill>
                <a:latin typeface="+mj-lt"/>
              </a:rPr>
              <a:t>It was merely my own voice, speaking from within my own self.’</a:t>
            </a:r>
            <a:r>
              <a:rPr lang="en-US" dirty="0"/>
              <a:t> And yet, and yet—‘this was my voice as I had never heard it before. This was my voice, but perfectly wise, calm and compassionate. This was what my voice would sound like if I’d ever experienced love and certainty in my life. How can I describe the warmth of affection in that voice, as it gave me the answer that would forever seal my faith in the divine?’</a:t>
            </a:r>
          </a:p>
          <a:p>
            <a:r>
              <a:rPr lang="en-US" dirty="0"/>
              <a:t>‘Go back to bed, Liz, the voice told her. So she did. </a:t>
            </a:r>
            <a:r>
              <a:rPr lang="en-US" dirty="0">
                <a:solidFill>
                  <a:srgbClr val="723736"/>
                </a:solidFill>
                <a:latin typeface="+mj-lt"/>
              </a:rPr>
              <a:t>And eventually, fortified by what she describes as more of a “religious conversation” than a “typical Christian conversion experience,” she left the husband and the house and the plans for having kids behind and set out into the unknown”</a:t>
            </a:r>
            <a:r>
              <a:rPr lang="en-US" dirty="0"/>
              <a:t> (Douthat, 212).</a:t>
            </a:r>
          </a:p>
        </p:txBody>
      </p:sp>
    </p:spTree>
    <p:extLst>
      <p:ext uri="{BB962C8B-B14F-4D97-AF65-F5344CB8AC3E}">
        <p14:creationId xmlns:p14="http://schemas.microsoft.com/office/powerpoint/2010/main" val="11801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1894E-3E5F-00E7-2E39-44E18B25DF71}"/>
              </a:ext>
            </a:extLst>
          </p:cNvPr>
          <p:cNvSpPr>
            <a:spLocks noGrp="1"/>
          </p:cNvSpPr>
          <p:nvPr>
            <p:ph type="title"/>
          </p:nvPr>
        </p:nvSpPr>
        <p:spPr/>
        <p:txBody>
          <a:bodyPr/>
          <a:lstStyle/>
          <a:p>
            <a:r>
              <a:rPr lang="en-US" dirty="0"/>
              <a:t>Her Proof: Two Miracles</a:t>
            </a:r>
          </a:p>
        </p:txBody>
      </p:sp>
      <p:sp>
        <p:nvSpPr>
          <p:cNvPr id="3" name="Content Placeholder 2">
            <a:extLst>
              <a:ext uri="{FF2B5EF4-FFF2-40B4-BE49-F238E27FC236}">
                <a16:creationId xmlns:a16="http://schemas.microsoft.com/office/drawing/2014/main" id="{716508AE-2B55-0CA6-806C-8A7505AFAF0B}"/>
              </a:ext>
            </a:extLst>
          </p:cNvPr>
          <p:cNvSpPr>
            <a:spLocks noGrp="1"/>
          </p:cNvSpPr>
          <p:nvPr>
            <p:ph idx="1"/>
          </p:nvPr>
        </p:nvSpPr>
        <p:spPr/>
        <p:txBody>
          <a:bodyPr/>
          <a:lstStyle/>
          <a:p>
            <a:r>
              <a:rPr lang="en-US" dirty="0"/>
              <a:t>He husband signed off to her petition for divorce within an hour of her going through a suggested mental exercise.</a:t>
            </a:r>
          </a:p>
          <a:p>
            <a:r>
              <a:rPr lang="en-US" dirty="0"/>
              <a:t>Her publisher sent advance money for a trip to Italy, India, and Indonesia which eventually gave birth to her book, </a:t>
            </a:r>
            <a:r>
              <a:rPr lang="en-US" i="1" dirty="0"/>
              <a:t>Eat, Pray, Love</a:t>
            </a:r>
            <a:r>
              <a:rPr lang="en-US" dirty="0"/>
              <a:t>. </a:t>
            </a:r>
          </a:p>
        </p:txBody>
      </p:sp>
    </p:spTree>
    <p:extLst>
      <p:ext uri="{BB962C8B-B14F-4D97-AF65-F5344CB8AC3E}">
        <p14:creationId xmlns:p14="http://schemas.microsoft.com/office/powerpoint/2010/main" val="244723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86106-5EAB-9EF9-BDB6-A672ADBE5ADB}"/>
              </a:ext>
            </a:extLst>
          </p:cNvPr>
          <p:cNvSpPr>
            <a:spLocks noGrp="1"/>
          </p:cNvSpPr>
          <p:nvPr>
            <p:ph type="title"/>
          </p:nvPr>
        </p:nvSpPr>
        <p:spPr/>
        <p:txBody>
          <a:bodyPr/>
          <a:lstStyle/>
          <a:p>
            <a:r>
              <a:rPr lang="en-US" dirty="0"/>
              <a:t>Her Religious Quest</a:t>
            </a:r>
          </a:p>
        </p:txBody>
      </p:sp>
      <p:sp>
        <p:nvSpPr>
          <p:cNvPr id="3" name="Content Placeholder 2">
            <a:extLst>
              <a:ext uri="{FF2B5EF4-FFF2-40B4-BE49-F238E27FC236}">
                <a16:creationId xmlns:a16="http://schemas.microsoft.com/office/drawing/2014/main" id="{AEE963DF-3156-5B91-C5A8-4676917640BF}"/>
              </a:ext>
            </a:extLst>
          </p:cNvPr>
          <p:cNvSpPr>
            <a:spLocks noGrp="1"/>
          </p:cNvSpPr>
          <p:nvPr>
            <p:ph idx="1"/>
          </p:nvPr>
        </p:nvSpPr>
        <p:spPr/>
        <p:txBody>
          <a:bodyPr/>
          <a:lstStyle/>
          <a:p>
            <a:r>
              <a:rPr lang="en-US" dirty="0"/>
              <a:t>Took her to Italy, India, and Indonesia</a:t>
            </a:r>
          </a:p>
          <a:p>
            <a:r>
              <a:rPr lang="en-US" dirty="0"/>
              <a:t>Resulted in her book, </a:t>
            </a:r>
            <a:r>
              <a:rPr lang="en-US" i="1" dirty="0"/>
              <a:t>Eat, Pray, Love</a:t>
            </a:r>
            <a:endParaRPr lang="en-US" dirty="0"/>
          </a:p>
        </p:txBody>
      </p:sp>
    </p:spTree>
    <p:extLst>
      <p:ext uri="{BB962C8B-B14F-4D97-AF65-F5344CB8AC3E}">
        <p14:creationId xmlns:p14="http://schemas.microsoft.com/office/powerpoint/2010/main" val="21098985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Source Sans Pro Black"/>
        <a:ea typeface=""/>
        <a:cs typeface=""/>
      </a:majorFont>
      <a:minorFont>
        <a:latin typeface="Source Sans Pro Semi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 Sermon Template.potx" id="{9F8BB918-1107-48D3-96E4-77FA465A84F5}" vid="{0921F662-AD09-437E-A944-0B87D886F094}"/>
    </a:ext>
  </a:extLst>
</a:theme>
</file>

<file path=docProps/app.xml><?xml version="1.0" encoding="utf-8"?>
<Properties xmlns="http://schemas.openxmlformats.org/officeDocument/2006/extended-properties" xmlns:vt="http://schemas.openxmlformats.org/officeDocument/2006/docPropsVTypes">
  <Template/>
  <TotalTime>563</TotalTime>
  <Words>2636</Words>
  <Application>Microsoft Office PowerPoint</Application>
  <PresentationFormat>Widescreen</PresentationFormat>
  <Paragraphs>132</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Source Sans Pro Black</vt:lpstr>
      <vt:lpstr>Source Sans Pro Semibold</vt:lpstr>
      <vt:lpstr>Office Theme</vt:lpstr>
      <vt:lpstr>PowerPoint Presentation</vt:lpstr>
      <vt:lpstr>The God Within</vt:lpstr>
      <vt:lpstr>PowerPoint Presentation</vt:lpstr>
      <vt:lpstr>PowerPoint Presentation</vt:lpstr>
      <vt:lpstr>Her Personal Story</vt:lpstr>
      <vt:lpstr>Her Prayer</vt:lpstr>
      <vt:lpstr>Her God’s Answer</vt:lpstr>
      <vt:lpstr>Her Proof: Two Miracles</vt:lpstr>
      <vt:lpstr>Her Religious Quest</vt:lpstr>
      <vt:lpstr>Descriptions of Her Religion</vt:lpstr>
      <vt:lpstr>PowerPoint Presentation</vt:lpstr>
      <vt:lpstr>PowerPoint Presentation</vt:lpstr>
      <vt:lpstr>Despite Claiming to be a Christian Gilbert Did Not Believe the Bible</vt:lpstr>
      <vt:lpstr>Despite Claiming to Be a Christian She Ignored God’s Word about Marriage</vt:lpstr>
      <vt:lpstr>Another God</vt:lpstr>
      <vt:lpstr>Led Her to a New Faith</vt:lpstr>
      <vt:lpstr>Gilbert’s Own Emotions and Thoughts Are  God’s Words</vt:lpstr>
      <vt:lpstr>An Assault on God</vt:lpstr>
      <vt:lpstr>Its Assault on God</vt:lpstr>
      <vt:lpstr>It’s Assault on Jesus</vt:lpstr>
      <vt:lpstr>Undermining Jesus’s Authority</vt:lpstr>
      <vt:lpstr>It Is an Assault on the Bible</vt:lpstr>
      <vt:lpstr>An Assault of the Authority of Scripture</vt:lpstr>
      <vt:lpstr>Listen to Scripture, Not One’s Emotions</vt:lpstr>
      <vt:lpstr>It Is an Assault on the Church</vt:lpstr>
      <vt:lpstr>Attacks Against the Church</vt:lpstr>
      <vt:lpstr>There Is One Body</vt:lpstr>
      <vt:lpstr>Conclusion</vt:lpstr>
      <vt:lpstr>Which God Will Your Serve?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Willis</dc:creator>
  <cp:lastModifiedBy>Mike Willis</cp:lastModifiedBy>
  <cp:revision>72</cp:revision>
  <dcterms:created xsi:type="dcterms:W3CDTF">2022-05-27T13:44:17Z</dcterms:created>
  <dcterms:modified xsi:type="dcterms:W3CDTF">2023-04-02T11:23:04Z</dcterms:modified>
</cp:coreProperties>
</file>