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721"/>
  </p:normalViewPr>
  <p:slideViewPr>
    <p:cSldViewPr snapToGrid="0">
      <p:cViewPr varScale="1">
        <p:scale>
          <a:sx n="108" d="100"/>
          <a:sy n="108" d="100"/>
        </p:scale>
        <p:origin x="5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31T00:07:29.756"/>
    </inkml:context>
    <inkml:brush xml:id="br0">
      <inkml:brushProperty name="width" value="0.05" units="cm"/>
      <inkml:brushProperty name="height" value="0.05" units="cm"/>
    </inkml:brush>
  </inkml:definitions>
  <inkml:trace contextRef="#ctx0" brushRef="#br0">0 1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3T11:18:48.184"/>
    </inkml:context>
    <inkml:brush xml:id="br0">
      <inkml:brushProperty name="width" value="0.3" units="cm"/>
      <inkml:brushProperty name="height" value="0.6" units="cm"/>
      <inkml:brushProperty name="color" value="#FF2500"/>
      <inkml:brushProperty name="tip" value="rectangle"/>
      <inkml:brushProperty name="rasterOp" value="maskPen"/>
    </inkml:brush>
  </inkml:definitions>
  <inkml:trace contextRef="#ctx0" brushRef="#br0">11078 120 16383,'-5'43'0,"4"-5"0,-4-28 0,5 1 0,-5 10 0,-1-8 0,0 8 0,-4-10 0,4 5 0,-5-4 0,5 4 0,-9-1 0,8-3 0,-9 4 0,9 1 0,-2-5 0,2 11 0,-4-11 0,4 11 0,2-11 0,0 11 0,3-10 0,-3 3 0,0 0 0,4-4 0,-4 9 0,5-9 0,0 9 0,0-9 0,-5 8 0,4-8 0,-4 4 0,0 0 0,4-4 0,-4 10 0,5-4 0,0 6 0,0 0 0,0 7 0,0-5 0,0 5 0,0-7 0,0 1 0,0-1 0,0 0 0,0-6 0,0 5 0,0-11 0,0 5 0,0-1 0,0-4 0,0 8 0,0-7 0,0 7 0,0-8 0,0 9 0,-16-14 0,1 3 0,-21-10 0,3 6 0,-7 1 0,7 6 0,-5-6 0,5 4 0,0-9 0,2 9 0,7-10 0,5 10 0,-4-5 0,11 0 0,-5 0 0,1 3 0,4-6 0,-4 11 0,0-12 0,-3 8 0,2-9 0,0 9 0,0-8 0,-1 8 0,-1-9 0,-4 10 0,11-10 0,-11 5 0,10-2 0,-9-2 0,9 7 0,-10-7 0,11 2 0,-5 1 0,0-3 0,4 2 0,-9 1 0,10 1 0,-4 0 0,0 4 0,4-4 0,-4 0 0,0-1 0,3-5 0,-8 5 0,9-4 0,-10 4 0,10 0 0,-5-4 0,-5 4 0,8-5 0,-14 0 0,16 0 0,-11 0 0,4 0 0,-5 0 0,0 0 0,0 0 0,-1 0 0,1 0 0,-7 0 0,5 0 0,-6 0 0,8 0 0,-18 0 0,13 0 0,-13 0 0,24 0 0,-5 0 0,5 0 0,-1 0 0,2 0 0,0 0 0,5 0 0,-11 0 0,10 0 0,-9 0 0,9 0 0,-4 0 0,0 0 0,5 0 0,-11 0 0,10 0 0,-10 0 0,11 0 0,-5 0 0,0 0 0,4 0 0,-9 0 0,10 0 0,-4 0 0,-6 0 0,8 0 0,-7 0 0,-1 0 0,2 0 0,-3 0 0,-5 0 0,8 5 0,-3-3 0,0 3 0,5 0 0,-1-3 0,-4 3 0,5-5 0,-6 5 0,-1 2 0,1 0 0,0-2 0,-1 0 0,1-3 0,0 3 0,-1 1 0,7-5 0,-5 10 0,11-10 0,-5 9 0,1-4 0,3 5 0,-3 0 0,5 0 0,0 0 0,0 0 0,0 0 0,0 0 0,0 4 0,0-2 0,0 2 0,0-4 0,0 5 0,-1-9 0,1 8 0,-5-9 0,4 0 0,-9 4 0,3-9 0,0 9 0,-4-9 0,9 8 0,-10-7 0,5 8 0,-7-9 0,1 10 0,6-10 0,-5 5 0,4-1 0,1-4 0,-5 10 0,11-10 0,-5 5 0,0-1 0,4-3 0,-9 3 0,4 0 0,1-3 0,0 8 0,-5-4 0,8 1 0,-14-2 0,16 0 0,-10 1 0,4 0 0,0-1 0,1 0 0,0-4 0,5 4 0,-16-5 0,14 5 0,-14-4 0,16 4 0,-11-5 0,10 0 0,-3 0 0,-1 0 0,-2 0 0,1 0 0,-5 0 0,4 0 0,-5 0 0,-11 0 0,8 0 0,-8 0 0,11 0 0,-1 0 0,-21 0 0,23 0 0,-16 0 0,22 0 0,4 0 0,-8 0 0,3 0 0,-5 0 0,6 0 0,0 0 0,0 0 0,-2 0 0,-5 0 0,6 0 0,-5 0 0,-1 0 0,-1 0 0,-4 0 0,4 0 0,1 0 0,-29 0 0,15 0 0,-45 0 0,38 0 0,-10 0 0,17 0 0,12 5 0,-5-4 0,-15 10 0,16-10 0,-23 11 0,16-6 0,3 7 0,-1-1 0,-5 5 0,12-4 0,-16 9 0,25-15 0,-2 8 0,10-14 0,-11 9 0,8-8 0,-8 3 0,0-5 0,3 0 0,-18 6 0,11-5 0,-5 5 0,0 0 0,-20-4 0,7 9 0,-22-9 0,-13 17 0,13-10 0,-31 12 0,45-7 0,2-5 0,12-3 0,12-12 0,-40-24 0,32 6 0,-8-2 0,-4-2 0,-10-6 0,-3 7 0,-5 3 0,12 11 0,-9-3 0,2-4 0,-15 6 0,28 0 0,-20 6 0,26 2 0,-10 6 0,14 0 0,-6 0 0,13 0 0,9 0 0,-2 0 0,6 0 0,4 0 0,-9 0 0,9 0 0,-4 0 0,0 0 0,3 0 0,-13 5 0,12-3 0,-19 2 0,9-4 0,-7 0 0,2 0 0,-13 0 0,13 0 0,-31 0 0,25 0 0,-16 0 0,-7 0 0,21 0 0,-19 0 0,19 0 0,4 0 0,-13 0 0,19 0 0,-3 0 0,8 0 0,3 0 0,-5 0 0,-5 0 0,3 0 0,-3 0 0,-13 0 0,13 0 0,-38 0 0,30 6 0,-14-4 0,-12 16 0,23-15 0,-25 15 0,7-16 0,14 3 0,-32 1 0,32-4 0,-31 10 0,38-11 0,-12 5 0,9-1 0,17-3 0,-15 3 0,20 0 0,-11-4 0,5 4 0,-11-5 0,16 0 0,-14 0 0,13 0 0,-14 0 0,15 0 0,-14 0 0,14 0 0,-10 0 0,12 0 0,-16 0 0,18 0 0,-17 0 0,20 0 0,-15-5 0,13-1 0,-24-17 0,17 9 0,-25-20 0,19 14 0,-19-15 0,12 14 0,-15-14 0,10 9 0,1 0 0,-2-7 0,13 18 0,-19-13 0,25 15 0,-24-10 0,19 5 0,-10-1 0,1-9 0,15 7 0,-14-14 0,3-1 0,4 3 0,-18-7 0,29 20 0,-22-3 0,18 11 0,-8 5 0,10 2 0,-9 5 0,13 0 0,-13 0 0,10 0 0,0 0 0,-10 0 0,13 0 0,-13 5 0,15 1 0,-9 5 0,4 5 0,0-4 0,1 4 0,0-6 0,3 1 0,-3 0 0,-6 6 0,9-5 0,-20 15 0,19-14 0,-19 20 0,2-13 0,-12 9 0,-2-9 0,-2 3 0,6-9 0,-7 9 0,4-9 0,-5 3 0,17-10 0,-6 3 0,19-8 0,-4 7 0,-4-8 0,8 9 0,-4-9 0,2 9 0,9-4 0,-9 5 0,-2 5 0,4-3 0,-14 8 0,15-9 0,-1 5 0,10-6 0,9 30 0,0-10 0,0 37 0,0-8 0,0 21 0,0-7 0,0-6 0,0-13 0,6-4 0,0-12 0,6 8 0,-5-11 0,3-10 0,-9 12 0,9-8 0,-3 13 0,5 5 0,0-11 0,0 3 0,0-10 0,0 0 0,-6-3 0,4-10 0,-9-1 0,9-5 0,-4 5 0,5-4 0,0 4 0,0-6 0,-5 6 0,3-4 0,-2 9 0,-1-9 0,-2 9 0,1-9 0,1 4 0,0-1 0,4-2 0,-4 7 0,5-13 0,0 8 0,0-4 0,0 1 0,0 4 0,0 0 0,0-4 0,-1 3 0,1 1 0,0 1 0,0-5 0,0 8 0,0-13 0,-5 9 0,4 0 0,-4-4 0,5 3 0,0-4 0,4 5 0,-2-4 0,7 4 0,-8 0 0,9 1 0,-9 5 0,4 5 0,-5-8 0,0 8 0,0-14 0,7 20 0,-6-13 0,10 19 0,-10-15 0,5 3 0,-6-5 0,-1-5 0,-3 4 0,2-4 0,-3 0 0,0 3 0,4-7 0,-9 2 0,9 6 0,-9-3 0,4 9 0,-5-5 0,0-1 0,0 1 0,0-5 0,0 4 0,0-4 0,5 5 0,-4-1 0,9 1 0,-4 0 0,0 0 0,4 0 0,-9-5 0,9 3 0,-4-7 0,9 2 0,-3-4 0,9 0 0,-4 0 0,5-5 0,0 4 0,11-9 0,-2 4 0,10-5 0,7 0 0,3 0 0,28 0 0,-26 0 0,2 0 0,31-7 0,-12 7 0,-4-1 0,-9-6 0,5 4 0,2 0 0,0 2 0,-16-5 0,1 0 0,34-2 0,-5-6 0,13-6 0,-13 5 0,13-5 0,-14 7 0,18-1 0,-24 2 0,13 4 0,-15-3 0,6-3 0,0 0 0,-6-11 0,22 4 0,-25 1 0,11 2 0,-25 5 0,-14 1 0,16 5 0,-19 2 0,18 5 0,-13 0 0,4-6 0,15 5 0,-4-10 0,30 10 0,-28-5 0,19 6 0,-30-5 0,12 4 0,12-17 0,-5 15 0,12-14 0,-24 10 0,-8-5 0,-1 5 0,5-4 0,6 4 0,2-5 0,1-1 0,-5 1 0,11-1 0,-3 7 0,-5-5 0,-4 9 0,9-3 0,-5 5 0,15 0 0,-5 0 0,14 0 0,6 0 0,-35 0 0,-1 0 0,31 0 0,14 0 0,-32 0 0,1 0 0,-6 0 0,-2 0 0,-8 0 0,0 5 0,-6 1 0,-3 1 0,11 3 0,-6-3 0,18 0 0,-7 4 0,9-10 0,5 5 0,-14-6 0,27 0 0,-27 0 0,14 0 0,-5 0 0,-2-5 0,16-3 0,8-4 0,-6-2 0,6 1 0,-2-6 0,-20 5 0,14-5 0,6 7 0,-18 5 0,26 1 0,-6 6 0,-7 0 0,8 0 0,-10 0 0,-14 0 0,0 0 0,13 0 0,-26 0 0,37-6 0,-38 4 0,12-4 0,1 1 0,-13-2 0,38-1 0,-30 3 0,27 5 0,-35 0 0,0 0 0,43 0 0,-22 0 0,1 0 0,-23 0 0,0 0 0,12 0 0,3 0 0,0 0 0,0 0 0,-7 0 0,2 0 0,15 0 0,-2 0 0,20 0 0,-38-1 0,0 2 0,18 11 0,15-9 0,-14 8 0,-4-11 0,-1 0 0,-13 0 0,6 6 0,-20 5 0,18 13 0,-23 1 0,24 9 0,-13-9 0,23 4 0,0-9 0,-19-7 0,1-1 0,31 3 0,-25-5 0,2-1 0,29-2 0,5-2 0,-25-5 0,-8 0 0,-14 0 0,14 0 0,-19 0 0,30 0 0,3-6 0,10-13 0,-36 4 0,-3-3 0,12-21 0,9 8 0,-40 69 0,-5 18 0,3-12 0,-4 3 0,-3 17 0,-5-4 0,1-4 0,-11-38 0,27 11 0,11 6 0,-6 5 0,5 5 0,14 5 0,10 5 0,-1-3 0,-10-12 0,0-2 0,2 0 0,11 10 0,2 0 0,-1-4 0,17 3 0,0-6 0,-21-14 0,1-2 0,-1-4 0,25 1 0,-1-5 0,-5-1 0,0-2 0,6 1 0,-5-2 0,-26-6 0,-5 0 0,-3 3 0,-2-1 0,33 3 0,-21 0 0,0-5 0,7-1 0,0-6 0,12 0 0,-4 0 0,9-23 0,-2 0 0,-36-4 0,0-2 0,38-13 0,-39 12 0,-2-1 0,26-15 0,8-3 0,-17 12 0,-4 8 0,-11 10 0,-1-3 0,-11 14 0,2-8 0,-3 10 0,6-6 0,7 0 0,5-1 0,16 1 0,14-1 0,4 5 0,-36 5 0,0 0 0,43 3 0,-39 1 0,3-2 0,2-1 0,2-2 0,-3 1 0,3-2 0,18-4 0,2-3 0,-3 2 0,3-3 0,15-4 0,1-3 0,-7-3 0,-3-3 0,-15 2 0,-6-4 0,-17-2 0,-4 2 0,20-1 0,-7 16 0,12 4 0,3 7 0,10 3 0,2 0 0,8-1 0,4 0 0,3 0 0,-12 0 0,4 0 0,0-1 0,-6 2 0,0 0 0,-4 1 0,0 2 0,9 2 0,0 2 0,-4 1 0,-18-1 0,-2 1 0,0 0 0,4 1 0,2 1 0,-2-2 0,26 0 0,-2-3 0,-15 1 0,-3-7 0,-4-16 0,-5-4 0,17-7 0,-30-14 0,-4 28 0,6 9 0,-3 8 0,7 5 0,27 0 0,15 1 0,2-1 0,-26-4 0,0 0 0,2-1 0,3 1 0,-1 0 0,3 2 0,2-2 0,1 0 0,-2-3 0,-4-2 0,1-1 0,-2-2 0,0-2 0,-1-1 0,12-2 0,0-3 0,-3-2 0,-4-1 0,10-6 0,-5-2 0,-10-1 0,-4-6 0,-10 0 0,-16 6 0,-3 5 0,38 13 0,-36 5 0,4 0 0,25-5 0,3-3 0,-7-2 0,-1-2 0,1-5 0,-2-2 0,-14 2 0,-5 1 0,21-5 0,-30 11 0,-19 10 0,-9 0 0,4-5 0,-9-1 0,-1-10 0,-6-23 0,-16-18 0,-40-26 0,16 44 0,-5 4 0,-13 0 0,-2 5 0,6 9 0,1 3 0,-27-7 0,17 7 0,17 2 0,-9-7 0,9-1 0,5 1 0,14 7 0,17 5 0,5-11 0,10-8 0,-2 4 0,13-10 0,-4 12 0,5-15 0,-4-1 0,-2-7 0,-9 7 0,2 10 0,-2 9 0,8 15 0,13-4 0,19 9 0,8-5 0,10 6 0,-6 0 0,0 0 0,17 16 0,-7 4 0,14 11 0,-10-7 0,10-6 0,-8-6 0,22-5 0,0-2 0,-45-5 0,1 0 0,5 0 0,-2 0 0,35-5 0,-7-8 0,-8-6 0,-26 1 0,5 6 0,-22 7 0,10 5 0,-7 0 0,13 0 0,-9 0 0,6 0 0,-9 0 0,12-5 0,-5 4 0,15-4 0,11 5 0,-2 0 0,16 0 0,4 0 0,8 0 0,-39 0 0,1 0 0,41 0 0,-44 0 0,-1 0 0,28 0 0,8 0 0,-5 0 0,4-6 0,3 5 0,-42-7 0,-1-1 0,34 1 0,14-16 0,-12-1 0,-9-1 0,-12-3 0,-19 10 0,-7-1 0,-4 7 0,8-8 0,-2 4 0,-1-1 0,4-8 0,-9 7 0,9-13 0,-9 4 0,3-5 0,7-12 0,-2 9 0,10-15 0,5-2 0,-6-9 0,8-6 0,-6-8 0,-4 18 0,3-16 0,-15 18 0,-9-2 0,-16-11 0,-6 18 0,-22-12 0,-15 26 0,-16 3 0,-7 11 0,4-5 0,9 4 0,-8-3 0,13 10 0,-20-5 0,-9 9 0,-19-5 0,25 14 0,-2 1 0,10-5 0,1-1 0,-9 6 0,1-2 0,6-5 0,6-5 0,-9-19 0,26-21 0,11-11 0,15 11 0,6-3 0,-3-32 0,0-2 0,0 27 0,0 3 0,1 4 0,-2 0 0,-4-11 0,-3-1 0,-1 9 0,-2-1 0,-2-5 0,-2 2 0,-10-28 0,8 36 0,1 19 0,-6 5 0,-1 0 0,-9-5 0,8 13 0,2 4 0,-4 16 0,8 5 0,-14 0 0,9 0 0,-20 15 0,12-6 0,-18 12 0,-2-10 0,-8-5 0,-7-1 0,-10-5 0,-3 0 0,-12 0 0,-2 6 0,2 16 0,23-1 0,5 12 0,7-5 0,-16-3 0,-21-1 0,5-2 0,-7 2 0,22-4 0,7-4 0,-8-11 0,-6-10 0,30 1 0,0 1 0,-45-4 0,26 2 0,13 5 0,14 0 0,-10 0 0,-6 0 0,1 0 0,4 0 0,-9 0 0,18 0 0,-10 5 0,14 1 0,-10 0 0,3-1 0,-15-1 0,-10 8 0,-20 13 0,42-10 0,1 1 0,-44 10 0,10-4 0,17-5 0,-3 1 0,10 4 0,-6 2 0,2-11 0,-15-3 0,28-6 0,-3-2 0,-1-2 0,-1 1 0,2 4 0,0 1 0,-42-5 0,22 4 0,2-5 0,13 0 0,2-5 0,5-2 0,-7 0 0,11 2 0,-8 5 0,-3-11 0,-20-24 0,33 12 0,-2 0 0,-1 0 0,-1 1 0,-42-6 0,-5 22 0,16 6 0,-20 0 0,29 0 0,-20 0 0,35 0 0,-11 0 0,14 0 0,-22-5 0,-5-7 0,29 5 0,-2 0 0,-46-5 0,13 6 0,21 6 0,16 0 0,10 0 0,-12 0 0,-1-5 0,-7-1 0,-9-6 0,14 5 0,-7 2 0,21 5 0,2 0 0,-6-5 0,2-1 0,6-5 0,0-5 0,2-6 0,-13-7 0,-5 5 0,7 8 0,7 11 0,0 5 0,-8 0 0,1 0 0,-7 0 0,-3 0 0,6 0 0,-12 5 0,8-4 0,-4 4 0,10-5 0,-2 0 0,-7 0 0,2 0 0,-15-5 0,17-6 0,2-12 0,-6 0 0,-3-10 0,-6 8 0,2-3 0,5 10 0,1 7 0,5 1 0,-4 9 0,4-4 0,-11 5 0,-2 0 0,-6 0 0,1 0 0,-7 0 0,5 0 0,-5 0 0,-5 0 0,3 10 0,-10 3 0,-1 6 0,-1-2 0,-1-10 0,3-2 0,5-5 0,11 5 0,-8 1 0,-4 6 0,36-3 0,-2-1 0,-5-1 0,-1 0 0,-1 2 0,0-1 0,7-2 0,1 0 0,-1 2 0,1 1 0,-34 9 0,0 6 0,-6-6 0,5-6 0,2-6 0,18-6 0,4 0 0,9 0 0,-11 0 0,-8 0 0,-14 0 0,32 0 0,-21 0 0,-10 0 0,10 0 0,-5 0 0,-2 0 0,-8 0 0,4 0 0,12-2 0,1 0 0,4 0 0,-22-1 0,8-1 0,27-5 0,4-1 0,-37-8 0,22-10 0,-8 8 0,-3-1 0,-7 8 0,-13 7 0,0-5 0,40 10 0,0 0 0,6-1 0,0-1 0,-4 0 0,1 0 0,-36-3 0,-5-11 0,8 9 0,-7-8 0,4 15 0,-7-15 0,-1 13 0,41-5 0,0 0 0,7 7 0,0 1 0,-5-3 0,1 0 0,-46-3 0,40-2 0,-2-2 0,3 0 0,-1-1 0,-10-2 0,1 0 0,11 3 0,1 2 0,-2 4 0,2 1 0,-30-2 0,6 15 0,7-2 0,24 8 0,-5-10 0,17-1 0,-13-5 0,-13 0 0,4 0 0,9 0 0,14 0 0,8 5 0,-14 1 0,-3 5 0,-11 4 0,1-2 0,4 2 0,18-9 0,13-1 0,16-5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3T11:20:32.653"/>
    </inkml:context>
    <inkml:brush xml:id="br0">
      <inkml:brushProperty name="width" value="0.3" units="cm"/>
      <inkml:brushProperty name="height" value="0.6" units="cm"/>
      <inkml:brushProperty name="color" value="#FF2500"/>
      <inkml:brushProperty name="tip" value="rectangle"/>
      <inkml:brushProperty name="rasterOp" value="maskPen"/>
    </inkml:brush>
  </inkml:definitions>
  <inkml:trace contextRef="#ctx0" brushRef="#br0">1150 686 16383,'-24'27'0,"5"-3"0,15-16 0,-1 5 0,-4 4 0,-3-3 0,6 2 0,-9-8 0,5 5 0,-3-8 0,0 10 0,1-9 0,-2 6 0,1-3 0,-3-1 0,6 1 0,-6-1 0,2 5 0,1-4 0,0 3 0,0-3 0,3 0 0,-3 4 0,4-3 0,0 3 0,-3-1 0,2-2 0,-3 7 0,4-8 0,0 5 0,-3-2 0,-2 2 0,0-1 0,1 5 0,4-8 0,-5 7 0,4-3 0,-4 5 0,1 0 0,2 0 0,-3 5 0,0-4 0,3 4 0,-3 1 0,4-5 0,-5 9 0,5-8 0,-5 3 0,6-5 0,-1-1 0,1 1 0,-1 0 0,0 0 0,1 0 0,-1-1 0,1 1 0,-1 0 0,1-5 0,0 4 0,0-4 0,-1 5 0,5-5 0,-4 4 0,4-4 0,-4 0 0,-1 4 0,-7 0 0,10-3 0,-14 7 0,15-13 0,-7 9 0,4-8 0,0 7 0,0-7 0,-1 8 0,2-9 0,-2 9 0,1 0 0,0 2 0,-1-2 0,1-1 0,4-2 0,-3-1 0,7 4 0,-3-4 0,4 8 0,0-6 0,0 5 0,0-8 0,0 6 0,0-2 0,0-3 0,0 7 0,0-10 0,0 10 0,0-7 0,0 5 0,0 5 0,0-4 0,0 10 0,0-5 0,5 6 0,1 0 0,4 0 0,0 0 0,0 0 0,-4 0 0,3 0 0,-3 0 0,4-6 0,0 5 0,-4-10 0,2 13 0,-3-17 0,0 10 0,3-16 0,-7 7 0,3 0 0,-4-3 0,0 6 0,0-7 0,0 4 0,0 0 0,-8-4 0,-2 3 0,-3-6 0,0 2 0,1 0 0,2 2 0,-7 0 0,6 4 0,-7-8 0,8 8 0,-8-8 0,7 8 0,-7-3 0,8 4 0,-8-1 0,7 7 0,-3-5 0,4 9 0,-5-3 0,3 25 0,2-9 0,5 32 0,5-11 0,0 16 0,0-1 0,0 19 0,0-5 0,5-34 0,3 1 0,-1-4 0,2 0 0,5 4 0,2 1 0,-1 5 0,1 0 0,-1 1 0,1 0 0,0 6 0,-1-1 0,-3-18 0,-1 0 0,5 27 0,-1-3 0,0-2 0,-3-6 0,-1-1 0,2 5 0,5 6 0,-4-17 0,7-16 0,-5-14 0,-5-8 0,-3 13 0,-8 5 0,0 19 0,0 0 0,0 8 0,-6 19 0,5-8 0,0 5 0,-2-8 0,-1 3 0,4-8 0,0 4 0,0-3 0,0 18 0,0 1 0,0-10 0,0 5 0,0-5 0,3 5 0,1 1 0,-2-8 0,1 4 0,2-6 0,6 4 0,2-3 0,0 13 0,0-1 0,0-20 0,0-2 0,-1 1 0,-1-4 0,2 17 0,1 14 0,-2-33 0,-5-16 0,-2-22 0,-5 3 0,0 0 0,4 43 0,2-26 0,5 32 0,0-18 0,-4-3 0,-2 2 0,0 4 0,-4-19 0,4 15 0,0 4 0,1-19 0,0 15 0,4-22 0,-4-6 0,4 0 0,-4-6 0,2-1 0,-6-9 0,5-2 0,-2 3 0,4-6 0,3 6 0,1-7 0,0-1 0,4 4 0,-3-2 0,-1 3 0,0-4 0,0 0 0,1 0 0,5-4 0,0 3 0,0-3 0,0 5 0,5 0 0,-4-1 0,10 1 0,-5 0 0,6 0 0,0 1 0,0-1 0,0 0 0,0 1 0,0-1 0,13 5 0,-9-4 0,4 4 0,7-1 0,-21-3 0,28-1 0,-31-6 0,8-4 0,-11 0 0,-4 0 0,2 0 0,10 0 0,-10 0 0,13 0 0,-12 0 0,1 0 0,4 0 0,4 0 0,-6 0 0,28 0 0,-24 0 0,16 0 0,-9 0 0,-4 0 0,6 0 0,9 0 0,-19 0 0,25 0 0,6 0 0,-11 0 0,14-5 0,-13-5 0,-11-2 0,11 2 0,13-9 0,-20 16 0,49-25 0,-49 20 0,21-12 0,-28 10 0,6-1 0,9-6 0,38-22 0,-23 11 0,21-16 0,-37 27 0,0-5 0,20 0 0,5-2 0,14 2 0,-2 5 0,-13 6 0,-15 5 0,17 0 0,-34 6 0,26-5 0,-10 4 0,-11-4 0,15 5 0,-10 0 0,13 0 0,-10 0 0,21 0 0,-35-5 0,14 4 0,1-4 0,-15 5 0,21 0 0,-10 0 0,-7 0 0,11 0 0,-5 0 0,-5 0 0,10 0 0,-5 0 0,-5 0 0,23 0 0,-28 0 0,29 5 0,-36 0 0,14 1 0,-9 2 0,-6-3 0,18 1 0,-24 2 0,11-7 0,0 8 0,-6-8 0,12 8 0,1-8 0,-7 4 0,6-5 0,6 0 0,-5 0 0,27 0 0,-19 0 0,24 0 0,-23 0 0,10 0 0,-1 0 0,-9 0 0,23 0 0,-23 0 0,9 5 0,1 1 0,-17 0 0,29 4 0,-35-4 0,35 5 0,-21 4 0,4-8 0,-9 6 0,-1-7 0,-9 0 0,9 3 0,7-3 0,-9 4 0,31 1 0,-31-5 0,15 4 0,-4-8 0,-11 7 0,15-8 0,2 4 0,11 0 0,0 1 0,21 0 0,-39 4 0,2-6 0,-1-1 0,-5 4 0,37 4 0,9-4 0,-21 5 0,-23-9 0,1 1 0,35 6 0,1-8 0,8 3 0,-36-2 0,-3-1 0,12 0 0,-12 1 0,2-1 0,30-2 0,5 0 0,-19 0 0,5 0 0,-8 0 0,20 0 0,-23 0 0,-15 0 0,-16 0 0,8 0 0,-2 0 0,-2 4 0,5 2 0,-28-1 0,17 3 0,-24-7 0,9 6 0,-3 2 0,1 0 0,4 0 0,-5-2 0,2-2 0,2 4 0,8 1 0,-5-1 0,17 1 0,-5 0 0,6-5 0,17 4 0,-23-8 0,41 9 0,-33-9 0,41 4 0,-35-5 0,28 0 0,-16 0 0,-6 0 0,9 0 0,-36 0 0,23 0 0,-22 0 0,0 0 0,5-9 0,-19 3 0,15-16 0,-15 11 0,10-16 0,-11 8 0,7-1 0,-3-10 0,0 13 0,-1-19 0,6 1 0,-3-15 0,-1 8 0,5-23 0,-8 9 0,5-1 0,-2-20 0,-3 13 0,1-6 0,-2-15 0,-10 15 0,4-14 0,-9 15 0,4-17 0,-5 40 0,0-44 0,0 38 0,0-22 0,5 25 0,-4-4 0,8 12 0,-3-1 0,8-1 0,1 9 0,0 4 0,2-1 0,-3 7 0,0 9 0,2-5 0,2 14 0,-3-3 0,28 5 0,-18 4 0,38 0 0,-15 0 0,7 5 0,5 5 0,1 12 0,2 5 0,-9-5 0,-6 6 0,-8-8 0,-1 9 0,-4-9 0,-4 10 0,-3-9 0,-3 16 0,7-8 0,-12-5 0,2 2 0,1-11 0,-5 7 0,0-4 0,-1-1 0,-4 1 0,0-5 0,4 8 0,-4-7 0,5 12 0,0-3 0,-1 0 0,-3-6 0,-6-4 0,4 3 0,-11-2 0,11 7 0,-11-8 0,6-1 0,8-3 0,32-20 0,11-3 0,30-15 0,-11 7 0,6 6 0,-14 10 0,-14 1 0,3 5 0,-4 0 0,10 0 0,4 0 0,0 0 0,2 0 0,6 0 0,-7 0 0,5-5 0,-10-6 0,10-11 0,-10-4 0,-10 3 0,4 3 0,-15 5 0,12 4 0,0 1 0,2 1 0,5 8 0,6-9 0,8 9 0,14-4 0,9 0 0,-46 5 0,0-1 0,0-1 0,0-1 0,-1 3 0,2 0 0,2 0 0,0 0 0,2 0 0,-1 0 0,-1 0 0,3 0 0,15 0 0,-2 0 0,23 0 0,-8 0 0,3 0 0,-30 0 0,2 0 0,35-2 0,4-1 0,-26 0 0,0-2 0,14-3 0,-1-2 0,-9 2 0,-1 0 0,0-2 0,0 1 0,3 4 0,-2 1 0,-15-2 0,-3 1 0,0 4 0,-1 1 0,38-11 0,-42 10 0,-1 1 0,38-5 0,-1 0 0,-12 4 0,-10-4 0,6 5 0,-7 0 0,6 0 0,8 0 0,-17 0 0,0 0 0,-29 0 0,21 0 0,-6 0 0,18 0 0,-9 0 0,-10 0 0,9 0 0,-9 0 0,10 0 0,-5 0 0,7 0 0,-1 0 0,21 0 0,-4 0 0,12 0 0,5 0 0,-40 0 0,0 0 0,-1 3 0,1-1 0,7-1 0,0 0 0,-9 3 0,-2 1 0,46 2 0,-1 4 0,-13 5 0,-33-8 0,0 1 0,36 8 0,-34-7 0,-1 0 0,32 3 0,-1 3 0,-14-5 0,13 0 0,-22-6 0,9 0 0,-11-5 0,-6 0 0,1 0 0,-15-4 0,-14 3 0,36-3 0,12 9 0,11 3 0,13-3 0,7 0 0,-31-1 0,6 0 0,2 0 0,-3-1 0,18 0 0,-2-1 0,-3 0 0,-11-2 0,-3-1 0,2 2 0,10 1 0,3 1 0,-6 0 0,11 0 0,-2 2 0,-19 1 0,2 2 0,0 0 0,4 0 0,-1 2 0,-1-1 0,-11 1 0,-2-1 0,1 1 0,4 2 0,0-1 0,1-1 0,2-2 0,-1-1 0,2 1 0,3 0 0,2 2 0,2-3 0,6-2 0,2-3 0,0 1 0,-2 2 0,0-1 0,2 0 0,-15-3 0,4-1 0,-2-1 0,-5 1 0,-1 0 0,-4 0 0,5 0 0,6 0 0,7 0 0,-1 0 0,-8 0 0,17 0 0,-5 0 0,-15-1 0,3 1 0,-2 1 0,26 2 0,-4 0 0,-20-2 0,-1 0 0,13 2 0,1 1 0,-9-4 0,-2 0 0,-11 0 0,2 0 0,20 0 0,1 0 0,-21 0 0,-2 0 0,3 0 0,1 0 0,0-3 0,-2 0 0,-9 0 0,0-1 0,17-1 0,0-2 0,-18 2 0,0-2 0,18-1 0,-1-1 0,-20 2 0,1 0 0,29-4 0,2-1 0,-23 5 0,2 1 0,29-1 0,2 1 0,-25 3 0,0 1 0,18-1 0,-3 1 0,-30-1 0,-2-1 0,11-1 0,-4-1 0,5 0 0,15-3 0,-36 3 0,8-3 0,-21 4 0,6 0 0,-12 1 0,2 3 0,-7-3 0,-10 0 0,3 3 0,49-1 0,22 0 0,4 2 0,12 0 0,-27 0 0,9 0 0,5 0 0,-1 0 0,-6 0 0,-1 0 0,-4 0 0,-1 0 0,3 0 0,11 0 0,4 0 0,-3 0 0,-8 0 0,-8 0 0,-7 0 0,1 0 0,8 1 0,1-1 0,-4-1 0,7-4 0,-1-1 0,18 1 0,-4-2 0,-34-4 0,-4-1 0,-3 3 0,-1 1 0,38-7 0,-24 5 0,-11-4 0,-2 0 0,-24-9 0,14-9 0,-8-22 0,8-30 0,-11-7 0,-14 30 0,-1-2 0,-5 5 0,-3 0 0,0-2 0,-2-2 0,-2-8 0,-2 1 0,-3 3 0,-2 0 0,-6-9 0,-2-1 0,4 14 0,-4 0 0,-9-10 0,-2 0 0,5 10 0,-1 0 0,-5-13 0,0-4 0,9 16 0,2-4 0,1-1 0,-1-11 0,1-2 0,1-1 0,0-3 0,2-1 0,0 2 0,0 5 0,1 1 0,-3 3 0,-8-24 0,-4 9 0,2 27 0,-4 5 0,-1 6 0,-3 4 0,-22-16 0,9 21 0,5 18 0,16-1 0,-4-22 0,-5-15 0,-4-1 0,-4-8 0,-4-7 0,5 7 0,-4-7 0,-2-4 0,-2-3 0,0-2 0,4 11 0,0-3 0,-2-2 0,-1-2 0,0 0 0,0 0 0,1 1 0,0-1 0,0 1 0,-1 0 0,1-1 0,0-1 0,0 0 0,-1-3 0,3 3 0,0-3 0,0-1 0,0-1 0,-1 0 0,1 2 0,-1 1 0,0 3 0,-2-2 0,0 2 0,0 2 0,-1 0 0,0 2 0,-2 2 0,-1 0 0,-6-8 0,-1 0 0,-1 2 0,-2 2 0,-2 3 0,-3 6 0,3 8 0,-3 3 0,-2 2 0,-1 5 0,-1 3 0,-2 6 0,-10 2 0,-3 6 0,0 5 0,0 3 0,5 4 0,-24-6 0,5 7 0,5 4 0,19 7 0,4 3 0,2 2 0,-12-2 0,-1-2 0,2-8 0,-6-5 0,-9 0 0,13 6 0,-5 1 0,-6-1 0,-2 0 0,-4 1 0,11 1 0,-4 1 0,-3-1 0,-1 1 0,-2 0 0,0 1 0,1 2 0,-6-1 0,0 2 0,-2 0 0,0 2 0,0 0 0,1 0 0,1 1 0,6 1 0,0 0 0,0 1 0,1 0 0,1 1 0,0 1 0,2 0 0,-9 1 0,-2 1 0,2 1 0,2 0 0,6 1 0,6-1 0,-22-4 0,11 1 0,3 5 0,12 3 0,3 5 0,-4 10 0,-3 16 0,-3 11 0,-3 7 0,1 3 0,11-5 0,0 3 0,0 3 0,-3 2 0,-4 0 0,10-9 0,-4 1 0,-2 2 0,-2-1 0,1 1 0,1-1 0,4-1 0,-4 3 0,2 2 0,1-1 0,1-2 0,1-4 0,0-5 0,-3-4 0,2-3 0,0-4 0,1-7 0,1-5 0,-6-8 0,1-8 0,1-5 0,-3-4 0,-8-5 0,-3-6 0,0-3 0,1-3 0,0-5 0,2-4 0,-1-1 0,0 5 0,0 6 0,0 4 0,1 2 0,5 1 0,-5-2 0,5 2 0,6 5 0,0 8 0,8 4 0,15-2 0,-2 0 0,-13 0 0,-10 0 0,-3 0 0,8 0 0,-4 0 0,-2 0 0,-4 0 0,0 0 0,-5-1 0,-2 1 0,0 0 0,1 1 0,0 0 0,2 1 0,-2 0 0,0 2 0,-3 2 0,5 1 0,-2 2 0,-1 2 0,-1 0 0,1 1 0,1 1 0,4 0 0,0 1 0,1 1 0,0 0 0,1 1 0,-1 1 0,1 0 0,0 0 0,0 2 0,0-1 0,3 0 0,2-1 0,-22 5 0,1-1 0,6-1 0,11-3 0,-14 3 0,13-5 0,21-7 0,1-4 0,-18-4 0,-8-6 0,9-4 0,-5-3 0,-13-3 0,24 4 0,-8-2 0,-5-2 0,-5 0 0,0-2 0,2 0 0,3-2 0,-5-2 0,2-1 0,0-2 0,1-1 0,-2-1 0,-3-3 0,12 4 0,-3-2 0,-2-2 0,-1-1 0,1 0 0,2 0 0,2 0 0,4 2 0,-4-4 0,5 1 0,2 0 0,0 0 0,-1 1 0,-3 1 0,-13-2 0,-3-1 0,-3 2 0,1 1 0,1 2 0,3 3 0,-3 2 0,3 2 0,1 2 0,0 2 0,-2 3 0,9 2 0,-2 3 0,-1 0 0,2 2 0,4 1 0,6 0 0,-25 0 0,8 1 0,9 2 0,-2 2 0,5 2 0,-6 1 0,-5 2 0,15 2 0,-5 3 0,-9-2 0,17-3 0,-8 0 0,-5-1 0,-2-1 0,-1 1 0,2 0 0,-2 1 0,-1 0 0,0 0 0,-1 1 0,0-2 0,1 0 0,-2 0 0,0-1 0,-1-1 0,1 0 0,1 0 0,0-1 0,4 0 0,0 0 0,-1 0 0,3-1 0,4 0 0,5-2 0,-4-2 0,5-2 0,3 0 0,3 1 0,-6 0 0,3 1 0,-4 5 0,5 5 0,-2 4 0,-4 3 0,-6 4 0,2 1 0,-5 5 0,-4 3 0,-3 1 0,-3 1 0,-2-2 0,9-3 0,-3 1 0,-2-1 0,-2 1 0,-1 0 0,-2 0 0,0 1 0,0-1 0,14-2 0,-3 0 0,-1 0 0,0 1 0,-1-1 0,1 0 0,0 0 0,2-1 0,1 0 0,3-2 0,-20 4 0,0-1 0,2-1 0,3 0 0,2-2 0,5-1 0,4-1 0,0 0 0,5-2 0,3-1 0,5-1 0,5-1 0,-9 2 0,7-1 0,-5-4 0,0-5 0,-3-4 0,-6 0 0,-9 0 0,18 1 0,-6 0 0,-5 1 0,-4 0 0,-3-1 0,-1 0 0,-2-1 0,1 0 0,7-1 0,-2 0 0,-1-1 0,-1 0 0,-2 0 0,0-1 0,-1 0 0,-1-1 0,1 1 0,-1-2 0,3 1 0,-3 0 0,-1-2 0,-1 1 0,-1-1 0,1 0 0,2 0 0,1 0 0,4-1 0,3 1 0,4-1 0,-12-1 0,2 0 0,3 0 0,4 0 0,4-2 0,5 1 0,5-2 0,-13-6 0,6-1 0,9 0 0,9 5 0,2 3 0,7 5 0,4 5 0,-2 2 0,-29-6 0,-5 0 0,6 4 0,4-1 0,18-3 0,5 1 0,-14 4 0,39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7FA1B-8270-8608-9C55-67895B5DFC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DDA3F4-797A-0010-6174-7E67CA352E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D12B41-3932-C10F-5F9D-AE8D8888E136}"/>
              </a:ext>
            </a:extLst>
          </p:cNvPr>
          <p:cNvSpPr>
            <a:spLocks noGrp="1"/>
          </p:cNvSpPr>
          <p:nvPr>
            <p:ph type="dt" sz="half" idx="10"/>
          </p:nvPr>
        </p:nvSpPr>
        <p:spPr/>
        <p:txBody>
          <a:bodyPr/>
          <a:lstStyle/>
          <a:p>
            <a:fld id="{11A6662E-FAF4-44BC-88B5-85A7CBFB6D30}" type="datetime1">
              <a:rPr lang="en-US" smtClean="0"/>
              <a:pPr/>
              <a:t>6/3/23</a:t>
            </a:fld>
            <a:endParaRPr lang="en-US" dirty="0"/>
          </a:p>
        </p:txBody>
      </p:sp>
      <p:sp>
        <p:nvSpPr>
          <p:cNvPr id="5" name="Footer Placeholder 4">
            <a:extLst>
              <a:ext uri="{FF2B5EF4-FFF2-40B4-BE49-F238E27FC236}">
                <a16:creationId xmlns:a16="http://schemas.microsoft.com/office/drawing/2014/main" id="{420687EC-3835-2CDE-5F77-7B294CBB4139}"/>
              </a:ext>
            </a:extLst>
          </p:cNvPr>
          <p:cNvSpPr>
            <a:spLocks noGrp="1"/>
          </p:cNvSpPr>
          <p:nvPr>
            <p:ph type="ftr" sz="quarter" idx="11"/>
          </p:nvPr>
        </p:nvSpPr>
        <p:spPr/>
        <p:txBody>
          <a:body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0D60067E-C7BF-6F50-C2AF-E9F3C25CF1EB}"/>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1105531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2949E-45BB-2D47-8AB7-FB378B6C0A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A9C6C0-9E7C-7049-2F49-BD440C8706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AAD918-63A9-114B-02BC-31DCCD09A07A}"/>
              </a:ext>
            </a:extLst>
          </p:cNvPr>
          <p:cNvSpPr>
            <a:spLocks noGrp="1"/>
          </p:cNvSpPr>
          <p:nvPr>
            <p:ph type="dt" sz="half" idx="10"/>
          </p:nvPr>
        </p:nvSpPr>
        <p:spPr/>
        <p:txBody>
          <a:bodyPr/>
          <a:lstStyle/>
          <a:p>
            <a:fld id="{4C559632-1575-4E14-B53B-3DC3D5ED3947}" type="datetime1">
              <a:rPr lang="en-US" smtClean="0"/>
              <a:t>6/3/23</a:t>
            </a:fld>
            <a:endParaRPr lang="en-US"/>
          </a:p>
        </p:txBody>
      </p:sp>
      <p:sp>
        <p:nvSpPr>
          <p:cNvPr id="5" name="Footer Placeholder 4">
            <a:extLst>
              <a:ext uri="{FF2B5EF4-FFF2-40B4-BE49-F238E27FC236}">
                <a16:creationId xmlns:a16="http://schemas.microsoft.com/office/drawing/2014/main" id="{90DAB63A-F86A-F8EE-3857-DC3E202644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4FC670-5F44-09B4-B9A3-A22F0EC5DDE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9207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4AF6DE-22FF-B5F4-6D12-36ACEEA3CB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2B22F1-2945-26AA-426D-2542968274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F21048-0A74-9F79-08D8-E537F3604CA3}"/>
              </a:ext>
            </a:extLst>
          </p:cNvPr>
          <p:cNvSpPr>
            <a:spLocks noGrp="1"/>
          </p:cNvSpPr>
          <p:nvPr>
            <p:ph type="dt" sz="half" idx="10"/>
          </p:nvPr>
        </p:nvSpPr>
        <p:spPr/>
        <p:txBody>
          <a:bodyPr/>
          <a:lstStyle/>
          <a:p>
            <a:fld id="{CC4A6868-2568-4CC9-B302-F37117B01A6E}" type="datetime1">
              <a:rPr lang="en-US" smtClean="0"/>
              <a:t>6/3/23</a:t>
            </a:fld>
            <a:endParaRPr lang="en-US"/>
          </a:p>
        </p:txBody>
      </p:sp>
      <p:sp>
        <p:nvSpPr>
          <p:cNvPr id="5" name="Footer Placeholder 4">
            <a:extLst>
              <a:ext uri="{FF2B5EF4-FFF2-40B4-BE49-F238E27FC236}">
                <a16:creationId xmlns:a16="http://schemas.microsoft.com/office/drawing/2014/main" id="{0ADE2FAF-D6C7-93BC-2E93-FB150AA0B7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1AD4B8-59A3-BABA-BDBE-E124C3F1B23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35427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A6B4C-8612-C503-4452-5BCFF9F345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D514E7-1470-367C-95F0-7D338CC152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2BA129-CF5E-6748-9930-B723CDA3528A}"/>
              </a:ext>
            </a:extLst>
          </p:cNvPr>
          <p:cNvSpPr>
            <a:spLocks noGrp="1"/>
          </p:cNvSpPr>
          <p:nvPr>
            <p:ph type="dt" sz="half" idx="10"/>
          </p:nvPr>
        </p:nvSpPr>
        <p:spPr/>
        <p:txBody>
          <a:bodyPr/>
          <a:lstStyle/>
          <a:p>
            <a:fld id="{0055F08A-1E71-4B2B-BB49-E743F2903911}" type="datetime1">
              <a:rPr lang="en-US" smtClean="0"/>
              <a:t>6/3/23</a:t>
            </a:fld>
            <a:endParaRPr lang="en-US" dirty="0"/>
          </a:p>
        </p:txBody>
      </p:sp>
      <p:sp>
        <p:nvSpPr>
          <p:cNvPr id="5" name="Footer Placeholder 4">
            <a:extLst>
              <a:ext uri="{FF2B5EF4-FFF2-40B4-BE49-F238E27FC236}">
                <a16:creationId xmlns:a16="http://schemas.microsoft.com/office/drawing/2014/main" id="{827A7540-BA78-6E2C-AC78-37B75498A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47277-5E4C-B8A9-4E53-4EDBC6E261E7}"/>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3054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37E58-7C7F-722D-9978-2E7B275AD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04E251-74EB-BBF6-9FDD-DE449F21E6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E4D004-0204-15BC-3C34-F707A0FCCC20}"/>
              </a:ext>
            </a:extLst>
          </p:cNvPr>
          <p:cNvSpPr>
            <a:spLocks noGrp="1"/>
          </p:cNvSpPr>
          <p:nvPr>
            <p:ph type="dt" sz="half" idx="10"/>
          </p:nvPr>
        </p:nvSpPr>
        <p:spPr/>
        <p:txBody>
          <a:bodyPr/>
          <a:lstStyle/>
          <a:p>
            <a:fld id="{15417D9E-721A-44BB-8863-9873FE64DA75}" type="datetime1">
              <a:rPr lang="en-US" smtClean="0"/>
              <a:t>6/3/23</a:t>
            </a:fld>
            <a:endParaRPr lang="en-US"/>
          </a:p>
        </p:txBody>
      </p:sp>
      <p:sp>
        <p:nvSpPr>
          <p:cNvPr id="5" name="Footer Placeholder 4">
            <a:extLst>
              <a:ext uri="{FF2B5EF4-FFF2-40B4-BE49-F238E27FC236}">
                <a16:creationId xmlns:a16="http://schemas.microsoft.com/office/drawing/2014/main" id="{81D10987-B62C-E469-B8DA-9F44A0E8F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270FDA-FE49-8618-A71A-3BCECA067D1E}"/>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508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3A497-043B-F0AB-3894-76137FF05B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E85D9F-D694-CAE1-F571-CAE5980682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F95FAB-007E-D2DF-8448-666DC01446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20A2BF-DEB8-6F78-577E-14AFDFB7E007}"/>
              </a:ext>
            </a:extLst>
          </p:cNvPr>
          <p:cNvSpPr>
            <a:spLocks noGrp="1"/>
          </p:cNvSpPr>
          <p:nvPr>
            <p:ph type="dt" sz="half" idx="10"/>
          </p:nvPr>
        </p:nvSpPr>
        <p:spPr/>
        <p:txBody>
          <a:bodyPr/>
          <a:lstStyle/>
          <a:p>
            <a:fld id="{5F31DA2F-80B8-49CF-99FB-5ABCA53A607A}" type="datetime1">
              <a:rPr lang="en-US" smtClean="0"/>
              <a:t>6/3/23</a:t>
            </a:fld>
            <a:endParaRPr lang="en-US"/>
          </a:p>
        </p:txBody>
      </p:sp>
      <p:sp>
        <p:nvSpPr>
          <p:cNvPr id="6" name="Footer Placeholder 5">
            <a:extLst>
              <a:ext uri="{FF2B5EF4-FFF2-40B4-BE49-F238E27FC236}">
                <a16:creationId xmlns:a16="http://schemas.microsoft.com/office/drawing/2014/main" id="{875C9720-C7AB-53ED-0660-2567809550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534FBA-0A8D-CA54-A48D-FB6DAE922C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6847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5E3A-643B-86AA-AAFC-69442DEEFE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0AEEDF-C6D4-14EA-C57E-C97F7C381F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9BBD79-7ECA-F802-060A-B93BA877BC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9C7D5F-C560-D54E-6AAC-64A0D06568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2E4E41-1E1B-A94A-ECC2-5568BBC7D5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104A6A-7C0B-F049-0231-27BFD8A03840}"/>
              </a:ext>
            </a:extLst>
          </p:cNvPr>
          <p:cNvSpPr>
            <a:spLocks noGrp="1"/>
          </p:cNvSpPr>
          <p:nvPr>
            <p:ph type="dt" sz="half" idx="10"/>
          </p:nvPr>
        </p:nvSpPr>
        <p:spPr/>
        <p:txBody>
          <a:bodyPr/>
          <a:lstStyle/>
          <a:p>
            <a:fld id="{28852172-E6C9-4B6C-929A-A9DE3837BBF1}" type="datetime1">
              <a:rPr lang="en-US" smtClean="0"/>
              <a:t>6/3/23</a:t>
            </a:fld>
            <a:endParaRPr lang="en-US"/>
          </a:p>
        </p:txBody>
      </p:sp>
      <p:sp>
        <p:nvSpPr>
          <p:cNvPr id="8" name="Footer Placeholder 7">
            <a:extLst>
              <a:ext uri="{FF2B5EF4-FFF2-40B4-BE49-F238E27FC236}">
                <a16:creationId xmlns:a16="http://schemas.microsoft.com/office/drawing/2014/main" id="{C5ECDA8E-EF95-E8BF-4CC6-105F25BEC5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4CC4D9-381B-D9B4-1C27-ABC242734F2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018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393E3-1A03-CD40-DFB4-07DD201D70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285D2A-ACA9-0A26-7135-6C26304CDBF1}"/>
              </a:ext>
            </a:extLst>
          </p:cNvPr>
          <p:cNvSpPr>
            <a:spLocks noGrp="1"/>
          </p:cNvSpPr>
          <p:nvPr>
            <p:ph type="dt" sz="half" idx="10"/>
          </p:nvPr>
        </p:nvSpPr>
        <p:spPr/>
        <p:txBody>
          <a:bodyPr/>
          <a:lstStyle/>
          <a:p>
            <a:fld id="{3AB41CFF-90C9-47B3-9DA1-F2BF8D839F7E}" type="datetime1">
              <a:rPr lang="en-US" smtClean="0"/>
              <a:t>6/3/23</a:t>
            </a:fld>
            <a:endParaRPr lang="en-US"/>
          </a:p>
        </p:txBody>
      </p:sp>
      <p:sp>
        <p:nvSpPr>
          <p:cNvPr id="4" name="Footer Placeholder 3">
            <a:extLst>
              <a:ext uri="{FF2B5EF4-FFF2-40B4-BE49-F238E27FC236}">
                <a16:creationId xmlns:a16="http://schemas.microsoft.com/office/drawing/2014/main" id="{90D82F3B-9F05-A177-3448-9CD413C0D0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70776B-D3DE-2C20-036F-3AB359EF141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2910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F3BF93-5E21-721B-6D68-EC2138D0B34C}"/>
              </a:ext>
            </a:extLst>
          </p:cNvPr>
          <p:cNvSpPr>
            <a:spLocks noGrp="1"/>
          </p:cNvSpPr>
          <p:nvPr>
            <p:ph type="dt" sz="half" idx="10"/>
          </p:nvPr>
        </p:nvSpPr>
        <p:spPr/>
        <p:txBody>
          <a:bodyPr/>
          <a:lstStyle/>
          <a:p>
            <a:fld id="{F06048FA-06AB-4884-A69B-986B96E68A24}" type="datetime1">
              <a:rPr lang="en-US" smtClean="0"/>
              <a:t>6/3/23</a:t>
            </a:fld>
            <a:endParaRPr lang="en-US"/>
          </a:p>
        </p:txBody>
      </p:sp>
      <p:sp>
        <p:nvSpPr>
          <p:cNvPr id="3" name="Footer Placeholder 2">
            <a:extLst>
              <a:ext uri="{FF2B5EF4-FFF2-40B4-BE49-F238E27FC236}">
                <a16:creationId xmlns:a16="http://schemas.microsoft.com/office/drawing/2014/main" id="{799FBDF6-F67B-B646-71E1-1CAB791385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2493FA-0050-F65F-68A8-4E9AF23CD50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66992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CC74C-46D1-6A91-0D2F-6C0A712734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C3EC44-E753-BB6F-B300-A26CC4BCA6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C69779-DEC8-90F9-8007-323C0FC2CE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3366B8-8091-D62D-5CC3-EAFE664A3010}"/>
              </a:ext>
            </a:extLst>
          </p:cNvPr>
          <p:cNvSpPr>
            <a:spLocks noGrp="1"/>
          </p:cNvSpPr>
          <p:nvPr>
            <p:ph type="dt" sz="half" idx="10"/>
          </p:nvPr>
        </p:nvSpPr>
        <p:spPr/>
        <p:txBody>
          <a:bodyPr/>
          <a:lstStyle/>
          <a:p>
            <a:fld id="{50DB7ABA-0172-4F9C-889D-567164F66BCD}" type="datetime1">
              <a:rPr lang="en-US" smtClean="0"/>
              <a:t>6/3/23</a:t>
            </a:fld>
            <a:endParaRPr lang="en-US"/>
          </a:p>
        </p:txBody>
      </p:sp>
      <p:sp>
        <p:nvSpPr>
          <p:cNvPr id="6" name="Footer Placeholder 5">
            <a:extLst>
              <a:ext uri="{FF2B5EF4-FFF2-40B4-BE49-F238E27FC236}">
                <a16:creationId xmlns:a16="http://schemas.microsoft.com/office/drawing/2014/main" id="{EFACCFEA-526F-3C5E-D1F2-F13022D77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F16742-7B98-2B1C-46C1-BA84D961B365}"/>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5280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20E04-917B-B1DA-83FF-0ED8C9AE8B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6AB28F-F528-A19F-A075-E5DAA0854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11347C-C11A-2EAC-8A4F-BEC687F0A9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41FEB1-98EA-2AAF-7621-071924BEEDFF}"/>
              </a:ext>
            </a:extLst>
          </p:cNvPr>
          <p:cNvSpPr>
            <a:spLocks noGrp="1"/>
          </p:cNvSpPr>
          <p:nvPr>
            <p:ph type="dt" sz="half" idx="10"/>
          </p:nvPr>
        </p:nvSpPr>
        <p:spPr/>
        <p:txBody>
          <a:bodyPr/>
          <a:lstStyle/>
          <a:p>
            <a:fld id="{78AC6A5B-8AE7-4A41-B5A7-9ADC6686DC18}" type="datetime1">
              <a:rPr lang="en-US" smtClean="0"/>
              <a:t>6/3/23</a:t>
            </a:fld>
            <a:endParaRPr lang="en-US"/>
          </a:p>
        </p:txBody>
      </p:sp>
      <p:sp>
        <p:nvSpPr>
          <p:cNvPr id="6" name="Footer Placeholder 5">
            <a:extLst>
              <a:ext uri="{FF2B5EF4-FFF2-40B4-BE49-F238E27FC236}">
                <a16:creationId xmlns:a16="http://schemas.microsoft.com/office/drawing/2014/main" id="{E4161B46-6400-597F-A4AA-3C64A5EFFB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44EE35-06B9-A58E-4627-B9C262D42C8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1389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97FF2C-8031-80C8-BB7A-065F49DE48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077FA6-3E8A-DC83-7FE7-85B5DE03FB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AF031D-629C-0516-0879-471D494FBE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0CF6C-748E-4B7A-BC8B-3011EF78ED13}" type="datetime1">
              <a:rPr lang="en-US" smtClean="0"/>
              <a:pPr/>
              <a:t>6/3/23</a:t>
            </a:fld>
            <a:endParaRPr lang="en-US" dirty="0"/>
          </a:p>
        </p:txBody>
      </p:sp>
      <p:sp>
        <p:nvSpPr>
          <p:cNvPr id="5" name="Footer Placeholder 4">
            <a:extLst>
              <a:ext uri="{FF2B5EF4-FFF2-40B4-BE49-F238E27FC236}">
                <a16:creationId xmlns:a16="http://schemas.microsoft.com/office/drawing/2014/main" id="{3CB4BD11-992F-BBF9-152F-41234997B2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439B360A-C38F-9BB2-265B-2CA6D985BC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24836319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1030">
            <a:extLst>
              <a:ext uri="{FF2B5EF4-FFF2-40B4-BE49-F238E27FC236}">
                <a16:creationId xmlns:a16="http://schemas.microsoft.com/office/drawing/2014/main" id="{E5093ECC-8BEB-4546-A80D-0B4887662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Members of One Another – Columbus Street Church of Christ">
            <a:extLst>
              <a:ext uri="{FF2B5EF4-FFF2-40B4-BE49-F238E27FC236}">
                <a16:creationId xmlns:a16="http://schemas.microsoft.com/office/drawing/2014/main" id="{308CFB1F-1FD3-9833-7F9D-BFE95B20E9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979" b="30322"/>
          <a:stretch/>
        </p:blipFill>
        <p:spPr bwMode="auto">
          <a:xfrm>
            <a:off x="684575" y="685800"/>
            <a:ext cx="10821625" cy="54864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89764E8-A91C-7D21-E4A0-D1CD5E68905A}"/>
                  </a:ext>
                </a:extLst>
              </p14:cNvPr>
              <p14:cNvContentPartPr/>
              <p14:nvPr/>
            </p14:nvContentPartPr>
            <p14:xfrm>
              <a:off x="2402302" y="2613892"/>
              <a:ext cx="360" cy="360"/>
            </p14:xfrm>
          </p:contentPart>
        </mc:Choice>
        <mc:Fallback xmlns="">
          <p:pic>
            <p:nvPicPr>
              <p:cNvPr id="4" name="Ink 3">
                <a:extLst>
                  <a:ext uri="{FF2B5EF4-FFF2-40B4-BE49-F238E27FC236}">
                    <a16:creationId xmlns:a16="http://schemas.microsoft.com/office/drawing/2014/main" id="{389764E8-A91C-7D21-E4A0-D1CD5E68905A}"/>
                  </a:ext>
                </a:extLst>
              </p:cNvPr>
              <p:cNvPicPr/>
              <p:nvPr/>
            </p:nvPicPr>
            <p:blipFill>
              <a:blip r:embed="rId4"/>
              <a:stretch>
                <a:fillRect/>
              </a:stretch>
            </p:blipFill>
            <p:spPr>
              <a:xfrm>
                <a:off x="2393302" y="2605252"/>
                <a:ext cx="18000" cy="18000"/>
              </a:xfrm>
              <a:prstGeom prst="rect">
                <a:avLst/>
              </a:prstGeom>
            </p:spPr>
          </p:pic>
        </mc:Fallback>
      </mc:AlternateContent>
    </p:spTree>
    <p:extLst>
      <p:ext uri="{BB962C8B-B14F-4D97-AF65-F5344CB8AC3E}">
        <p14:creationId xmlns:p14="http://schemas.microsoft.com/office/powerpoint/2010/main" val="180519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ible Background Images – Browse 179,209 Stock Photos, Vectors, and Video |  Adobe Stock">
            <a:extLst>
              <a:ext uri="{FF2B5EF4-FFF2-40B4-BE49-F238E27FC236}">
                <a16:creationId xmlns:a16="http://schemas.microsoft.com/office/drawing/2014/main" id="{EA920746-3507-0C45-817E-E7587E7220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E1B3541-2B25-1E85-C0A2-A7240FA5DF08}"/>
              </a:ext>
            </a:extLst>
          </p:cNvPr>
          <p:cNvSpPr txBox="1"/>
          <p:nvPr/>
        </p:nvSpPr>
        <p:spPr>
          <a:xfrm>
            <a:off x="483919" y="302636"/>
            <a:ext cx="11308277" cy="5016758"/>
          </a:xfrm>
          <a:prstGeom prst="rect">
            <a:avLst/>
          </a:prstGeom>
          <a:noFill/>
        </p:spPr>
        <p:txBody>
          <a:bodyPr wrap="square">
            <a:spAutoFit/>
          </a:bodyPr>
          <a:lstStyle/>
          <a:p>
            <a:pPr marL="0" marR="0" algn="l"/>
            <a:r>
              <a:rPr lang="en-US" sz="3200" b="1" dirty="0">
                <a:solidFill>
                  <a:srgbClr val="000000"/>
                </a:solidFill>
                <a:effectLst/>
                <a:latin typeface="Bookman Old Style" panose="02050604050505020204" pitchFamily="18" charset="0"/>
              </a:rPr>
              <a:t>Do nothing from selfish ambition or conceit, but in humility count others more significant than yourselves. Let each of you look not only to his own interests, but also to the interests of others. Have this mind among yourselves, which is yours in Christ Jesus, who, though he was in the form of God, did not count equality with God a thing to be grasped, but emptied himself, by taking the form of a servant, being born in the likeness of men. Philippians 2:3-7</a:t>
            </a:r>
          </a:p>
        </p:txBody>
      </p:sp>
    </p:spTree>
    <p:extLst>
      <p:ext uri="{BB962C8B-B14F-4D97-AF65-F5344CB8AC3E}">
        <p14:creationId xmlns:p14="http://schemas.microsoft.com/office/powerpoint/2010/main" val="1455763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Members of One Another – Columbus Street Church of Christ">
            <a:extLst>
              <a:ext uri="{FF2B5EF4-FFF2-40B4-BE49-F238E27FC236}">
                <a16:creationId xmlns:a16="http://schemas.microsoft.com/office/drawing/2014/main" id="{748E5A54-F067-8A68-A152-D8777D948FE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866" b="2021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6CF6E2F-43BD-91C8-1DA4-86FFE39EFAE4}"/>
              </a:ext>
            </a:extLst>
          </p:cNvPr>
          <p:cNvSpPr txBox="1"/>
          <p:nvPr/>
        </p:nvSpPr>
        <p:spPr>
          <a:xfrm>
            <a:off x="6713438" y="3134845"/>
            <a:ext cx="5475513" cy="819638"/>
          </a:xfrm>
          <a:prstGeom prst="rect">
            <a:avLst/>
          </a:prstGeom>
        </p:spPr>
        <p:txBody>
          <a:bodyPr vert="horz" lIns="91440" tIns="45720" rIns="91440" bIns="45720" rtlCol="0">
            <a:normAutofit/>
          </a:bodyPr>
          <a:lstStyle/>
          <a:p>
            <a:pPr>
              <a:lnSpc>
                <a:spcPct val="90000"/>
              </a:lnSpc>
              <a:spcAft>
                <a:spcPts val="600"/>
              </a:spcAft>
            </a:pPr>
            <a:r>
              <a:rPr lang="en-US" sz="4800" b="1" dirty="0">
                <a:latin typeface="Bookman Old Style" panose="02050604050505020204" pitchFamily="18" charset="0"/>
              </a:rPr>
              <a:t>Romans 12:3-5</a:t>
            </a:r>
          </a:p>
        </p:txBody>
      </p:sp>
    </p:spTree>
    <p:extLst>
      <p:ext uri="{BB962C8B-B14F-4D97-AF65-F5344CB8AC3E}">
        <p14:creationId xmlns:p14="http://schemas.microsoft.com/office/powerpoint/2010/main" val="296781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Jesus Encounters His Bride Part 2 – How do we mature? Grace Community  Church January 25, ppt download">
            <a:extLst>
              <a:ext uri="{FF2B5EF4-FFF2-40B4-BE49-F238E27FC236}">
                <a16:creationId xmlns:a16="http://schemas.microsoft.com/office/drawing/2014/main" id="{01202200-8B58-ED70-6375-A8DB1167D1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a:extLst>
              <a:ext uri="{FF2B5EF4-FFF2-40B4-BE49-F238E27FC236}">
                <a16:creationId xmlns:a16="http://schemas.microsoft.com/office/drawing/2014/main" id="{447E1F94-A04D-3214-9B30-408D06CF906F}"/>
              </a:ext>
            </a:extLst>
          </p:cNvPr>
          <p:cNvSpPr/>
          <p:nvPr/>
        </p:nvSpPr>
        <p:spPr>
          <a:xfrm>
            <a:off x="3874352" y="6031416"/>
            <a:ext cx="6177776" cy="524108"/>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384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E FAMILY OF GOD Ephesians 2:19. “So then you are no longer strangers and  aliens, but you are fellow citizens with the saints and members of the  household. - ppt download">
            <a:extLst>
              <a:ext uri="{FF2B5EF4-FFF2-40B4-BE49-F238E27FC236}">
                <a16:creationId xmlns:a16="http://schemas.microsoft.com/office/drawing/2014/main" id="{97FF120B-2745-4C0F-3439-75A8CD095F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260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Members of One Another – Columbus Street Church of Christ">
            <a:extLst>
              <a:ext uri="{FF2B5EF4-FFF2-40B4-BE49-F238E27FC236}">
                <a16:creationId xmlns:a16="http://schemas.microsoft.com/office/drawing/2014/main" id="{748E5A54-F067-8A68-A152-D8777D948FE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62" r="2" b="14407"/>
          <a:stretch/>
        </p:blipFill>
        <p:spPr bwMode="auto">
          <a:xfrm>
            <a:off x="4591050" y="10"/>
            <a:ext cx="7600949" cy="6857990"/>
          </a:xfrm>
          <a:custGeom>
            <a:avLst/>
            <a:gdLst/>
            <a:ahLst/>
            <a:cxnLst/>
            <a:rect l="l" t="t" r="r" b="b"/>
            <a:pathLst>
              <a:path w="12192000" h="6858000">
                <a:moveTo>
                  <a:pt x="0" y="0"/>
                </a:moveTo>
                <a:lnTo>
                  <a:pt x="12192000" y="0"/>
                </a:lnTo>
                <a:lnTo>
                  <a:pt x="12192000"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grpSp>
        <p:nvGrpSpPr>
          <p:cNvPr id="7" name="Group 6">
            <a:extLst>
              <a:ext uri="{FF2B5EF4-FFF2-40B4-BE49-F238E27FC236}">
                <a16:creationId xmlns:a16="http://schemas.microsoft.com/office/drawing/2014/main" id="{63737881-458F-40AD-B72B-B57D267DC4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sp>
          <p:nvSpPr>
            <p:cNvPr id="8" name="Freeform: Shape 7">
              <a:extLst>
                <a:ext uri="{FF2B5EF4-FFF2-40B4-BE49-F238E27FC236}">
                  <a16:creationId xmlns:a16="http://schemas.microsoft.com/office/drawing/2014/main" id="{C2967126-346F-41EA-982D-63D8EBB60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1BCD9601-1F44-4E40-998C-1B256DAE946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0" name="Group 9">
                <a:extLst>
                  <a:ext uri="{FF2B5EF4-FFF2-40B4-BE49-F238E27FC236}">
                    <a16:creationId xmlns:a16="http://schemas.microsoft.com/office/drawing/2014/main" id="{1A1CA4E9-12FA-47EB-8471-25E8D55152C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4" name="Freeform: Shape 13">
                  <a:extLst>
                    <a:ext uri="{FF2B5EF4-FFF2-40B4-BE49-F238E27FC236}">
                      <a16:creationId xmlns:a16="http://schemas.microsoft.com/office/drawing/2014/main" id="{E13A9BF0-334C-4457-A635-9CA4877E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FF05821A-8598-44E4-A18C-538D5331E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1" name="Group 10">
                <a:extLst>
                  <a:ext uri="{FF2B5EF4-FFF2-40B4-BE49-F238E27FC236}">
                    <a16:creationId xmlns:a16="http://schemas.microsoft.com/office/drawing/2014/main" id="{8A4ECC81-E17F-4F87-9A0B-398363A864A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12" name="Freeform: Shape 11">
                  <a:extLst>
                    <a:ext uri="{FF2B5EF4-FFF2-40B4-BE49-F238E27FC236}">
                      <a16:creationId xmlns:a16="http://schemas.microsoft.com/office/drawing/2014/main" id="{1FBBD7D8-A895-40D0-A53D-DEDF495B2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BA602493-BC70-48CF-BDBA-88A8662274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4" name="TextBox 3">
            <a:extLst>
              <a:ext uri="{FF2B5EF4-FFF2-40B4-BE49-F238E27FC236}">
                <a16:creationId xmlns:a16="http://schemas.microsoft.com/office/drawing/2014/main" id="{B20E579C-DABC-2D71-B784-358F753EA4EB}"/>
              </a:ext>
            </a:extLst>
          </p:cNvPr>
          <p:cNvSpPr txBox="1"/>
          <p:nvPr/>
        </p:nvSpPr>
        <p:spPr>
          <a:xfrm>
            <a:off x="175023" y="238422"/>
            <a:ext cx="3739752" cy="6186309"/>
          </a:xfrm>
          <a:prstGeom prst="rect">
            <a:avLst/>
          </a:prstGeom>
          <a:noFill/>
        </p:spPr>
        <p:txBody>
          <a:bodyPr wrap="square">
            <a:spAutoFit/>
          </a:bodyPr>
          <a:lstStyle/>
          <a:p>
            <a:r>
              <a:rPr lang="en-US" sz="3600" b="1" dirty="0">
                <a:solidFill>
                  <a:schemeClr val="bg1"/>
                </a:solidFill>
                <a:effectLst/>
                <a:latin typeface="Bookman Old Style" panose="02050604050505020204" pitchFamily="18" charset="0"/>
              </a:rPr>
              <a:t>Therefore, having put away falsehood, let each one of you speak the truth with his neighbor, for we are members one of another. </a:t>
            </a:r>
            <a:endParaRPr lang="en-US" sz="3600" b="1" dirty="0">
              <a:solidFill>
                <a:schemeClr val="bg1"/>
              </a:solidFill>
              <a:latin typeface="Bookman Old Style" panose="02050604050505020204" pitchFamily="18" charset="0"/>
            </a:endParaRPr>
          </a:p>
        </p:txBody>
      </p:sp>
      <p:sp>
        <p:nvSpPr>
          <p:cNvPr id="5" name="TextBox 4">
            <a:extLst>
              <a:ext uri="{FF2B5EF4-FFF2-40B4-BE49-F238E27FC236}">
                <a16:creationId xmlns:a16="http://schemas.microsoft.com/office/drawing/2014/main" id="{96CF6E2F-43BD-91C8-1DA4-86FFE39EFAE4}"/>
              </a:ext>
            </a:extLst>
          </p:cNvPr>
          <p:cNvSpPr txBox="1"/>
          <p:nvPr/>
        </p:nvSpPr>
        <p:spPr>
          <a:xfrm>
            <a:off x="6640510" y="5486400"/>
            <a:ext cx="4943475" cy="646331"/>
          </a:xfrm>
          <a:prstGeom prst="rect">
            <a:avLst/>
          </a:prstGeom>
          <a:noFill/>
        </p:spPr>
        <p:txBody>
          <a:bodyPr wrap="square" rtlCol="0">
            <a:spAutoFit/>
          </a:bodyPr>
          <a:lstStyle/>
          <a:p>
            <a:r>
              <a:rPr lang="en-US" sz="3600" b="1" dirty="0">
                <a:latin typeface="Bookman Old Style" panose="02050604050505020204" pitchFamily="18" charset="0"/>
              </a:rPr>
              <a:t>Ephesians 4:25</a:t>
            </a:r>
          </a:p>
        </p:txBody>
      </p:sp>
    </p:spTree>
    <p:extLst>
      <p:ext uri="{BB962C8B-B14F-4D97-AF65-F5344CB8AC3E}">
        <p14:creationId xmlns:p14="http://schemas.microsoft.com/office/powerpoint/2010/main" val="414041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Diversity in the body-of-Christ - Premium Times Opinion">
            <a:extLst>
              <a:ext uri="{FF2B5EF4-FFF2-40B4-BE49-F238E27FC236}">
                <a16:creationId xmlns:a16="http://schemas.microsoft.com/office/drawing/2014/main" id="{E02EE957-73CA-11F3-1778-6B430887CD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039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ble Background Images – Browse 179,209 Stock Photos, Vectors, and Video |  Adobe Stock">
            <a:extLst>
              <a:ext uri="{FF2B5EF4-FFF2-40B4-BE49-F238E27FC236}">
                <a16:creationId xmlns:a16="http://schemas.microsoft.com/office/drawing/2014/main" id="{53CF8060-3F86-0F32-4EA5-0AD6CC43C4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0FA9A1E-1400-9D53-A311-5260B956C8FE}"/>
              </a:ext>
            </a:extLst>
          </p:cNvPr>
          <p:cNvSpPr txBox="1"/>
          <p:nvPr/>
        </p:nvSpPr>
        <p:spPr>
          <a:xfrm>
            <a:off x="566057" y="216604"/>
            <a:ext cx="11059885" cy="5016758"/>
          </a:xfrm>
          <a:prstGeom prst="rect">
            <a:avLst/>
          </a:prstGeom>
          <a:noFill/>
        </p:spPr>
        <p:txBody>
          <a:bodyPr wrap="square">
            <a:spAutoFit/>
          </a:bodyPr>
          <a:lstStyle/>
          <a:p>
            <a:pPr marL="0" marR="0" algn="l"/>
            <a:r>
              <a:rPr lang="en-US" sz="3200" b="1" dirty="0">
                <a:solidFill>
                  <a:srgbClr val="000000"/>
                </a:solidFill>
                <a:effectLst/>
                <a:latin typeface="Bookman Old Style" panose="02050604050505020204" pitchFamily="18" charset="0"/>
              </a:rPr>
              <a:t>And all who believed were together and had all things in common. And they were selling their possessions and belongings and distributing the proceeds to all, as any had need. And day by day, attending the temple together and breaking bread in their homes, they received their food with glad and generous hearts, praising God and having favor with all the people. And the Lord added to their number day by day those who were being saved. Acts 2:44-47</a:t>
            </a:r>
          </a:p>
        </p:txBody>
      </p:sp>
      <p:sp>
        <p:nvSpPr>
          <p:cNvPr id="4" name="TextBox 3">
            <a:extLst>
              <a:ext uri="{FF2B5EF4-FFF2-40B4-BE49-F238E27FC236}">
                <a16:creationId xmlns:a16="http://schemas.microsoft.com/office/drawing/2014/main" id="{21A4BA1A-4FE6-6CD8-9C44-79CD8FBB38B6}"/>
              </a:ext>
            </a:extLst>
          </p:cNvPr>
          <p:cNvSpPr txBox="1"/>
          <p:nvPr/>
        </p:nvSpPr>
        <p:spPr>
          <a:xfrm>
            <a:off x="6096000" y="216604"/>
            <a:ext cx="2050472" cy="614669"/>
          </a:xfrm>
          <a:prstGeom prst="rect">
            <a:avLst/>
          </a:prstGeom>
          <a:noFill/>
          <a:ln w="47625">
            <a:solidFill>
              <a:srgbClr val="FF0000"/>
            </a:solidFill>
          </a:ln>
        </p:spPr>
        <p:txBody>
          <a:bodyPr wrap="square" rtlCol="0">
            <a:spAutoFit/>
          </a:bodyPr>
          <a:lstStyle/>
          <a:p>
            <a:endParaRPr lang="en-US" dirty="0"/>
          </a:p>
        </p:txBody>
      </p:sp>
      <p:sp>
        <p:nvSpPr>
          <p:cNvPr id="5" name="TextBox 4">
            <a:extLst>
              <a:ext uri="{FF2B5EF4-FFF2-40B4-BE49-F238E27FC236}">
                <a16:creationId xmlns:a16="http://schemas.microsoft.com/office/drawing/2014/main" id="{BB6E572F-BD25-DB86-523A-0CC41228E927}"/>
              </a:ext>
            </a:extLst>
          </p:cNvPr>
          <p:cNvSpPr txBox="1"/>
          <p:nvPr/>
        </p:nvSpPr>
        <p:spPr>
          <a:xfrm>
            <a:off x="5179621" y="2205316"/>
            <a:ext cx="2050472" cy="614669"/>
          </a:xfrm>
          <a:prstGeom prst="rect">
            <a:avLst/>
          </a:prstGeom>
          <a:noFill/>
          <a:ln w="47625">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126784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DE85DFFE-C3E0-4030-AE7F-A60F0A82A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Members of One Another – Columbus Street Church of Christ">
            <a:extLst>
              <a:ext uri="{FF2B5EF4-FFF2-40B4-BE49-F238E27FC236}">
                <a16:creationId xmlns:a16="http://schemas.microsoft.com/office/drawing/2014/main" id="{8690E2EA-541A-7EB7-B309-A2A9D4B3A3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824" r="1" b="19168"/>
          <a:stretch/>
        </p:blipFill>
        <p:spPr bwMode="auto">
          <a:xfrm>
            <a:off x="6096000" y="0"/>
            <a:ext cx="6092953" cy="2831923"/>
          </a:xfrm>
          <a:custGeom>
            <a:avLst/>
            <a:gdLst/>
            <a:ahLst/>
            <a:cxnLst/>
            <a:rect l="l" t="t" r="r" b="b"/>
            <a:pathLst>
              <a:path w="8279548" h="6044817">
                <a:moveTo>
                  <a:pt x="8670" y="3353401"/>
                </a:moveTo>
                <a:lnTo>
                  <a:pt x="9145" y="3371492"/>
                </a:lnTo>
                <a:cubicBezTo>
                  <a:pt x="9699" y="3387565"/>
                  <a:pt x="10447" y="3405952"/>
                  <a:pt x="11359" y="3425479"/>
                </a:cubicBezTo>
                <a:lnTo>
                  <a:pt x="12840" y="3453616"/>
                </a:lnTo>
                <a:lnTo>
                  <a:pt x="10088" y="3453505"/>
                </a:lnTo>
                <a:cubicBezTo>
                  <a:pt x="-1786" y="3446192"/>
                  <a:pt x="-2668" y="3413238"/>
                  <a:pt x="4780" y="3369666"/>
                </a:cubicBezTo>
                <a:close/>
                <a:moveTo>
                  <a:pt x="8372" y="3312218"/>
                </a:moveTo>
                <a:cubicBezTo>
                  <a:pt x="8874" y="3309151"/>
                  <a:pt x="9584" y="3310642"/>
                  <a:pt x="10474" y="3315559"/>
                </a:cubicBezTo>
                <a:lnTo>
                  <a:pt x="13062" y="3335036"/>
                </a:lnTo>
                <a:lnTo>
                  <a:pt x="8670" y="3353401"/>
                </a:lnTo>
                <a:lnTo>
                  <a:pt x="8092" y="3331389"/>
                </a:lnTo>
                <a:cubicBezTo>
                  <a:pt x="7953" y="3321118"/>
                  <a:pt x="8037" y="3314336"/>
                  <a:pt x="8372" y="3312218"/>
                </a:cubicBezTo>
                <a:close/>
                <a:moveTo>
                  <a:pt x="7241326" y="1569777"/>
                </a:moveTo>
                <a:cubicBezTo>
                  <a:pt x="7223035" y="1582267"/>
                  <a:pt x="7204746" y="1594758"/>
                  <a:pt x="7186456" y="1607248"/>
                </a:cubicBezTo>
                <a:cubicBezTo>
                  <a:pt x="7196717" y="1604126"/>
                  <a:pt x="7207869" y="1601003"/>
                  <a:pt x="7218575" y="1597880"/>
                </a:cubicBezTo>
                <a:cubicBezTo>
                  <a:pt x="7227497" y="1590296"/>
                  <a:pt x="7236865" y="1583160"/>
                  <a:pt x="7245787" y="1575129"/>
                </a:cubicBezTo>
                <a:cubicBezTo>
                  <a:pt x="7244449" y="1573345"/>
                  <a:pt x="7242665" y="1571561"/>
                  <a:pt x="7241326" y="1569777"/>
                </a:cubicBezTo>
                <a:close/>
                <a:moveTo>
                  <a:pt x="6913001" y="943907"/>
                </a:moveTo>
                <a:cubicBezTo>
                  <a:pt x="6803262" y="1018851"/>
                  <a:pt x="6693523" y="1094241"/>
                  <a:pt x="6583784" y="1169185"/>
                </a:cubicBezTo>
                <a:cubicBezTo>
                  <a:pt x="6585569" y="1170969"/>
                  <a:pt x="6586907" y="1172754"/>
                  <a:pt x="6588692" y="1174538"/>
                </a:cubicBezTo>
                <a:cubicBezTo>
                  <a:pt x="6709136" y="1111193"/>
                  <a:pt x="6822890" y="1040710"/>
                  <a:pt x="6913001" y="943907"/>
                </a:cubicBezTo>
                <a:close/>
                <a:moveTo>
                  <a:pt x="7619780" y="253"/>
                </a:moveTo>
                <a:cubicBezTo>
                  <a:pt x="7623962" y="-472"/>
                  <a:pt x="7628088" y="197"/>
                  <a:pt x="7631657" y="4435"/>
                </a:cubicBezTo>
                <a:cubicBezTo>
                  <a:pt x="7637902" y="11572"/>
                  <a:pt x="7632550" y="20049"/>
                  <a:pt x="7628088" y="26294"/>
                </a:cubicBezTo>
                <a:cubicBezTo>
                  <a:pt x="7620059" y="37446"/>
                  <a:pt x="7612921" y="48152"/>
                  <a:pt x="7609799" y="61535"/>
                </a:cubicBezTo>
                <a:cubicBezTo>
                  <a:pt x="7607569" y="70457"/>
                  <a:pt x="7605337" y="80271"/>
                  <a:pt x="7611583" y="86962"/>
                </a:cubicBezTo>
                <a:cubicBezTo>
                  <a:pt x="7637456" y="115512"/>
                  <a:pt x="7618720" y="128895"/>
                  <a:pt x="7596416" y="144062"/>
                </a:cubicBezTo>
                <a:cubicBezTo>
                  <a:pt x="7565636" y="164583"/>
                  <a:pt x="7553591" y="194916"/>
                  <a:pt x="7560728" y="231050"/>
                </a:cubicBezTo>
                <a:cubicBezTo>
                  <a:pt x="7563405" y="245772"/>
                  <a:pt x="7561621" y="254693"/>
                  <a:pt x="7543330" y="254247"/>
                </a:cubicBezTo>
                <a:cubicBezTo>
                  <a:pt x="7536194" y="254247"/>
                  <a:pt x="7534409" y="259155"/>
                  <a:pt x="7531732" y="264507"/>
                </a:cubicBezTo>
                <a:cubicBezTo>
                  <a:pt x="7474633" y="390752"/>
                  <a:pt x="7392105" y="501383"/>
                  <a:pt x="7295303" y="603092"/>
                </a:cubicBezTo>
                <a:cubicBezTo>
                  <a:pt x="7216791" y="685620"/>
                  <a:pt x="7130248" y="760117"/>
                  <a:pt x="7040584" y="832385"/>
                </a:cubicBezTo>
                <a:cubicBezTo>
                  <a:pt x="7037908" y="834615"/>
                  <a:pt x="7035231" y="837291"/>
                  <a:pt x="7033892" y="841752"/>
                </a:cubicBezTo>
                <a:cubicBezTo>
                  <a:pt x="7076271" y="832831"/>
                  <a:pt x="7112851" y="814540"/>
                  <a:pt x="7148093" y="794021"/>
                </a:cubicBezTo>
                <a:cubicBezTo>
                  <a:pt x="7241772" y="739597"/>
                  <a:pt x="7320730" y="669114"/>
                  <a:pt x="7400581" y="599969"/>
                </a:cubicBezTo>
                <a:cubicBezTo>
                  <a:pt x="7449206" y="557591"/>
                  <a:pt x="7499167" y="516550"/>
                  <a:pt x="7552699" y="479079"/>
                </a:cubicBezTo>
                <a:cubicBezTo>
                  <a:pt x="7561621" y="472833"/>
                  <a:pt x="7567866" y="464803"/>
                  <a:pt x="7574111" y="456774"/>
                </a:cubicBezTo>
                <a:cubicBezTo>
                  <a:pt x="7577680" y="452313"/>
                  <a:pt x="7582140" y="448298"/>
                  <a:pt x="7589278" y="450083"/>
                </a:cubicBezTo>
                <a:cubicBezTo>
                  <a:pt x="7598201" y="452313"/>
                  <a:pt x="7599092" y="459004"/>
                  <a:pt x="7599985" y="465696"/>
                </a:cubicBezTo>
                <a:cubicBezTo>
                  <a:pt x="7602661" y="487108"/>
                  <a:pt x="7596862" y="506290"/>
                  <a:pt x="7585709" y="524580"/>
                </a:cubicBezTo>
                <a:cubicBezTo>
                  <a:pt x="7556713" y="571419"/>
                  <a:pt x="7513889" y="607553"/>
                  <a:pt x="7469725" y="641903"/>
                </a:cubicBezTo>
                <a:cubicBezTo>
                  <a:pt x="7412626" y="686066"/>
                  <a:pt x="7357310" y="732014"/>
                  <a:pt x="7306902" y="782422"/>
                </a:cubicBezTo>
                <a:cubicBezTo>
                  <a:pt x="7303333" y="785991"/>
                  <a:pt x="7296642" y="788221"/>
                  <a:pt x="7298872" y="798481"/>
                </a:cubicBezTo>
                <a:cubicBezTo>
                  <a:pt x="7330544" y="774838"/>
                  <a:pt x="7360433" y="751642"/>
                  <a:pt x="7390767" y="729336"/>
                </a:cubicBezTo>
                <a:cubicBezTo>
                  <a:pt x="7420655" y="707032"/>
                  <a:pt x="7450990" y="684727"/>
                  <a:pt x="7480878" y="662869"/>
                </a:cubicBezTo>
                <a:cubicBezTo>
                  <a:pt x="7488016" y="657516"/>
                  <a:pt x="7495599" y="649932"/>
                  <a:pt x="7505859" y="656624"/>
                </a:cubicBezTo>
                <a:cubicBezTo>
                  <a:pt x="7516565" y="663315"/>
                  <a:pt x="7515227" y="674467"/>
                  <a:pt x="7512550" y="683389"/>
                </a:cubicBezTo>
                <a:cubicBezTo>
                  <a:pt x="7504075" y="709708"/>
                  <a:pt x="7489353" y="732905"/>
                  <a:pt x="7469725" y="753426"/>
                </a:cubicBezTo>
                <a:cubicBezTo>
                  <a:pt x="7402812" y="821232"/>
                  <a:pt x="7325638" y="879670"/>
                  <a:pt x="7253816" y="943015"/>
                </a:cubicBezTo>
                <a:cubicBezTo>
                  <a:pt x="7215006" y="977365"/>
                  <a:pt x="7179319" y="1013945"/>
                  <a:pt x="7145415" y="1051862"/>
                </a:cubicBezTo>
                <a:cubicBezTo>
                  <a:pt x="7137832" y="1060338"/>
                  <a:pt x="7138279" y="1068368"/>
                  <a:pt x="7140509" y="1078182"/>
                </a:cubicBezTo>
                <a:cubicBezTo>
                  <a:pt x="7149430" y="1117885"/>
                  <a:pt x="7135602" y="1131267"/>
                  <a:pt x="7090992" y="1123684"/>
                </a:cubicBezTo>
                <a:cubicBezTo>
                  <a:pt x="7077164" y="1121452"/>
                  <a:pt x="7067796" y="1123684"/>
                  <a:pt x="7059320" y="1133051"/>
                </a:cubicBezTo>
                <a:cubicBezTo>
                  <a:pt x="6956718" y="1249035"/>
                  <a:pt x="6835381" y="1346730"/>
                  <a:pt x="6702891" y="1433718"/>
                </a:cubicBezTo>
                <a:cubicBezTo>
                  <a:pt x="6648914" y="1468959"/>
                  <a:pt x="6593152" y="1502417"/>
                  <a:pt x="6536499" y="1533643"/>
                </a:cubicBezTo>
                <a:cubicBezTo>
                  <a:pt x="6536499" y="1535873"/>
                  <a:pt x="6536499" y="1538551"/>
                  <a:pt x="6536499" y="1540781"/>
                </a:cubicBezTo>
                <a:cubicBezTo>
                  <a:pt x="6536945" y="1543903"/>
                  <a:pt x="6537391" y="1545687"/>
                  <a:pt x="6537836" y="1548365"/>
                </a:cubicBezTo>
                <a:cubicBezTo>
                  <a:pt x="6617688" y="1500186"/>
                  <a:pt x="6696646" y="1450670"/>
                  <a:pt x="6773821" y="1398477"/>
                </a:cubicBezTo>
                <a:cubicBezTo>
                  <a:pt x="6983038" y="1257066"/>
                  <a:pt x="7182888" y="1105393"/>
                  <a:pt x="7385860" y="957290"/>
                </a:cubicBezTo>
                <a:cubicBezTo>
                  <a:pt x="7454112" y="907327"/>
                  <a:pt x="7508089" y="843536"/>
                  <a:pt x="7569650" y="787329"/>
                </a:cubicBezTo>
                <a:cubicBezTo>
                  <a:pt x="7610691" y="749857"/>
                  <a:pt x="7649948" y="710601"/>
                  <a:pt x="7697679" y="679821"/>
                </a:cubicBezTo>
                <a:cubicBezTo>
                  <a:pt x="7717307" y="667330"/>
                  <a:pt x="7737827" y="656177"/>
                  <a:pt x="7764147" y="659300"/>
                </a:cubicBezTo>
                <a:cubicBezTo>
                  <a:pt x="7774407" y="660639"/>
                  <a:pt x="7786005" y="663315"/>
                  <a:pt x="7789574" y="674913"/>
                </a:cubicBezTo>
                <a:cubicBezTo>
                  <a:pt x="7792698" y="686512"/>
                  <a:pt x="7783329" y="691865"/>
                  <a:pt x="7774853" y="696771"/>
                </a:cubicBezTo>
                <a:cubicBezTo>
                  <a:pt x="7772623" y="698110"/>
                  <a:pt x="7770392" y="699895"/>
                  <a:pt x="7768162" y="699895"/>
                </a:cubicBezTo>
                <a:cubicBezTo>
                  <a:pt x="7725783" y="702571"/>
                  <a:pt x="7715969" y="736474"/>
                  <a:pt x="7695894" y="761010"/>
                </a:cubicBezTo>
                <a:cubicBezTo>
                  <a:pt x="7689649" y="768593"/>
                  <a:pt x="7689203" y="776177"/>
                  <a:pt x="7695894" y="785098"/>
                </a:cubicBezTo>
                <a:cubicBezTo>
                  <a:pt x="7707940" y="801157"/>
                  <a:pt x="7699463" y="808295"/>
                  <a:pt x="7683404" y="812756"/>
                </a:cubicBezTo>
                <a:cubicBezTo>
                  <a:pt x="7667345" y="817217"/>
                  <a:pt x="7649948" y="818555"/>
                  <a:pt x="7632550" y="828816"/>
                </a:cubicBezTo>
                <a:cubicBezTo>
                  <a:pt x="7660207" y="837291"/>
                  <a:pt x="7679389" y="828370"/>
                  <a:pt x="7697233" y="817217"/>
                </a:cubicBezTo>
                <a:cubicBezTo>
                  <a:pt x="7737382" y="792682"/>
                  <a:pt x="7763254" y="756548"/>
                  <a:pt x="7787790" y="719522"/>
                </a:cubicBezTo>
                <a:cubicBezTo>
                  <a:pt x="7792698" y="712385"/>
                  <a:pt x="7796712" y="704355"/>
                  <a:pt x="7803403" y="698556"/>
                </a:cubicBezTo>
                <a:cubicBezTo>
                  <a:pt x="7815894" y="686958"/>
                  <a:pt x="7829277" y="685620"/>
                  <a:pt x="7844443" y="699895"/>
                </a:cubicBezTo>
                <a:cubicBezTo>
                  <a:pt x="7864518" y="718631"/>
                  <a:pt x="7871655" y="717292"/>
                  <a:pt x="7878347" y="693204"/>
                </a:cubicBezTo>
                <a:cubicBezTo>
                  <a:pt x="7887269" y="660639"/>
                  <a:pt x="7907343" y="637888"/>
                  <a:pt x="7941692" y="625844"/>
                </a:cubicBezTo>
                <a:cubicBezTo>
                  <a:pt x="7948829" y="623166"/>
                  <a:pt x="7956413" y="619597"/>
                  <a:pt x="7963996" y="625397"/>
                </a:cubicBezTo>
                <a:cubicBezTo>
                  <a:pt x="7972026" y="632089"/>
                  <a:pt x="7966674" y="638779"/>
                  <a:pt x="7963551" y="645026"/>
                </a:cubicBezTo>
                <a:cubicBezTo>
                  <a:pt x="7959090" y="654840"/>
                  <a:pt x="7953737" y="664653"/>
                  <a:pt x="7949722" y="674913"/>
                </a:cubicBezTo>
                <a:cubicBezTo>
                  <a:pt x="7942584" y="691419"/>
                  <a:pt x="7941245" y="708817"/>
                  <a:pt x="7954628" y="724876"/>
                </a:cubicBezTo>
                <a:cubicBezTo>
                  <a:pt x="7964443" y="736474"/>
                  <a:pt x="7963551" y="744058"/>
                  <a:pt x="7950614" y="752087"/>
                </a:cubicBezTo>
                <a:cubicBezTo>
                  <a:pt x="7909127" y="777069"/>
                  <a:pt x="7882808" y="809634"/>
                  <a:pt x="7897083" y="860488"/>
                </a:cubicBezTo>
                <a:cubicBezTo>
                  <a:pt x="7899313" y="867626"/>
                  <a:pt x="7896636" y="874764"/>
                  <a:pt x="7888161" y="874317"/>
                </a:cubicBezTo>
                <a:cubicBezTo>
                  <a:pt x="7869425" y="872979"/>
                  <a:pt x="7866303" y="884578"/>
                  <a:pt x="7860949" y="896622"/>
                </a:cubicBezTo>
                <a:cubicBezTo>
                  <a:pt x="7808757" y="1012160"/>
                  <a:pt x="7733367" y="1112977"/>
                  <a:pt x="7646379" y="1207549"/>
                </a:cubicBezTo>
                <a:cubicBezTo>
                  <a:pt x="7560282" y="1301229"/>
                  <a:pt x="7463480" y="1385094"/>
                  <a:pt x="7360433" y="1465391"/>
                </a:cubicBezTo>
                <a:cubicBezTo>
                  <a:pt x="7389429" y="1462714"/>
                  <a:pt x="7426901" y="1446209"/>
                  <a:pt x="7463034" y="1427027"/>
                </a:cubicBezTo>
                <a:cubicBezTo>
                  <a:pt x="7558498" y="1375726"/>
                  <a:pt x="7637011" y="1306135"/>
                  <a:pt x="7716861" y="1237883"/>
                </a:cubicBezTo>
                <a:cubicBezTo>
                  <a:pt x="7772623" y="1190151"/>
                  <a:pt x="7827046" y="1141081"/>
                  <a:pt x="7889500" y="1100040"/>
                </a:cubicBezTo>
                <a:cubicBezTo>
                  <a:pt x="7896636" y="1095579"/>
                  <a:pt x="7901544" y="1089780"/>
                  <a:pt x="7905559" y="1082642"/>
                </a:cubicBezTo>
                <a:cubicBezTo>
                  <a:pt x="7909127" y="1076397"/>
                  <a:pt x="7914481" y="1070598"/>
                  <a:pt x="7923848" y="1073274"/>
                </a:cubicBezTo>
                <a:cubicBezTo>
                  <a:pt x="7933216" y="1076397"/>
                  <a:pt x="7934109" y="1084427"/>
                  <a:pt x="7934109" y="1091565"/>
                </a:cubicBezTo>
                <a:cubicBezTo>
                  <a:pt x="7932770" y="1118330"/>
                  <a:pt x="7925186" y="1142419"/>
                  <a:pt x="7908682" y="1163831"/>
                </a:cubicBezTo>
                <a:cubicBezTo>
                  <a:pt x="7876563" y="1206657"/>
                  <a:pt x="7833738" y="1240114"/>
                  <a:pt x="7790913" y="1273570"/>
                </a:cubicBezTo>
                <a:cubicBezTo>
                  <a:pt x="7731582" y="1319518"/>
                  <a:pt x="7676712" y="1369481"/>
                  <a:pt x="7627197" y="1425243"/>
                </a:cubicBezTo>
                <a:cubicBezTo>
                  <a:pt x="7662883" y="1398031"/>
                  <a:pt x="7698572" y="1370372"/>
                  <a:pt x="7734705" y="1343161"/>
                </a:cubicBezTo>
                <a:cubicBezTo>
                  <a:pt x="7761917" y="1322641"/>
                  <a:pt x="7790020" y="1303012"/>
                  <a:pt x="7817678" y="1282938"/>
                </a:cubicBezTo>
                <a:cubicBezTo>
                  <a:pt x="7824370" y="1278032"/>
                  <a:pt x="7831507" y="1272679"/>
                  <a:pt x="7840874" y="1279370"/>
                </a:cubicBezTo>
                <a:cubicBezTo>
                  <a:pt x="7849351" y="1285169"/>
                  <a:pt x="7848012" y="1293645"/>
                  <a:pt x="7846228" y="1301675"/>
                </a:cubicBezTo>
                <a:cubicBezTo>
                  <a:pt x="7839537" y="1333347"/>
                  <a:pt x="7820801" y="1358774"/>
                  <a:pt x="7797604" y="1381525"/>
                </a:cubicBezTo>
                <a:cubicBezTo>
                  <a:pt x="7769501" y="1408737"/>
                  <a:pt x="7740058" y="1434611"/>
                  <a:pt x="7709724" y="1460484"/>
                </a:cubicBezTo>
                <a:cubicBezTo>
                  <a:pt x="7742288" y="1453346"/>
                  <a:pt x="7774853" y="1446209"/>
                  <a:pt x="7807418" y="1440410"/>
                </a:cubicBezTo>
                <a:cubicBezTo>
                  <a:pt x="7792698" y="1492156"/>
                  <a:pt x="7758348" y="1502417"/>
                  <a:pt x="7727568" y="1510446"/>
                </a:cubicBezTo>
                <a:cubicBezTo>
                  <a:pt x="7686080" y="1520706"/>
                  <a:pt x="7646379" y="1533643"/>
                  <a:pt x="7607122" y="1548365"/>
                </a:cubicBezTo>
                <a:cubicBezTo>
                  <a:pt x="7590617" y="1563085"/>
                  <a:pt x="7574111" y="1577361"/>
                  <a:pt x="7558052" y="1592527"/>
                </a:cubicBezTo>
                <a:cubicBezTo>
                  <a:pt x="7541546" y="1608141"/>
                  <a:pt x="7525933" y="1623754"/>
                  <a:pt x="7510320" y="1640259"/>
                </a:cubicBezTo>
                <a:cubicBezTo>
                  <a:pt x="7499167" y="1652303"/>
                  <a:pt x="7485785" y="1662564"/>
                  <a:pt x="7498721" y="1683084"/>
                </a:cubicBezTo>
                <a:cubicBezTo>
                  <a:pt x="7504521" y="1692452"/>
                  <a:pt x="7466603" y="1743307"/>
                  <a:pt x="7454558" y="1746429"/>
                </a:cubicBezTo>
                <a:cubicBezTo>
                  <a:pt x="7452773" y="1746875"/>
                  <a:pt x="7450990" y="1747322"/>
                  <a:pt x="7449652" y="1747322"/>
                </a:cubicBezTo>
                <a:cubicBezTo>
                  <a:pt x="7423777" y="1745538"/>
                  <a:pt x="7417978" y="1760705"/>
                  <a:pt x="7417532" y="1779887"/>
                </a:cubicBezTo>
                <a:cubicBezTo>
                  <a:pt x="7417087" y="1798622"/>
                  <a:pt x="7421547" y="1821819"/>
                  <a:pt x="7386306" y="1812451"/>
                </a:cubicBezTo>
                <a:cubicBezTo>
                  <a:pt x="7382291" y="1811559"/>
                  <a:pt x="7381399" y="1814235"/>
                  <a:pt x="7379615" y="1817358"/>
                </a:cubicBezTo>
                <a:cubicBezTo>
                  <a:pt x="7341251" y="1897208"/>
                  <a:pt x="7276567" y="1958770"/>
                  <a:pt x="7212776" y="2020331"/>
                </a:cubicBezTo>
                <a:cubicBezTo>
                  <a:pt x="7209207" y="2023454"/>
                  <a:pt x="7205638" y="2026576"/>
                  <a:pt x="7202070" y="2029699"/>
                </a:cubicBezTo>
                <a:cubicBezTo>
                  <a:pt x="7268983" y="2014086"/>
                  <a:pt x="7489800" y="1994011"/>
                  <a:pt x="7554483" y="2000703"/>
                </a:cubicBezTo>
                <a:cubicBezTo>
                  <a:pt x="7612029" y="2006502"/>
                  <a:pt x="7937231" y="1909254"/>
                  <a:pt x="8004591" y="1851708"/>
                </a:cubicBezTo>
                <a:cubicBezTo>
                  <a:pt x="8013959" y="1896763"/>
                  <a:pt x="7993885" y="1914606"/>
                  <a:pt x="7977825" y="1935127"/>
                </a:cubicBezTo>
                <a:cubicBezTo>
                  <a:pt x="7955075" y="1964123"/>
                  <a:pt x="7951506" y="1984644"/>
                  <a:pt x="7994331" y="2007840"/>
                </a:cubicBezTo>
                <a:cubicBezTo>
                  <a:pt x="8117007" y="2073862"/>
                  <a:pt x="8115669" y="2076092"/>
                  <a:pt x="8000576" y="2165757"/>
                </a:cubicBezTo>
                <a:cubicBezTo>
                  <a:pt x="7995223" y="2169772"/>
                  <a:pt x="7997900" y="2182708"/>
                  <a:pt x="7996561" y="2191631"/>
                </a:cubicBezTo>
                <a:cubicBezTo>
                  <a:pt x="8026450" y="2205014"/>
                  <a:pt x="8061691" y="2170218"/>
                  <a:pt x="8097378" y="2207690"/>
                </a:cubicBezTo>
                <a:cubicBezTo>
                  <a:pt x="7943477" y="2372298"/>
                  <a:pt x="7709277" y="2528878"/>
                  <a:pt x="7496937" y="2652445"/>
                </a:cubicBezTo>
                <a:cubicBezTo>
                  <a:pt x="7668683" y="2693040"/>
                  <a:pt x="7771731" y="2550290"/>
                  <a:pt x="7897975" y="2568579"/>
                </a:cubicBezTo>
                <a:cubicBezTo>
                  <a:pt x="7960875" y="2613189"/>
                  <a:pt x="7773515" y="2685456"/>
                  <a:pt x="7952398" y="2706423"/>
                </a:cubicBezTo>
                <a:cubicBezTo>
                  <a:pt x="7874778" y="2745678"/>
                  <a:pt x="7817232" y="2784043"/>
                  <a:pt x="7763701" y="2829098"/>
                </a:cubicBezTo>
                <a:cubicBezTo>
                  <a:pt x="7668683" y="2909841"/>
                  <a:pt x="7649948" y="2963373"/>
                  <a:pt x="7693664" y="3071773"/>
                </a:cubicBezTo>
                <a:cubicBezTo>
                  <a:pt x="7722660" y="3143148"/>
                  <a:pt x="7764593" y="3208723"/>
                  <a:pt x="7727568" y="3293927"/>
                </a:cubicBezTo>
                <a:cubicBezTo>
                  <a:pt x="7702141" y="3352365"/>
                  <a:pt x="7711954" y="3390729"/>
                  <a:pt x="7808311" y="3364409"/>
                </a:cubicBezTo>
                <a:cubicBezTo>
                  <a:pt x="7912249" y="3336306"/>
                  <a:pt x="7951506" y="3388945"/>
                  <a:pt x="7925186" y="3491100"/>
                </a:cubicBezTo>
                <a:cubicBezTo>
                  <a:pt x="7908235" y="3556676"/>
                  <a:pt x="7926079" y="3577197"/>
                  <a:pt x="7997454" y="3569613"/>
                </a:cubicBezTo>
                <a:cubicBezTo>
                  <a:pt x="8076413" y="3561136"/>
                  <a:pt x="8151355" y="3518312"/>
                  <a:pt x="8249050" y="3538832"/>
                </a:cubicBezTo>
                <a:cubicBezTo>
                  <a:pt x="8170985" y="3658385"/>
                  <a:pt x="8004145" y="3624482"/>
                  <a:pt x="7913142" y="3738236"/>
                </a:cubicBezTo>
                <a:cubicBezTo>
                  <a:pt x="8021543" y="3738682"/>
                  <a:pt x="8104516" y="3738236"/>
                  <a:pt x="8184813" y="3713254"/>
                </a:cubicBezTo>
                <a:cubicBezTo>
                  <a:pt x="8218270" y="3702995"/>
                  <a:pt x="8254850" y="3692735"/>
                  <a:pt x="8273586" y="3727083"/>
                </a:cubicBezTo>
                <a:cubicBezTo>
                  <a:pt x="8295890" y="3768570"/>
                  <a:pt x="8250389" y="3784184"/>
                  <a:pt x="8223177" y="3791767"/>
                </a:cubicBezTo>
                <a:cubicBezTo>
                  <a:pt x="8146449" y="3812734"/>
                  <a:pt x="8087564" y="3862249"/>
                  <a:pt x="8023773" y="3901059"/>
                </a:cubicBezTo>
                <a:cubicBezTo>
                  <a:pt x="7884146" y="3986264"/>
                  <a:pt x="7730689" y="4057192"/>
                  <a:pt x="7612475" y="4197266"/>
                </a:cubicBezTo>
                <a:cubicBezTo>
                  <a:pt x="7761024" y="4161579"/>
                  <a:pt x="7872102" y="4078159"/>
                  <a:pt x="8010390" y="4061208"/>
                </a:cubicBezTo>
                <a:cubicBezTo>
                  <a:pt x="7890391" y="4189236"/>
                  <a:pt x="7736489" y="4272656"/>
                  <a:pt x="7590617" y="4365889"/>
                </a:cubicBezTo>
                <a:cubicBezTo>
                  <a:pt x="7549130" y="4392209"/>
                  <a:pt x="7506751" y="4410052"/>
                  <a:pt x="7497384" y="4467153"/>
                </a:cubicBezTo>
                <a:cubicBezTo>
                  <a:pt x="7479093" y="4577783"/>
                  <a:pt x="7425116" y="4669679"/>
                  <a:pt x="7308686" y="4718303"/>
                </a:cubicBezTo>
                <a:cubicBezTo>
                  <a:pt x="7307793" y="4718749"/>
                  <a:pt x="7314039" y="4735255"/>
                  <a:pt x="7318054" y="4746853"/>
                </a:cubicBezTo>
                <a:cubicBezTo>
                  <a:pt x="7388982" y="4750422"/>
                  <a:pt x="7444744" y="4684845"/>
                  <a:pt x="7535747" y="4706259"/>
                </a:cubicBezTo>
                <a:cubicBezTo>
                  <a:pt x="7449206" y="4795031"/>
                  <a:pt x="7376492" y="4874882"/>
                  <a:pt x="7253370" y="4917261"/>
                </a:cubicBezTo>
                <a:cubicBezTo>
                  <a:pt x="7154784" y="4951164"/>
                  <a:pt x="7033000" y="4970345"/>
                  <a:pt x="6961625" y="5079638"/>
                </a:cubicBezTo>
                <a:cubicBezTo>
                  <a:pt x="7044599" y="5101051"/>
                  <a:pt x="7106605" y="5074285"/>
                  <a:pt x="7168612" y="5055104"/>
                </a:cubicBezTo>
                <a:cubicBezTo>
                  <a:pt x="7264077" y="5025661"/>
                  <a:pt x="7357756" y="4992204"/>
                  <a:pt x="7453220" y="4962316"/>
                </a:cubicBezTo>
                <a:cubicBezTo>
                  <a:pt x="7489353" y="4951164"/>
                  <a:pt x="7529056" y="4942688"/>
                  <a:pt x="7552253" y="4997111"/>
                </a:cubicBezTo>
                <a:cubicBezTo>
                  <a:pt x="7431361" y="5008709"/>
                  <a:pt x="7358649" y="5081869"/>
                  <a:pt x="7282812" y="5150568"/>
                </a:cubicBezTo>
                <a:cubicBezTo>
                  <a:pt x="7239987" y="5189378"/>
                  <a:pt x="7205192" y="5241125"/>
                  <a:pt x="7128464" y="5221497"/>
                </a:cubicBezTo>
                <a:cubicBezTo>
                  <a:pt x="7087869" y="5211236"/>
                  <a:pt x="7061996" y="5240233"/>
                  <a:pt x="7066457" y="5275920"/>
                </a:cubicBezTo>
                <a:cubicBezTo>
                  <a:pt x="7081624" y="5401718"/>
                  <a:pt x="6987498" y="5445881"/>
                  <a:pt x="6889805" y="5469970"/>
                </a:cubicBezTo>
                <a:cubicBezTo>
                  <a:pt x="6705122" y="5515918"/>
                  <a:pt x="6551219" y="5623426"/>
                  <a:pt x="6371444" y="5682310"/>
                </a:cubicBezTo>
                <a:cubicBezTo>
                  <a:pt x="6196576" y="5739411"/>
                  <a:pt x="4884170" y="6004390"/>
                  <a:pt x="4551831" y="6030710"/>
                </a:cubicBezTo>
                <a:cubicBezTo>
                  <a:pt x="2518092" y="6191749"/>
                  <a:pt x="1055352" y="4921275"/>
                  <a:pt x="1048661" y="4903878"/>
                </a:cubicBezTo>
                <a:cubicBezTo>
                  <a:pt x="1017880" y="4822243"/>
                  <a:pt x="941599" y="4787001"/>
                  <a:pt x="872455" y="4743284"/>
                </a:cubicBezTo>
                <a:cubicBezTo>
                  <a:pt x="812231" y="4704920"/>
                  <a:pt x="747994" y="4664326"/>
                  <a:pt x="723013" y="4598750"/>
                </a:cubicBezTo>
                <a:cubicBezTo>
                  <a:pt x="690002" y="4511762"/>
                  <a:pt x="783682" y="4583137"/>
                  <a:pt x="801080" y="4549680"/>
                </a:cubicBezTo>
                <a:cubicBezTo>
                  <a:pt x="765392" y="4504624"/>
                  <a:pt x="710077" y="4463138"/>
                  <a:pt x="695355" y="4411837"/>
                </a:cubicBezTo>
                <a:cubicBezTo>
                  <a:pt x="642715" y="4226262"/>
                  <a:pt x="529409" y="4091096"/>
                  <a:pt x="359893" y="3986264"/>
                </a:cubicBezTo>
                <a:cubicBezTo>
                  <a:pt x="311269" y="3955930"/>
                  <a:pt x="279150" y="3901506"/>
                  <a:pt x="212682" y="3892584"/>
                </a:cubicBezTo>
                <a:cubicBezTo>
                  <a:pt x="65025" y="3873402"/>
                  <a:pt x="111866" y="3723515"/>
                  <a:pt x="33799" y="3657047"/>
                </a:cubicBezTo>
                <a:cubicBezTo>
                  <a:pt x="26438" y="3650802"/>
                  <a:pt x="19412" y="3568832"/>
                  <a:pt x="14561" y="3486305"/>
                </a:cubicBezTo>
                <a:lnTo>
                  <a:pt x="12840" y="3453616"/>
                </a:lnTo>
                <a:lnTo>
                  <a:pt x="21095" y="3453948"/>
                </a:lnTo>
                <a:lnTo>
                  <a:pt x="25905" y="3450639"/>
                </a:lnTo>
                <a:lnTo>
                  <a:pt x="27770" y="3466411"/>
                </a:lnTo>
                <a:cubicBezTo>
                  <a:pt x="33262" y="3508951"/>
                  <a:pt x="39263" y="3541509"/>
                  <a:pt x="44951" y="3533479"/>
                </a:cubicBezTo>
                <a:cubicBezTo>
                  <a:pt x="60119" y="3511621"/>
                  <a:pt x="83315" y="3492439"/>
                  <a:pt x="72163" y="3463889"/>
                </a:cubicBezTo>
                <a:cubicBezTo>
                  <a:pt x="67702" y="3451844"/>
                  <a:pt x="70824" y="3410804"/>
                  <a:pt x="36475" y="3443368"/>
                </a:cubicBezTo>
                <a:lnTo>
                  <a:pt x="25905" y="3450639"/>
                </a:lnTo>
                <a:lnTo>
                  <a:pt x="22479" y="3421677"/>
                </a:lnTo>
                <a:cubicBezTo>
                  <a:pt x="19106" y="3391148"/>
                  <a:pt x="16081" y="3360716"/>
                  <a:pt x="13648" y="3339450"/>
                </a:cubicBezTo>
                <a:lnTo>
                  <a:pt x="13062" y="3335036"/>
                </a:lnTo>
                <a:lnTo>
                  <a:pt x="21866" y="3298221"/>
                </a:lnTo>
                <a:cubicBezTo>
                  <a:pt x="52089" y="3197348"/>
                  <a:pt x="110303" y="3084040"/>
                  <a:pt x="175210" y="3078464"/>
                </a:cubicBezTo>
                <a:cubicBezTo>
                  <a:pt x="127925" y="2954896"/>
                  <a:pt x="127925" y="2954896"/>
                  <a:pt x="282273" y="2937945"/>
                </a:cubicBezTo>
                <a:cubicBezTo>
                  <a:pt x="222942" y="2859432"/>
                  <a:pt x="222942" y="2839357"/>
                  <a:pt x="294764" y="2812593"/>
                </a:cubicBezTo>
                <a:cubicBezTo>
                  <a:pt x="363908" y="2786719"/>
                  <a:pt x="440636" y="2778244"/>
                  <a:pt x="504427" y="2738541"/>
                </a:cubicBezTo>
                <a:cubicBezTo>
                  <a:pt x="445542" y="2638170"/>
                  <a:pt x="429038" y="2522185"/>
                  <a:pt x="307254" y="2473116"/>
                </a:cubicBezTo>
                <a:cubicBezTo>
                  <a:pt x="288072" y="2465532"/>
                  <a:pt x="275135" y="2435197"/>
                  <a:pt x="287626" y="2418246"/>
                </a:cubicBezTo>
                <a:cubicBezTo>
                  <a:pt x="331790" y="2355347"/>
                  <a:pt x="268444" y="2234901"/>
                  <a:pt x="405841" y="2221965"/>
                </a:cubicBezTo>
                <a:cubicBezTo>
                  <a:pt x="422793" y="2220181"/>
                  <a:pt x="438406" y="2207690"/>
                  <a:pt x="425023" y="2190292"/>
                </a:cubicBezTo>
                <a:cubicBezTo>
                  <a:pt x="379075" y="2130962"/>
                  <a:pt x="434837" y="2134976"/>
                  <a:pt x="468739" y="2127394"/>
                </a:cubicBezTo>
                <a:cubicBezTo>
                  <a:pt x="509781" y="2118471"/>
                  <a:pt x="556174" y="2144344"/>
                  <a:pt x="594091" y="2112226"/>
                </a:cubicBezTo>
                <a:cubicBezTo>
                  <a:pt x="585170" y="2078323"/>
                  <a:pt x="552160" y="2078769"/>
                  <a:pt x="528963" y="2068063"/>
                </a:cubicBezTo>
                <a:cubicBezTo>
                  <a:pt x="461157" y="2036390"/>
                  <a:pt x="405841" y="1998918"/>
                  <a:pt x="402718" y="1917729"/>
                </a:cubicBezTo>
                <a:cubicBezTo>
                  <a:pt x="400042" y="1852153"/>
                  <a:pt x="392904" y="1794162"/>
                  <a:pt x="486584" y="1774087"/>
                </a:cubicBezTo>
                <a:cubicBezTo>
                  <a:pt x="501304" y="1770965"/>
                  <a:pt x="508888" y="1762489"/>
                  <a:pt x="511565" y="1751337"/>
                </a:cubicBezTo>
                <a:cubicBezTo>
                  <a:pt x="500858" y="1740630"/>
                  <a:pt x="490599" y="1729477"/>
                  <a:pt x="478109" y="1721448"/>
                </a:cubicBezTo>
                <a:cubicBezTo>
                  <a:pt x="436175" y="1695129"/>
                  <a:pt x="421900" y="1656318"/>
                  <a:pt x="409410" y="1615724"/>
                </a:cubicBezTo>
                <a:cubicBezTo>
                  <a:pt x="401380" y="1589851"/>
                  <a:pt x="392012" y="1564424"/>
                  <a:pt x="373722" y="1542118"/>
                </a:cubicBezTo>
                <a:cubicBezTo>
                  <a:pt x="362569" y="1528290"/>
                  <a:pt x="348740" y="1518030"/>
                  <a:pt x="331343" y="1512231"/>
                </a:cubicBezTo>
                <a:cubicBezTo>
                  <a:pt x="316177" y="1506877"/>
                  <a:pt x="311715" y="1499739"/>
                  <a:pt x="321976" y="1486804"/>
                </a:cubicBezTo>
                <a:cubicBezTo>
                  <a:pt x="350972" y="1449777"/>
                  <a:pt x="362569" y="1409182"/>
                  <a:pt x="343388" y="1361897"/>
                </a:cubicBezTo>
                <a:cubicBezTo>
                  <a:pt x="337588" y="1347623"/>
                  <a:pt x="341602" y="1335131"/>
                  <a:pt x="355432" y="1329778"/>
                </a:cubicBezTo>
                <a:cubicBezTo>
                  <a:pt x="412979" y="1307028"/>
                  <a:pt x="427253" y="1254388"/>
                  <a:pt x="451789" y="1209779"/>
                </a:cubicBezTo>
                <a:cubicBezTo>
                  <a:pt x="486584" y="1146434"/>
                  <a:pt x="518256" y="1081751"/>
                  <a:pt x="542344" y="1013052"/>
                </a:cubicBezTo>
                <a:cubicBezTo>
                  <a:pt x="556620" y="972012"/>
                  <a:pt x="570449" y="931417"/>
                  <a:pt x="560635" y="885915"/>
                </a:cubicBezTo>
                <a:cubicBezTo>
                  <a:pt x="558405" y="874764"/>
                  <a:pt x="562419" y="865395"/>
                  <a:pt x="568219" y="856919"/>
                </a:cubicBezTo>
                <a:cubicBezTo>
                  <a:pt x="592754" y="819893"/>
                  <a:pt x="589631" y="780638"/>
                  <a:pt x="570895" y="740043"/>
                </a:cubicBezTo>
                <a:cubicBezTo>
                  <a:pt x="559296" y="715508"/>
                  <a:pt x="560635" y="712385"/>
                  <a:pt x="590077" y="713277"/>
                </a:cubicBezTo>
                <a:cubicBezTo>
                  <a:pt x="649853" y="714616"/>
                  <a:pt x="709184" y="716846"/>
                  <a:pt x="768069" y="709263"/>
                </a:cubicBezTo>
                <a:cubicBezTo>
                  <a:pt x="834090" y="700786"/>
                  <a:pt x="855503" y="681158"/>
                  <a:pt x="805540" y="624505"/>
                </a:cubicBezTo>
                <a:cubicBezTo>
                  <a:pt x="794833" y="612461"/>
                  <a:pt x="785466" y="599078"/>
                  <a:pt x="780559" y="583910"/>
                </a:cubicBezTo>
                <a:cubicBezTo>
                  <a:pt x="776990" y="571866"/>
                  <a:pt x="780113" y="563390"/>
                  <a:pt x="790819" y="557591"/>
                </a:cubicBezTo>
                <a:cubicBezTo>
                  <a:pt x="803310" y="550454"/>
                  <a:pt x="810001" y="560268"/>
                  <a:pt x="817139" y="567404"/>
                </a:cubicBezTo>
                <a:cubicBezTo>
                  <a:pt x="855949" y="605769"/>
                  <a:pt x="904572" y="632089"/>
                  <a:pt x="950966" y="661085"/>
                </a:cubicBezTo>
                <a:cubicBezTo>
                  <a:pt x="1017435" y="703018"/>
                  <a:pt x="1087471" y="740043"/>
                  <a:pt x="1146802" y="790897"/>
                </a:cubicBezTo>
                <a:cubicBezTo>
                  <a:pt x="1161968" y="803835"/>
                  <a:pt x="1186503" y="794021"/>
                  <a:pt x="1188288" y="772161"/>
                </a:cubicBezTo>
                <a:cubicBezTo>
                  <a:pt x="1190072" y="750303"/>
                  <a:pt x="1202116" y="750303"/>
                  <a:pt x="1219960" y="755656"/>
                </a:cubicBezTo>
                <a:cubicBezTo>
                  <a:pt x="1241373" y="761901"/>
                  <a:pt x="1262786" y="768146"/>
                  <a:pt x="1283752" y="775284"/>
                </a:cubicBezTo>
                <a:cubicBezTo>
                  <a:pt x="1305611" y="782868"/>
                  <a:pt x="1315424" y="798927"/>
                  <a:pt x="1317655" y="819002"/>
                </a:cubicBezTo>
                <a:cubicBezTo>
                  <a:pt x="1318101" y="822794"/>
                  <a:pt x="1318213" y="827031"/>
                  <a:pt x="1317209" y="830488"/>
                </a:cubicBezTo>
                <a:lnTo>
                  <a:pt x="1312784" y="834706"/>
                </a:lnTo>
                <a:lnTo>
                  <a:pt x="1307604" y="836392"/>
                </a:lnTo>
                <a:cubicBezTo>
                  <a:pt x="1302209" y="838239"/>
                  <a:pt x="1301818" y="838741"/>
                  <a:pt x="1310071" y="837291"/>
                </a:cubicBezTo>
                <a:lnTo>
                  <a:pt x="1312784" y="834706"/>
                </a:lnTo>
                <a:lnTo>
                  <a:pt x="1335164" y="827421"/>
                </a:lnTo>
                <a:cubicBezTo>
                  <a:pt x="1358695" y="819559"/>
                  <a:pt x="1387691" y="808741"/>
                  <a:pt x="1393044" y="799820"/>
                </a:cubicBezTo>
                <a:cubicBezTo>
                  <a:pt x="1393490" y="798927"/>
                  <a:pt x="1657132" y="863165"/>
                  <a:pt x="1737429" y="903760"/>
                </a:cubicBezTo>
                <a:cubicBezTo>
                  <a:pt x="1787390" y="929187"/>
                  <a:pt x="2773257" y="1331562"/>
                  <a:pt x="4138303" y="1231638"/>
                </a:cubicBezTo>
                <a:cubicBezTo>
                  <a:pt x="4186481" y="1228070"/>
                  <a:pt x="4231982" y="1225838"/>
                  <a:pt x="4278375" y="1224055"/>
                </a:cubicBezTo>
                <a:cubicBezTo>
                  <a:pt x="4688781" y="1205764"/>
                  <a:pt x="5091603" y="1196842"/>
                  <a:pt x="5261564" y="1174984"/>
                </a:cubicBezTo>
                <a:cubicBezTo>
                  <a:pt x="5394500" y="1157586"/>
                  <a:pt x="6074346" y="1010376"/>
                  <a:pt x="6273750" y="885915"/>
                </a:cubicBezTo>
                <a:cubicBezTo>
                  <a:pt x="6477614" y="758332"/>
                  <a:pt x="6669881" y="617367"/>
                  <a:pt x="6861254" y="475956"/>
                </a:cubicBezTo>
                <a:cubicBezTo>
                  <a:pt x="6944228" y="414841"/>
                  <a:pt x="7032555" y="359079"/>
                  <a:pt x="7107498" y="289043"/>
                </a:cubicBezTo>
                <a:cubicBezTo>
                  <a:pt x="7182441" y="218560"/>
                  <a:pt x="7253816" y="145401"/>
                  <a:pt x="7335005" y="80271"/>
                </a:cubicBezTo>
                <a:cubicBezTo>
                  <a:pt x="7358202" y="61535"/>
                  <a:pt x="7381399" y="41461"/>
                  <a:pt x="7415302" y="38338"/>
                </a:cubicBezTo>
                <a:cubicBezTo>
                  <a:pt x="7422886" y="37446"/>
                  <a:pt x="7430915" y="37892"/>
                  <a:pt x="7438499" y="38784"/>
                </a:cubicBezTo>
                <a:cubicBezTo>
                  <a:pt x="7446974" y="39677"/>
                  <a:pt x="7453666" y="44137"/>
                  <a:pt x="7456789" y="51721"/>
                </a:cubicBezTo>
                <a:cubicBezTo>
                  <a:pt x="7459911" y="60197"/>
                  <a:pt x="7454558" y="65104"/>
                  <a:pt x="7448313" y="69564"/>
                </a:cubicBezTo>
                <a:cubicBezTo>
                  <a:pt x="7443852" y="72687"/>
                  <a:pt x="7439392" y="77595"/>
                  <a:pt x="7433593" y="78487"/>
                </a:cubicBezTo>
                <a:cubicBezTo>
                  <a:pt x="7396566" y="83840"/>
                  <a:pt x="7382737" y="111052"/>
                  <a:pt x="7365340" y="135140"/>
                </a:cubicBezTo>
                <a:cubicBezTo>
                  <a:pt x="7357756" y="145401"/>
                  <a:pt x="7349726" y="153430"/>
                  <a:pt x="7363555" y="168151"/>
                </a:cubicBezTo>
                <a:cubicBezTo>
                  <a:pt x="7375599" y="181088"/>
                  <a:pt x="7363109" y="187780"/>
                  <a:pt x="7350619" y="191349"/>
                </a:cubicBezTo>
                <a:cubicBezTo>
                  <a:pt x="7333222" y="196255"/>
                  <a:pt x="7312701" y="195364"/>
                  <a:pt x="7293073" y="211422"/>
                </a:cubicBezTo>
                <a:cubicBezTo>
                  <a:pt x="7366678" y="212761"/>
                  <a:pt x="7397905" y="170382"/>
                  <a:pt x="7431361" y="131125"/>
                </a:cubicBezTo>
                <a:cubicBezTo>
                  <a:pt x="7443852" y="116851"/>
                  <a:pt x="7452328" y="99899"/>
                  <a:pt x="7463034" y="83840"/>
                </a:cubicBezTo>
                <a:cubicBezTo>
                  <a:pt x="7476417" y="64212"/>
                  <a:pt x="7492030" y="63319"/>
                  <a:pt x="7511658" y="80717"/>
                </a:cubicBezTo>
                <a:cubicBezTo>
                  <a:pt x="7529056" y="96330"/>
                  <a:pt x="7537531" y="94993"/>
                  <a:pt x="7543330" y="73579"/>
                </a:cubicBezTo>
                <a:cubicBezTo>
                  <a:pt x="7552253" y="40122"/>
                  <a:pt x="7572773" y="16480"/>
                  <a:pt x="7607569" y="4435"/>
                </a:cubicBezTo>
                <a:cubicBezTo>
                  <a:pt x="7611361" y="3097"/>
                  <a:pt x="7615598" y="978"/>
                  <a:pt x="7619780" y="253"/>
                </a:cubicBezTo>
                <a:close/>
              </a:path>
            </a:pathLst>
          </a:cu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EB9561A-48B5-881D-4C9A-183185E63CEA}"/>
              </a:ext>
            </a:extLst>
          </p:cNvPr>
          <p:cNvSpPr txBox="1"/>
          <p:nvPr/>
        </p:nvSpPr>
        <p:spPr>
          <a:xfrm>
            <a:off x="441960" y="523599"/>
            <a:ext cx="5806440" cy="2308324"/>
          </a:xfrm>
          <a:prstGeom prst="rect">
            <a:avLst/>
          </a:prstGeom>
          <a:noFill/>
        </p:spPr>
        <p:txBody>
          <a:bodyPr wrap="square" rtlCol="0">
            <a:spAutoFit/>
          </a:bodyPr>
          <a:lstStyle/>
          <a:p>
            <a:pPr marL="571500" indent="-571500">
              <a:buFont typeface="Wingdings" pitchFamily="2" charset="2"/>
              <a:buChar char="v"/>
            </a:pPr>
            <a:r>
              <a:rPr lang="en-US" sz="3600" b="1" dirty="0">
                <a:latin typeface="Bookman Old Style" panose="02050604050505020204" pitchFamily="18" charset="0"/>
              </a:rPr>
              <a:t>Called to be Saints together. 1 Cor. 1:2</a:t>
            </a:r>
          </a:p>
          <a:p>
            <a:pPr marL="571500" indent="-571500">
              <a:buFont typeface="Wingdings" pitchFamily="2" charset="2"/>
              <a:buChar char="v"/>
            </a:pPr>
            <a:r>
              <a:rPr lang="en-US" sz="3600" b="1" dirty="0">
                <a:latin typeface="Bookman Old Style" panose="02050604050505020204" pitchFamily="18" charset="0"/>
              </a:rPr>
              <a:t>Glorify God with one voice. Rom.  15:6</a:t>
            </a:r>
          </a:p>
        </p:txBody>
      </p:sp>
      <p:sp>
        <p:nvSpPr>
          <p:cNvPr id="3" name="TextBox 2">
            <a:extLst>
              <a:ext uri="{FF2B5EF4-FFF2-40B4-BE49-F238E27FC236}">
                <a16:creationId xmlns:a16="http://schemas.microsoft.com/office/drawing/2014/main" id="{CDCCA12A-B01D-F2CE-CF88-F6D7EA25C57C}"/>
              </a:ext>
            </a:extLst>
          </p:cNvPr>
          <p:cNvSpPr txBox="1"/>
          <p:nvPr/>
        </p:nvSpPr>
        <p:spPr>
          <a:xfrm>
            <a:off x="441960" y="2871916"/>
            <a:ext cx="11170920" cy="3416320"/>
          </a:xfrm>
          <a:prstGeom prst="rect">
            <a:avLst/>
          </a:prstGeom>
          <a:noFill/>
        </p:spPr>
        <p:txBody>
          <a:bodyPr wrap="square" rtlCol="0">
            <a:spAutoFit/>
          </a:bodyPr>
          <a:lstStyle/>
          <a:p>
            <a:pPr marL="571500" indent="-571500">
              <a:buFont typeface="Wingdings" pitchFamily="2" charset="2"/>
              <a:buChar char="v"/>
            </a:pPr>
            <a:r>
              <a:rPr lang="en-US" sz="3600" b="1" dirty="0">
                <a:latin typeface="Bookman Old Style" panose="02050604050505020204" pitchFamily="18" charset="0"/>
              </a:rPr>
              <a:t>4x’s to the Corinthians to come together to eat the Lord’s Supper. 1 Cor. 11:17-34</a:t>
            </a:r>
          </a:p>
          <a:p>
            <a:pPr marL="571500" indent="-571500">
              <a:buFont typeface="Wingdings" pitchFamily="2" charset="2"/>
              <a:buChar char="v"/>
            </a:pPr>
            <a:r>
              <a:rPr lang="en-US" sz="3600" b="1" dirty="0">
                <a:latin typeface="Bookman Old Style" panose="02050604050505020204" pitchFamily="18" charset="0"/>
              </a:rPr>
              <a:t>Ephesians made alive together with Christ. Eph. 2:5</a:t>
            </a:r>
          </a:p>
          <a:p>
            <a:pPr marL="571500" indent="-571500">
              <a:buFont typeface="Wingdings" pitchFamily="2" charset="2"/>
              <a:buChar char="v"/>
            </a:pPr>
            <a:r>
              <a:rPr lang="en-US" sz="3600" b="1" dirty="0">
                <a:latin typeface="Bookman Old Style" panose="02050604050505020204" pitchFamily="18" charset="0"/>
              </a:rPr>
              <a:t>Joined &amp; built together. Eph. 2:21-22</a:t>
            </a:r>
          </a:p>
          <a:p>
            <a:pPr marL="571500" indent="-571500">
              <a:buFont typeface="Wingdings" pitchFamily="2" charset="2"/>
              <a:buChar char="v"/>
            </a:pPr>
            <a:r>
              <a:rPr lang="en-US" sz="3600" b="1" dirty="0">
                <a:latin typeface="Bookman Old Style" panose="02050604050505020204" pitchFamily="18" charset="0"/>
              </a:rPr>
              <a:t>Colossians to be knit together. Col. 2:2</a:t>
            </a:r>
          </a:p>
        </p:txBody>
      </p:sp>
    </p:spTree>
    <p:extLst>
      <p:ext uri="{BB962C8B-B14F-4D97-AF65-F5344CB8AC3E}">
        <p14:creationId xmlns:p14="http://schemas.microsoft.com/office/powerpoint/2010/main" val="295836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Jesus Encounters His Bride Part 2 – How do we mature? Grace Community  Church January 25, ppt download">
            <a:extLst>
              <a:ext uri="{FF2B5EF4-FFF2-40B4-BE49-F238E27FC236}">
                <a16:creationId xmlns:a16="http://schemas.microsoft.com/office/drawing/2014/main" id="{01202200-8B58-ED70-6375-A8DB1167D1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4F472EE5-47BE-AD83-A2B0-19C6BAF2CB4A}"/>
                  </a:ext>
                </a:extLst>
              </p14:cNvPr>
              <p14:cNvContentPartPr/>
              <p14:nvPr/>
            </p14:nvContentPartPr>
            <p14:xfrm>
              <a:off x="953160" y="4039680"/>
              <a:ext cx="10034280" cy="1819080"/>
            </p14:xfrm>
          </p:contentPart>
        </mc:Choice>
        <mc:Fallback xmlns="">
          <p:pic>
            <p:nvPicPr>
              <p:cNvPr id="5" name="Ink 4">
                <a:extLst>
                  <a:ext uri="{FF2B5EF4-FFF2-40B4-BE49-F238E27FC236}">
                    <a16:creationId xmlns:a16="http://schemas.microsoft.com/office/drawing/2014/main" id="{4F472EE5-47BE-AD83-A2B0-19C6BAF2CB4A}"/>
                  </a:ext>
                </a:extLst>
              </p:cNvPr>
              <p:cNvPicPr/>
              <p:nvPr/>
            </p:nvPicPr>
            <p:blipFill>
              <a:blip r:embed="rId4"/>
              <a:stretch>
                <a:fillRect/>
              </a:stretch>
            </p:blipFill>
            <p:spPr>
              <a:xfrm>
                <a:off x="899520" y="3932040"/>
                <a:ext cx="10141920" cy="2034720"/>
              </a:xfrm>
              <a:prstGeom prst="rect">
                <a:avLst/>
              </a:prstGeom>
            </p:spPr>
          </p:pic>
        </mc:Fallback>
      </mc:AlternateContent>
    </p:spTree>
    <p:extLst>
      <p:ext uri="{BB962C8B-B14F-4D97-AF65-F5344CB8AC3E}">
        <p14:creationId xmlns:p14="http://schemas.microsoft.com/office/powerpoint/2010/main" val="1577845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Jesus Encounters His Bride Part 2 – How do we mature? Grace Community  Church January 25, ppt download">
            <a:extLst>
              <a:ext uri="{FF2B5EF4-FFF2-40B4-BE49-F238E27FC236}">
                <a16:creationId xmlns:a16="http://schemas.microsoft.com/office/drawing/2014/main" id="{01202200-8B58-ED70-6375-A8DB1167D1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094FF9C-99FC-6F13-406D-B2522D900196}"/>
                  </a:ext>
                </a:extLst>
              </p14:cNvPr>
              <p14:cNvContentPartPr/>
              <p14:nvPr/>
            </p14:nvContentPartPr>
            <p14:xfrm>
              <a:off x="720655" y="1252917"/>
              <a:ext cx="11309760" cy="3339000"/>
            </p14:xfrm>
          </p:contentPart>
        </mc:Choice>
        <mc:Fallback xmlns="">
          <p:pic>
            <p:nvPicPr>
              <p:cNvPr id="3" name="Ink 2">
                <a:extLst>
                  <a:ext uri="{FF2B5EF4-FFF2-40B4-BE49-F238E27FC236}">
                    <a16:creationId xmlns:a16="http://schemas.microsoft.com/office/drawing/2014/main" id="{E094FF9C-99FC-6F13-406D-B2522D900196}"/>
                  </a:ext>
                </a:extLst>
              </p:cNvPr>
              <p:cNvPicPr/>
              <p:nvPr/>
            </p:nvPicPr>
            <p:blipFill>
              <a:blip r:embed="rId4"/>
              <a:stretch>
                <a:fillRect/>
              </a:stretch>
            </p:blipFill>
            <p:spPr>
              <a:xfrm>
                <a:off x="667015" y="1145277"/>
                <a:ext cx="11417400" cy="3554640"/>
              </a:xfrm>
              <a:prstGeom prst="rect">
                <a:avLst/>
              </a:prstGeom>
            </p:spPr>
          </p:pic>
        </mc:Fallback>
      </mc:AlternateContent>
    </p:spTree>
    <p:extLst>
      <p:ext uri="{BB962C8B-B14F-4D97-AF65-F5344CB8AC3E}">
        <p14:creationId xmlns:p14="http://schemas.microsoft.com/office/powerpoint/2010/main" val="2971273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TotalTime>
  <Words>277</Words>
  <Application>Microsoft Macintosh PowerPoint</Application>
  <PresentationFormat>Widescreen</PresentationFormat>
  <Paragraphs>11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Bookman Old Style</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King</dc:creator>
  <cp:lastModifiedBy>Gregory King</cp:lastModifiedBy>
  <cp:revision>5</cp:revision>
  <dcterms:created xsi:type="dcterms:W3CDTF">2023-05-30T23:38:58Z</dcterms:created>
  <dcterms:modified xsi:type="dcterms:W3CDTF">2023-06-03T11:34:17Z</dcterms:modified>
</cp:coreProperties>
</file>