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1"/>
  </p:normalViewPr>
  <p:slideViewPr>
    <p:cSldViewPr snapToGrid="0">
      <p:cViewPr varScale="1">
        <p:scale>
          <a:sx n="108" d="100"/>
          <a:sy n="108" d="100"/>
        </p:scale>
        <p:origin x="73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3E39A4-6C16-EA43-8A66-5AEE793EEC45}" type="datetimeFigureOut">
              <a:rPr lang="en-US" smtClean="0"/>
              <a:t>7/13/23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23441-3C64-A441-999E-5B36AEC837F6}" type="slidenum">
              <a:rPr lang="en-US" smtClean="0"/>
              <a:t>‹#›</a:t>
            </a:fld>
            <a:endParaRPr lang="en-US"/>
          </a:p>
        </p:txBody>
      </p:sp>
    </p:spTree>
    <p:extLst>
      <p:ext uri="{BB962C8B-B14F-4D97-AF65-F5344CB8AC3E}">
        <p14:creationId xmlns:p14="http://schemas.microsoft.com/office/powerpoint/2010/main" val="2398357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3E39A4-6C16-EA43-8A66-5AEE793EEC45}" type="datetimeFigureOut">
              <a:rPr lang="en-US" smtClean="0"/>
              <a:t>7/13/23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23441-3C64-A441-999E-5B36AEC837F6}" type="slidenum">
              <a:rPr lang="en-US" smtClean="0"/>
              <a:t>‹#›</a:t>
            </a:fld>
            <a:endParaRPr lang="en-US"/>
          </a:p>
        </p:txBody>
      </p:sp>
    </p:spTree>
    <p:extLst>
      <p:ext uri="{BB962C8B-B14F-4D97-AF65-F5344CB8AC3E}">
        <p14:creationId xmlns:p14="http://schemas.microsoft.com/office/powerpoint/2010/main" val="397983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3E39A4-6C16-EA43-8A66-5AEE793EEC45}" type="datetimeFigureOut">
              <a:rPr lang="en-US" smtClean="0"/>
              <a:t>7/13/23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23441-3C64-A441-999E-5B36AEC837F6}" type="slidenum">
              <a:rPr lang="en-US" smtClean="0"/>
              <a:t>‹#›</a:t>
            </a:fld>
            <a:endParaRPr lang="en-US"/>
          </a:p>
        </p:txBody>
      </p:sp>
    </p:spTree>
    <p:extLst>
      <p:ext uri="{BB962C8B-B14F-4D97-AF65-F5344CB8AC3E}">
        <p14:creationId xmlns:p14="http://schemas.microsoft.com/office/powerpoint/2010/main" val="409071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3E39A4-6C16-EA43-8A66-5AEE793EEC45}" type="datetimeFigureOut">
              <a:rPr lang="en-US" smtClean="0"/>
              <a:t>7/13/23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23441-3C64-A441-999E-5B36AEC837F6}" type="slidenum">
              <a:rPr lang="en-US" smtClean="0"/>
              <a:t>‹#›</a:t>
            </a:fld>
            <a:endParaRPr lang="en-US"/>
          </a:p>
        </p:txBody>
      </p:sp>
    </p:spTree>
    <p:extLst>
      <p:ext uri="{BB962C8B-B14F-4D97-AF65-F5344CB8AC3E}">
        <p14:creationId xmlns:p14="http://schemas.microsoft.com/office/powerpoint/2010/main" val="3870404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E39A4-6C16-EA43-8A66-5AEE793EEC45}" type="datetimeFigureOut">
              <a:rPr lang="en-US" smtClean="0"/>
              <a:t>7/13/23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23441-3C64-A441-999E-5B36AEC837F6}" type="slidenum">
              <a:rPr lang="en-US" smtClean="0"/>
              <a:t>‹#›</a:t>
            </a:fld>
            <a:endParaRPr lang="en-US"/>
          </a:p>
        </p:txBody>
      </p:sp>
    </p:spTree>
    <p:extLst>
      <p:ext uri="{BB962C8B-B14F-4D97-AF65-F5344CB8AC3E}">
        <p14:creationId xmlns:p14="http://schemas.microsoft.com/office/powerpoint/2010/main" val="4048262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3E39A4-6C16-EA43-8A66-5AEE793EEC45}" type="datetimeFigureOut">
              <a:rPr lang="en-US" smtClean="0"/>
              <a:t>7/13/23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23441-3C64-A441-999E-5B36AEC837F6}" type="slidenum">
              <a:rPr lang="en-US" smtClean="0"/>
              <a:t>‹#›</a:t>
            </a:fld>
            <a:endParaRPr lang="en-US"/>
          </a:p>
        </p:txBody>
      </p:sp>
    </p:spTree>
    <p:extLst>
      <p:ext uri="{BB962C8B-B14F-4D97-AF65-F5344CB8AC3E}">
        <p14:creationId xmlns:p14="http://schemas.microsoft.com/office/powerpoint/2010/main" val="1424350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3E39A4-6C16-EA43-8A66-5AEE793EEC45}" type="datetimeFigureOut">
              <a:rPr lang="en-US" smtClean="0"/>
              <a:t>7/13/23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323441-3C64-A441-999E-5B36AEC837F6}" type="slidenum">
              <a:rPr lang="en-US" smtClean="0"/>
              <a:t>‹#›</a:t>
            </a:fld>
            <a:endParaRPr lang="en-US"/>
          </a:p>
        </p:txBody>
      </p:sp>
    </p:spTree>
    <p:extLst>
      <p:ext uri="{BB962C8B-B14F-4D97-AF65-F5344CB8AC3E}">
        <p14:creationId xmlns:p14="http://schemas.microsoft.com/office/powerpoint/2010/main" val="410256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3E39A4-6C16-EA43-8A66-5AEE793EEC45}" type="datetimeFigureOut">
              <a:rPr lang="en-US" smtClean="0"/>
              <a:t>7/13/23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323441-3C64-A441-999E-5B36AEC837F6}" type="slidenum">
              <a:rPr lang="en-US" smtClean="0"/>
              <a:t>‹#›</a:t>
            </a:fld>
            <a:endParaRPr lang="en-US"/>
          </a:p>
        </p:txBody>
      </p:sp>
    </p:spTree>
    <p:extLst>
      <p:ext uri="{BB962C8B-B14F-4D97-AF65-F5344CB8AC3E}">
        <p14:creationId xmlns:p14="http://schemas.microsoft.com/office/powerpoint/2010/main" val="4163651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E39A4-6C16-EA43-8A66-5AEE793EEC45}" type="datetimeFigureOut">
              <a:rPr lang="en-US" smtClean="0"/>
              <a:t>7/13/23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323441-3C64-A441-999E-5B36AEC837F6}" type="slidenum">
              <a:rPr lang="en-US" smtClean="0"/>
              <a:t>‹#›</a:t>
            </a:fld>
            <a:endParaRPr lang="en-US"/>
          </a:p>
        </p:txBody>
      </p:sp>
    </p:spTree>
    <p:extLst>
      <p:ext uri="{BB962C8B-B14F-4D97-AF65-F5344CB8AC3E}">
        <p14:creationId xmlns:p14="http://schemas.microsoft.com/office/powerpoint/2010/main" val="2884161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3E39A4-6C16-EA43-8A66-5AEE793EEC45}" type="datetimeFigureOut">
              <a:rPr lang="en-US" smtClean="0"/>
              <a:t>7/13/23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23441-3C64-A441-999E-5B36AEC837F6}" type="slidenum">
              <a:rPr lang="en-US" smtClean="0"/>
              <a:t>‹#›</a:t>
            </a:fld>
            <a:endParaRPr lang="en-US"/>
          </a:p>
        </p:txBody>
      </p:sp>
    </p:spTree>
    <p:extLst>
      <p:ext uri="{BB962C8B-B14F-4D97-AF65-F5344CB8AC3E}">
        <p14:creationId xmlns:p14="http://schemas.microsoft.com/office/powerpoint/2010/main" val="3202793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3E39A4-6C16-EA43-8A66-5AEE793EEC45}" type="datetimeFigureOut">
              <a:rPr lang="en-US" smtClean="0"/>
              <a:t>7/13/23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23441-3C64-A441-999E-5B36AEC837F6}" type="slidenum">
              <a:rPr lang="en-US" smtClean="0"/>
              <a:t>‹#›</a:t>
            </a:fld>
            <a:endParaRPr lang="en-US"/>
          </a:p>
        </p:txBody>
      </p:sp>
    </p:spTree>
    <p:extLst>
      <p:ext uri="{BB962C8B-B14F-4D97-AF65-F5344CB8AC3E}">
        <p14:creationId xmlns:p14="http://schemas.microsoft.com/office/powerpoint/2010/main" val="2651663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E39A4-6C16-EA43-8A66-5AEE793EEC45}" type="datetimeFigureOut">
              <a:rPr lang="en-US" smtClean="0"/>
              <a:t>7/13/23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23441-3C64-A441-999E-5B36AEC837F6}" type="slidenum">
              <a:rPr lang="en-US" smtClean="0"/>
              <a:t>‹#›</a:t>
            </a:fld>
            <a:endParaRPr lang="en-US"/>
          </a:p>
        </p:txBody>
      </p:sp>
    </p:spTree>
    <p:extLst>
      <p:ext uri="{BB962C8B-B14F-4D97-AF65-F5344CB8AC3E}">
        <p14:creationId xmlns:p14="http://schemas.microsoft.com/office/powerpoint/2010/main" val="316095233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205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3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Rectangle 205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Providence of God - Preachers Corner">
            <a:extLst>
              <a:ext uri="{FF2B5EF4-FFF2-40B4-BE49-F238E27FC236}">
                <a16:creationId xmlns:a16="http://schemas.microsoft.com/office/drawing/2014/main" id="{96B14B79-1F52-5C22-CBDE-F663903319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702733"/>
            <a:ext cx="10905066" cy="545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308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3" name="Rectangle 92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218" name="Picture 2" descr="What Is God's Divine Providence? Defintion">
            <a:extLst>
              <a:ext uri="{FF2B5EF4-FFF2-40B4-BE49-F238E27FC236}">
                <a16:creationId xmlns:a16="http://schemas.microsoft.com/office/drawing/2014/main" id="{DD39EE6B-66A0-9F1D-CE0A-90E6396DA0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5" r="6458"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7A70621-C555-BCB7-AA79-2AC6A895A6E7}"/>
              </a:ext>
            </a:extLst>
          </p:cNvPr>
          <p:cNvSpPr txBox="1"/>
          <p:nvPr/>
        </p:nvSpPr>
        <p:spPr>
          <a:xfrm>
            <a:off x="220717" y="0"/>
            <a:ext cx="5181600" cy="1200329"/>
          </a:xfrm>
          <a:prstGeom prst="rect">
            <a:avLst/>
          </a:prstGeom>
          <a:noFill/>
        </p:spPr>
        <p:txBody>
          <a:bodyPr wrap="square" rtlCol="0">
            <a:spAutoFit/>
          </a:bodyPr>
          <a:lstStyle/>
          <a:p>
            <a:r>
              <a:rPr lang="en-US" sz="3600" b="1" dirty="0">
                <a:solidFill>
                  <a:schemeClr val="bg1"/>
                </a:solidFill>
                <a:latin typeface="Bookman Old Style" panose="02050604050505020204" pitchFamily="18" charset="0"/>
              </a:rPr>
              <a:t>How Does God Work In Our Life?</a:t>
            </a:r>
          </a:p>
        </p:txBody>
      </p:sp>
      <p:sp>
        <p:nvSpPr>
          <p:cNvPr id="3" name="TextBox 2">
            <a:extLst>
              <a:ext uri="{FF2B5EF4-FFF2-40B4-BE49-F238E27FC236}">
                <a16:creationId xmlns:a16="http://schemas.microsoft.com/office/drawing/2014/main" id="{A8031650-405F-A04C-BE03-6E947ACD83E9}"/>
              </a:ext>
            </a:extLst>
          </p:cNvPr>
          <p:cNvSpPr txBox="1"/>
          <p:nvPr/>
        </p:nvSpPr>
        <p:spPr>
          <a:xfrm>
            <a:off x="567557" y="2002220"/>
            <a:ext cx="8923283" cy="646331"/>
          </a:xfrm>
          <a:prstGeom prst="rect">
            <a:avLst/>
          </a:prstGeom>
          <a:noFill/>
        </p:spPr>
        <p:txBody>
          <a:bodyPr wrap="square" rtlCol="0">
            <a:spAutoFit/>
          </a:bodyPr>
          <a:lstStyle/>
          <a:p>
            <a:pPr marL="285750" indent="-285750">
              <a:buFont typeface="Courier New" panose="02070309020205020404" pitchFamily="49" charset="0"/>
              <a:buChar char="o"/>
            </a:pPr>
            <a:r>
              <a:rPr lang="en-US" sz="3600" b="1" dirty="0">
                <a:latin typeface="Bookman Old Style" panose="02050604050505020204" pitchFamily="18" charset="0"/>
              </a:rPr>
              <a:t>Through the gospel. Acts 2:37; 39</a:t>
            </a:r>
          </a:p>
        </p:txBody>
      </p:sp>
      <p:sp>
        <p:nvSpPr>
          <p:cNvPr id="6" name="TextBox 5">
            <a:extLst>
              <a:ext uri="{FF2B5EF4-FFF2-40B4-BE49-F238E27FC236}">
                <a16:creationId xmlns:a16="http://schemas.microsoft.com/office/drawing/2014/main" id="{3AEA08CD-2E02-1B3D-261F-F8A3D6E83BE6}"/>
              </a:ext>
            </a:extLst>
          </p:cNvPr>
          <p:cNvSpPr txBox="1"/>
          <p:nvPr/>
        </p:nvSpPr>
        <p:spPr>
          <a:xfrm>
            <a:off x="567557" y="3429000"/>
            <a:ext cx="11272899" cy="3046988"/>
          </a:xfrm>
          <a:prstGeom prst="rect">
            <a:avLst/>
          </a:prstGeom>
          <a:noFill/>
        </p:spPr>
        <p:txBody>
          <a:bodyPr wrap="square">
            <a:spAutoFit/>
          </a:bodyPr>
          <a:lstStyle/>
          <a:p>
            <a:pPr marL="0" marR="0" algn="l"/>
            <a:r>
              <a:rPr lang="en-US" sz="3200" dirty="0">
                <a:effectLst/>
                <a:latin typeface="Arial" panose="020B0604020202020204" pitchFamily="34" charset="0"/>
                <a:cs typeface="Arial" panose="020B0604020202020204" pitchFamily="34" charset="0"/>
              </a:rPr>
              <a:t>But we ought always to give thanks to God for you, brothers beloved by the Lord, because God chose you as the </a:t>
            </a:r>
            <a:r>
              <a:rPr lang="en-US" sz="3200" dirty="0" err="1">
                <a:effectLst/>
                <a:latin typeface="Arial" panose="020B0604020202020204" pitchFamily="34" charset="0"/>
                <a:cs typeface="Arial" panose="020B0604020202020204" pitchFamily="34" charset="0"/>
              </a:rPr>
              <a:t>firstfruits</a:t>
            </a:r>
            <a:r>
              <a:rPr lang="en-US" sz="3200" dirty="0">
                <a:effectLst/>
                <a:latin typeface="Arial" panose="020B0604020202020204" pitchFamily="34" charset="0"/>
                <a:cs typeface="Arial" panose="020B0604020202020204" pitchFamily="34" charset="0"/>
              </a:rPr>
              <a:t> to be saved, through sanctification by the Spirit and belief in the truth. To this he called you through our gospel, so that you may obtain the glory of our Lord Jesus Christ.                        2 Thess. 2:13-14</a:t>
            </a:r>
          </a:p>
        </p:txBody>
      </p:sp>
    </p:spTree>
    <p:extLst>
      <p:ext uri="{BB962C8B-B14F-4D97-AF65-F5344CB8AC3E}">
        <p14:creationId xmlns:p14="http://schemas.microsoft.com/office/powerpoint/2010/main" val="3893045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3" name="Rectangle 92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218" name="Picture 2" descr="What Is God's Divine Providence? Defintion">
            <a:extLst>
              <a:ext uri="{FF2B5EF4-FFF2-40B4-BE49-F238E27FC236}">
                <a16:creationId xmlns:a16="http://schemas.microsoft.com/office/drawing/2014/main" id="{DD39EE6B-66A0-9F1D-CE0A-90E6396DA0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5" r="6458"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7A70621-C555-BCB7-AA79-2AC6A895A6E7}"/>
              </a:ext>
            </a:extLst>
          </p:cNvPr>
          <p:cNvSpPr txBox="1"/>
          <p:nvPr/>
        </p:nvSpPr>
        <p:spPr>
          <a:xfrm>
            <a:off x="220717" y="0"/>
            <a:ext cx="5181600" cy="1200329"/>
          </a:xfrm>
          <a:prstGeom prst="rect">
            <a:avLst/>
          </a:prstGeom>
          <a:noFill/>
        </p:spPr>
        <p:txBody>
          <a:bodyPr wrap="square" rtlCol="0">
            <a:spAutoFit/>
          </a:bodyPr>
          <a:lstStyle/>
          <a:p>
            <a:r>
              <a:rPr lang="en-US" sz="3600" b="1" dirty="0">
                <a:solidFill>
                  <a:schemeClr val="bg1"/>
                </a:solidFill>
                <a:latin typeface="Bookman Old Style" panose="02050604050505020204" pitchFamily="18" charset="0"/>
              </a:rPr>
              <a:t>How Does God Work In Our Life?</a:t>
            </a:r>
          </a:p>
        </p:txBody>
      </p:sp>
      <p:sp>
        <p:nvSpPr>
          <p:cNvPr id="3" name="TextBox 2">
            <a:extLst>
              <a:ext uri="{FF2B5EF4-FFF2-40B4-BE49-F238E27FC236}">
                <a16:creationId xmlns:a16="http://schemas.microsoft.com/office/drawing/2014/main" id="{A8031650-405F-A04C-BE03-6E947ACD83E9}"/>
              </a:ext>
            </a:extLst>
          </p:cNvPr>
          <p:cNvSpPr txBox="1"/>
          <p:nvPr/>
        </p:nvSpPr>
        <p:spPr>
          <a:xfrm>
            <a:off x="567557" y="2002220"/>
            <a:ext cx="8923283" cy="1754326"/>
          </a:xfrm>
          <a:prstGeom prst="rect">
            <a:avLst/>
          </a:prstGeom>
          <a:noFill/>
        </p:spPr>
        <p:txBody>
          <a:bodyPr wrap="square" rtlCol="0">
            <a:spAutoFit/>
          </a:bodyPr>
          <a:lstStyle/>
          <a:p>
            <a:pPr marL="285750" indent="-285750">
              <a:buFont typeface="Courier New" panose="02070309020205020404" pitchFamily="49" charset="0"/>
              <a:buChar char="o"/>
            </a:pPr>
            <a:r>
              <a:rPr lang="en-US" sz="3600" b="1" dirty="0">
                <a:latin typeface="Bookman Old Style" panose="02050604050505020204" pitchFamily="18" charset="0"/>
              </a:rPr>
              <a:t>Through the gospel. Acts 2:37; 39</a:t>
            </a:r>
          </a:p>
          <a:p>
            <a:pPr marL="285750" indent="-285750">
              <a:buFont typeface="Courier New" panose="02070309020205020404" pitchFamily="49" charset="0"/>
              <a:buChar char="o"/>
            </a:pPr>
            <a:r>
              <a:rPr lang="en-US" sz="3600" b="1" dirty="0">
                <a:latin typeface="Bookman Old Style" panose="02050604050505020204" pitchFamily="18" charset="0"/>
              </a:rPr>
              <a:t>Through Others. Eph. 4:11-13</a:t>
            </a:r>
          </a:p>
          <a:p>
            <a:pPr marL="285750" indent="-285750">
              <a:buFont typeface="Courier New" panose="02070309020205020404" pitchFamily="49" charset="0"/>
              <a:buChar char="o"/>
            </a:pPr>
            <a:r>
              <a:rPr lang="en-US" sz="3600" b="1" dirty="0">
                <a:latin typeface="Bookman Old Style" panose="02050604050505020204" pitchFamily="18" charset="0"/>
              </a:rPr>
              <a:t>Through prayer. John 14:13-14</a:t>
            </a:r>
          </a:p>
        </p:txBody>
      </p:sp>
    </p:spTree>
    <p:extLst>
      <p:ext uri="{BB962C8B-B14F-4D97-AF65-F5344CB8AC3E}">
        <p14:creationId xmlns:p14="http://schemas.microsoft.com/office/powerpoint/2010/main" val="229293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aise Fellowship Church » The Providence of God">
            <a:extLst>
              <a:ext uri="{FF2B5EF4-FFF2-40B4-BE49-F238E27FC236}">
                <a16:creationId xmlns:a16="http://schemas.microsoft.com/office/drawing/2014/main" id="{B23AF821-335C-B3E5-A799-07943C1930A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0359" y="189186"/>
            <a:ext cx="5097517"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8FC2B4F-40F3-E0BD-768A-A43A73F27876}"/>
              </a:ext>
            </a:extLst>
          </p:cNvPr>
          <p:cNvSpPr txBox="1"/>
          <p:nvPr/>
        </p:nvSpPr>
        <p:spPr>
          <a:xfrm>
            <a:off x="5738647" y="2176133"/>
            <a:ext cx="5979073" cy="646331"/>
          </a:xfrm>
          <a:prstGeom prst="rect">
            <a:avLst/>
          </a:prstGeom>
          <a:noFill/>
        </p:spPr>
        <p:txBody>
          <a:bodyPr wrap="square" rtlCol="0">
            <a:spAutoFit/>
          </a:bodyPr>
          <a:lstStyle/>
          <a:p>
            <a:r>
              <a:rPr lang="en-US" sz="3600" b="1" dirty="0">
                <a:latin typeface="Bookman Old Style" panose="02050604050505020204" pitchFamily="18" charset="0"/>
              </a:rPr>
              <a:t>We Can and We Must!</a:t>
            </a:r>
          </a:p>
        </p:txBody>
      </p:sp>
      <p:sp>
        <p:nvSpPr>
          <p:cNvPr id="5" name="TextBox 4">
            <a:extLst>
              <a:ext uri="{FF2B5EF4-FFF2-40B4-BE49-F238E27FC236}">
                <a16:creationId xmlns:a16="http://schemas.microsoft.com/office/drawing/2014/main" id="{FCF9B90D-CB31-65ED-4D23-78592102E36D}"/>
              </a:ext>
            </a:extLst>
          </p:cNvPr>
          <p:cNvSpPr txBox="1"/>
          <p:nvPr/>
        </p:nvSpPr>
        <p:spPr>
          <a:xfrm>
            <a:off x="5423338" y="478748"/>
            <a:ext cx="6093372" cy="1200329"/>
          </a:xfrm>
          <a:prstGeom prst="rect">
            <a:avLst/>
          </a:prstGeom>
          <a:noFill/>
        </p:spPr>
        <p:txBody>
          <a:bodyPr wrap="square">
            <a:spAutoFit/>
          </a:bodyPr>
          <a:lstStyle/>
          <a:p>
            <a:r>
              <a:rPr lang="en-US" sz="3600" b="1" dirty="0">
                <a:latin typeface="Bookman Old Style" panose="02050604050505020204" pitchFamily="18" charset="0"/>
              </a:rPr>
              <a:t>Can Men Do God’s Work in Their Life?</a:t>
            </a:r>
          </a:p>
        </p:txBody>
      </p:sp>
      <p:sp>
        <p:nvSpPr>
          <p:cNvPr id="6" name="TextBox 5">
            <a:extLst>
              <a:ext uri="{FF2B5EF4-FFF2-40B4-BE49-F238E27FC236}">
                <a16:creationId xmlns:a16="http://schemas.microsoft.com/office/drawing/2014/main" id="{3B785545-18C4-732C-78A5-D2E1E9413105}"/>
              </a:ext>
            </a:extLst>
          </p:cNvPr>
          <p:cNvSpPr txBox="1"/>
          <p:nvPr/>
        </p:nvSpPr>
        <p:spPr>
          <a:xfrm>
            <a:off x="522890" y="3162641"/>
            <a:ext cx="11146220" cy="3046988"/>
          </a:xfrm>
          <a:prstGeom prst="rect">
            <a:avLst/>
          </a:prstGeom>
          <a:noFill/>
        </p:spPr>
        <p:txBody>
          <a:bodyPr wrap="square">
            <a:spAutoFit/>
          </a:bodyPr>
          <a:lstStyle/>
          <a:p>
            <a:pPr marL="0" marR="0" algn="l"/>
            <a:r>
              <a:rPr lang="en-US" dirty="0">
                <a:effectLst/>
                <a:latin typeface="Helvetica Neue" panose="02000503000000020004" pitchFamily="2" charset="0"/>
              </a:rPr>
              <a:t> </a:t>
            </a:r>
            <a:r>
              <a:rPr lang="en-US" sz="3200" dirty="0">
                <a:effectLst/>
                <a:latin typeface="Arial" panose="020B0604020202020204" pitchFamily="34" charset="0"/>
                <a:cs typeface="Arial" panose="020B0604020202020204" pitchFamily="34" charset="0"/>
              </a:rPr>
              <a:t>Do not work for the food that perishes, but for the food that endures to eternal life, which the Son of Man will give to you. For on him God the Father has set his seal.” Then they said to him, “What must we do, to be doing the works of God?” Jesus answered them, “This is the work of God, that you believe in him whom he has sent.” John 6:27-29</a:t>
            </a:r>
            <a:endParaRPr lang="en-US" sz="28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371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8D4448-2EB7-7264-D0DB-2597CB0F95FB}"/>
              </a:ext>
            </a:extLst>
          </p:cNvPr>
          <p:cNvSpPr/>
          <p:nvPr/>
        </p:nvSpPr>
        <p:spPr>
          <a:xfrm>
            <a:off x="838200" y="365125"/>
            <a:ext cx="6098627" cy="180730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u="sng" dirty="0">
                <a:ln w="0"/>
                <a:effectLst>
                  <a:outerShdw blurRad="38100" dist="19050" dir="2700000" algn="tl" rotWithShape="0">
                    <a:schemeClr val="dk1">
                      <a:alpha val="40000"/>
                    </a:schemeClr>
                  </a:outerShdw>
                </a:effectLst>
                <a:latin typeface="Lucida Handwriting" panose="03010101010101010101" pitchFamily="66" charset="77"/>
                <a:ea typeface="+mj-ea"/>
                <a:cs typeface="+mj-cs"/>
              </a:rPr>
              <a:t>God Works In Us!</a:t>
            </a:r>
            <a:endParaRPr lang="en-US" sz="4400" b="0" u="sng" cap="none" spc="0" dirty="0">
              <a:ln w="0"/>
              <a:effectLst>
                <a:outerShdw blurRad="38100" dist="19050" dir="2700000" algn="tl" rotWithShape="0">
                  <a:schemeClr val="dk1">
                    <a:alpha val="40000"/>
                  </a:schemeClr>
                </a:outerShdw>
              </a:effectLst>
              <a:latin typeface="Lucida Handwriting" panose="03010101010101010101" pitchFamily="66" charset="77"/>
              <a:ea typeface="+mj-ea"/>
              <a:cs typeface="+mj-cs"/>
            </a:endParaRPr>
          </a:p>
        </p:txBody>
      </p:sp>
      <p:sp>
        <p:nvSpPr>
          <p:cNvPr id="3" name="TextBox 2">
            <a:extLst>
              <a:ext uri="{FF2B5EF4-FFF2-40B4-BE49-F238E27FC236}">
                <a16:creationId xmlns:a16="http://schemas.microsoft.com/office/drawing/2014/main" id="{AF3AAA51-B23C-774E-F103-814062457A1F}"/>
              </a:ext>
            </a:extLst>
          </p:cNvPr>
          <p:cNvSpPr txBox="1"/>
          <p:nvPr/>
        </p:nvSpPr>
        <p:spPr>
          <a:xfrm>
            <a:off x="302173" y="1986455"/>
            <a:ext cx="6335110" cy="3843666"/>
          </a:xfrm>
          <a:prstGeom prst="rect">
            <a:avLst/>
          </a:prstGeom>
        </p:spPr>
        <p:txBody>
          <a:bodyPr vert="horz" lIns="91440" tIns="45720" rIns="91440" bIns="45720" rtlCol="0">
            <a:noAutofit/>
          </a:bodyPr>
          <a:lstStyle/>
          <a:p>
            <a:pPr marR="0" defTabSz="914400">
              <a:lnSpc>
                <a:spcPct val="90000"/>
              </a:lnSpc>
              <a:spcAft>
                <a:spcPts val="600"/>
              </a:spcAft>
            </a:pPr>
            <a:r>
              <a:rPr lang="en-US" sz="3200" dirty="0">
                <a:effectLst/>
                <a:latin typeface="Bookman Old Style" panose="02050604050505020204" pitchFamily="18" charset="0"/>
                <a:cs typeface="Arial" panose="020B0604020202020204" pitchFamily="34" charset="0"/>
              </a:rPr>
              <a:t>Therefore, my beloved, as you have always obeyed, so now, not only as in my presence but much more in my absence, work out your own salvation with fear and trembling, for it is God who works in you, both to will and to work for his good pleasure.  Phil. 2:12:13</a:t>
            </a:r>
          </a:p>
        </p:txBody>
      </p:sp>
      <p:pic>
        <p:nvPicPr>
          <p:cNvPr id="5" name="Picture 2" descr="it is God who works in you, both to will and to work | Monergism">
            <a:extLst>
              <a:ext uri="{FF2B5EF4-FFF2-40B4-BE49-F238E27FC236}">
                <a16:creationId xmlns:a16="http://schemas.microsoft.com/office/drawing/2014/main" id="{030B593C-EB42-CBEB-DD19-0CEA84519B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41" r="45983"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967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hat Is God's Divine Providence? Defintion">
            <a:extLst>
              <a:ext uri="{FF2B5EF4-FFF2-40B4-BE49-F238E27FC236}">
                <a16:creationId xmlns:a16="http://schemas.microsoft.com/office/drawing/2014/main" id="{DD39EE6B-66A0-9F1D-CE0A-90E6396DA0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5" r="6458"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7A70621-C555-BCB7-AA79-2AC6A895A6E7}"/>
              </a:ext>
            </a:extLst>
          </p:cNvPr>
          <p:cNvSpPr txBox="1"/>
          <p:nvPr/>
        </p:nvSpPr>
        <p:spPr>
          <a:xfrm>
            <a:off x="220717" y="0"/>
            <a:ext cx="8560676" cy="1200329"/>
          </a:xfrm>
          <a:prstGeom prst="rect">
            <a:avLst/>
          </a:prstGeom>
          <a:noFill/>
        </p:spPr>
        <p:txBody>
          <a:bodyPr wrap="square" rtlCol="0">
            <a:spAutoFit/>
          </a:bodyPr>
          <a:lstStyle/>
          <a:p>
            <a:r>
              <a:rPr lang="en-US" sz="3600" b="1" dirty="0">
                <a:solidFill>
                  <a:schemeClr val="bg1"/>
                </a:solidFill>
                <a:latin typeface="Bookman Old Style" panose="02050604050505020204" pitchFamily="18" charset="0"/>
              </a:rPr>
              <a:t>What should we learn concerning the providence of God in our life?</a:t>
            </a:r>
          </a:p>
        </p:txBody>
      </p:sp>
      <p:sp>
        <p:nvSpPr>
          <p:cNvPr id="3" name="TextBox 2">
            <a:extLst>
              <a:ext uri="{FF2B5EF4-FFF2-40B4-BE49-F238E27FC236}">
                <a16:creationId xmlns:a16="http://schemas.microsoft.com/office/drawing/2014/main" id="{A8031650-405F-A04C-BE03-6E947ACD83E9}"/>
              </a:ext>
            </a:extLst>
          </p:cNvPr>
          <p:cNvSpPr txBox="1"/>
          <p:nvPr/>
        </p:nvSpPr>
        <p:spPr>
          <a:xfrm>
            <a:off x="1008992" y="1686909"/>
            <a:ext cx="9443546" cy="3970318"/>
          </a:xfrm>
          <a:prstGeom prst="rect">
            <a:avLst/>
          </a:prstGeom>
          <a:noFill/>
        </p:spPr>
        <p:txBody>
          <a:bodyPr wrap="square" rtlCol="0">
            <a:spAutoFit/>
          </a:bodyPr>
          <a:lstStyle/>
          <a:p>
            <a:pPr marL="571500" indent="-571500">
              <a:buFont typeface="Wingdings" pitchFamily="2" charset="2"/>
              <a:buChar char="§"/>
            </a:pPr>
            <a:r>
              <a:rPr lang="en-US" sz="3600" b="1" dirty="0">
                <a:latin typeface="Bookman Old Style" panose="02050604050505020204" pitchFamily="18" charset="0"/>
              </a:rPr>
              <a:t>Learn to trust God! Matt. 6:30-32</a:t>
            </a:r>
          </a:p>
          <a:p>
            <a:pPr marL="571500" indent="-571500">
              <a:buFont typeface="Wingdings" pitchFamily="2" charset="2"/>
              <a:buChar char="§"/>
            </a:pPr>
            <a:r>
              <a:rPr lang="en-US" sz="3600" b="1" dirty="0">
                <a:latin typeface="Bookman Old Style" panose="02050604050505020204" pitchFamily="18" charset="0"/>
              </a:rPr>
              <a:t>Remember to pray! James 5:13-18</a:t>
            </a:r>
          </a:p>
          <a:p>
            <a:pPr marL="571500" indent="-571500">
              <a:buFont typeface="Wingdings" pitchFamily="2" charset="2"/>
              <a:buChar char="§"/>
            </a:pPr>
            <a:r>
              <a:rPr lang="en-US" sz="3600" b="1" dirty="0">
                <a:latin typeface="Bookman Old Style" panose="02050604050505020204" pitchFamily="18" charset="0"/>
              </a:rPr>
              <a:t>God can only work in our life if we allow Him to.</a:t>
            </a:r>
          </a:p>
          <a:p>
            <a:pPr marL="571500" indent="-571500">
              <a:buFont typeface="Wingdings" pitchFamily="2" charset="2"/>
              <a:buChar char="§"/>
            </a:pPr>
            <a:r>
              <a:rPr lang="en-US" sz="3600" b="1" dirty="0">
                <a:latin typeface="Bookman Old Style" panose="02050604050505020204" pitchFamily="18" charset="0"/>
              </a:rPr>
              <a:t>When we live by faith, God is working in us to produce His good pleasure within us.</a:t>
            </a:r>
          </a:p>
        </p:txBody>
      </p:sp>
    </p:spTree>
    <p:extLst>
      <p:ext uri="{BB962C8B-B14F-4D97-AF65-F5344CB8AC3E}">
        <p14:creationId xmlns:p14="http://schemas.microsoft.com/office/powerpoint/2010/main" val="108766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Providence of God - Preachers Corner">
            <a:extLst>
              <a:ext uri="{FF2B5EF4-FFF2-40B4-BE49-F238E27FC236}">
                <a16:creationId xmlns:a16="http://schemas.microsoft.com/office/drawing/2014/main" id="{96B14B79-1F52-5C22-CBDE-F663903319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702733"/>
            <a:ext cx="10905066" cy="545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461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9" name="Freeform: Shape 8">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2" name="Picture 2" descr="Praise Fellowship Church » The Providence of God">
            <a:extLst>
              <a:ext uri="{FF2B5EF4-FFF2-40B4-BE49-F238E27FC236}">
                <a16:creationId xmlns:a16="http://schemas.microsoft.com/office/drawing/2014/main" id="{B23AF821-335C-B3E5-A799-07943C1930A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94483" y="0"/>
            <a:ext cx="5097517"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8FC2B4F-40F3-E0BD-768A-A43A73F27876}"/>
              </a:ext>
            </a:extLst>
          </p:cNvPr>
          <p:cNvSpPr txBox="1"/>
          <p:nvPr/>
        </p:nvSpPr>
        <p:spPr>
          <a:xfrm>
            <a:off x="331076" y="410395"/>
            <a:ext cx="7062952" cy="3970318"/>
          </a:xfrm>
          <a:prstGeom prst="rect">
            <a:avLst/>
          </a:prstGeom>
          <a:noFill/>
        </p:spPr>
        <p:txBody>
          <a:bodyPr wrap="square" rtlCol="0">
            <a:spAutoFit/>
          </a:bodyPr>
          <a:lstStyle/>
          <a:p>
            <a:pPr marL="285750" indent="-285750">
              <a:buFont typeface="Wingdings" pitchFamily="2" charset="2"/>
              <a:buChar char="ü"/>
            </a:pPr>
            <a:r>
              <a:rPr lang="en-US" sz="3600" b="1" dirty="0">
                <a:latin typeface="Bookman Old Style" panose="02050604050505020204" pitchFamily="18" charset="0"/>
              </a:rPr>
              <a:t>God’s continuing activity in relation to the ongoing world.</a:t>
            </a:r>
          </a:p>
          <a:p>
            <a:pPr marL="285750" indent="-285750">
              <a:buFont typeface="Wingdings" pitchFamily="2" charset="2"/>
              <a:buChar char="ü"/>
            </a:pPr>
            <a:r>
              <a:rPr lang="en-US" sz="3600" b="1" dirty="0">
                <a:latin typeface="Bookman Old Style" panose="02050604050505020204" pitchFamily="18" charset="0"/>
              </a:rPr>
              <a:t>The age of miracles have ceased. Heb. 2:3-4</a:t>
            </a:r>
          </a:p>
          <a:p>
            <a:pPr marL="285750" indent="-285750">
              <a:buFont typeface="Wingdings" pitchFamily="2" charset="2"/>
              <a:buChar char="ü"/>
            </a:pPr>
            <a:r>
              <a:rPr lang="en-US" sz="3600" b="1" dirty="0">
                <a:latin typeface="Bookman Old Style" panose="02050604050505020204" pitchFamily="18" charset="0"/>
              </a:rPr>
              <a:t>God hears &amp; answers prayer.</a:t>
            </a:r>
          </a:p>
        </p:txBody>
      </p:sp>
      <p:sp>
        <p:nvSpPr>
          <p:cNvPr id="5" name="TextBox 4">
            <a:extLst>
              <a:ext uri="{FF2B5EF4-FFF2-40B4-BE49-F238E27FC236}">
                <a16:creationId xmlns:a16="http://schemas.microsoft.com/office/drawing/2014/main" id="{FCF9B90D-CB31-65ED-4D23-78592102E36D}"/>
              </a:ext>
            </a:extLst>
          </p:cNvPr>
          <p:cNvSpPr txBox="1"/>
          <p:nvPr/>
        </p:nvSpPr>
        <p:spPr>
          <a:xfrm>
            <a:off x="331076" y="4451658"/>
            <a:ext cx="6093372" cy="1754326"/>
          </a:xfrm>
          <a:prstGeom prst="rect">
            <a:avLst/>
          </a:prstGeom>
          <a:noFill/>
        </p:spPr>
        <p:txBody>
          <a:bodyPr wrap="square">
            <a:spAutoFit/>
          </a:bodyPr>
          <a:lstStyle/>
          <a:p>
            <a:pPr marL="285750" indent="-285750">
              <a:buFont typeface="Wingdings" pitchFamily="2" charset="2"/>
              <a:buChar char="ü"/>
            </a:pPr>
            <a:r>
              <a:rPr lang="en-US" sz="3600" b="1" dirty="0">
                <a:latin typeface="Bookman Old Style" panose="02050604050505020204" pitchFamily="18" charset="0"/>
              </a:rPr>
              <a:t>God is …”over all, through all, &amp; in all.” Eph. 4:6</a:t>
            </a:r>
          </a:p>
        </p:txBody>
      </p:sp>
      <p:sp>
        <p:nvSpPr>
          <p:cNvPr id="8" name="TextBox 7">
            <a:extLst>
              <a:ext uri="{FF2B5EF4-FFF2-40B4-BE49-F238E27FC236}">
                <a16:creationId xmlns:a16="http://schemas.microsoft.com/office/drawing/2014/main" id="{D6616A57-8DED-A166-DE5F-2D8D94701876}"/>
              </a:ext>
            </a:extLst>
          </p:cNvPr>
          <p:cNvSpPr txBox="1"/>
          <p:nvPr/>
        </p:nvSpPr>
        <p:spPr>
          <a:xfrm>
            <a:off x="6923690" y="3429000"/>
            <a:ext cx="5268310" cy="2862322"/>
          </a:xfrm>
          <a:prstGeom prst="rect">
            <a:avLst/>
          </a:prstGeom>
          <a:noFill/>
        </p:spPr>
        <p:txBody>
          <a:bodyPr wrap="square">
            <a:spAutoFit/>
          </a:bodyPr>
          <a:lstStyle/>
          <a:p>
            <a:pPr marL="285750" indent="-285750">
              <a:buFont typeface="Wingdings" pitchFamily="2" charset="2"/>
              <a:buChar char="ü"/>
            </a:pPr>
            <a:r>
              <a:rPr lang="en-US" sz="3600" b="1" dirty="0">
                <a:latin typeface="Bookman Old Style" panose="02050604050505020204" pitchFamily="18" charset="0"/>
              </a:rPr>
              <a:t>God …”can do exceedingly abundantly beyond all that we ask or think.” Eph. 3:20</a:t>
            </a:r>
          </a:p>
        </p:txBody>
      </p:sp>
    </p:spTree>
    <p:extLst>
      <p:ext uri="{BB962C8B-B14F-4D97-AF65-F5344CB8AC3E}">
        <p14:creationId xmlns:p14="http://schemas.microsoft.com/office/powerpoint/2010/main" val="9966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GOD RULES IN THE KINGDOM OF MEN - True Bible Teaching">
            <a:extLst>
              <a:ext uri="{FF2B5EF4-FFF2-40B4-BE49-F238E27FC236}">
                <a16:creationId xmlns:a16="http://schemas.microsoft.com/office/drawing/2014/main" id="{ACD2D0FA-1FAB-8E09-0C50-978A7DE5E2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682" y="0"/>
            <a:ext cx="5663325" cy="3007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5CB6964-594B-FE5B-04E1-B1AE21B9A167}"/>
              </a:ext>
            </a:extLst>
          </p:cNvPr>
          <p:cNvSpPr/>
          <p:nvPr/>
        </p:nvSpPr>
        <p:spPr>
          <a:xfrm>
            <a:off x="153217" y="334493"/>
            <a:ext cx="5695790" cy="646331"/>
          </a:xfrm>
          <a:prstGeom prst="rect">
            <a:avLst/>
          </a:prstGeom>
          <a:noFill/>
        </p:spPr>
        <p:txBody>
          <a:bodyPr wrap="none" lIns="91440" tIns="45720" rIns="91440" bIns="45720">
            <a:spAutoFit/>
          </a:bodyPr>
          <a:lstStyle/>
          <a:p>
            <a:pPr algn="ctr"/>
            <a:r>
              <a:rPr lang="en-US" sz="3600" dirty="0">
                <a:ln w="0"/>
                <a:effectLst>
                  <a:outerShdw blurRad="38100" dist="19050" dir="2700000" algn="tl" rotWithShape="0">
                    <a:schemeClr val="dk1">
                      <a:alpha val="40000"/>
                    </a:schemeClr>
                  </a:outerShdw>
                </a:effectLst>
                <a:latin typeface="Lucida Handwriting" panose="03010101010101010101" pitchFamily="66" charset="77"/>
              </a:rPr>
              <a:t>In The Affairs Of Men</a:t>
            </a:r>
            <a:endParaRPr lang="en-US" sz="3600" b="0" cap="none" spc="0" dirty="0">
              <a:ln w="0"/>
              <a:solidFill>
                <a:schemeClr val="tx1"/>
              </a:solidFill>
              <a:effectLst>
                <a:outerShdw blurRad="38100" dist="19050" dir="2700000" algn="tl" rotWithShape="0">
                  <a:schemeClr val="dk1">
                    <a:alpha val="40000"/>
                  </a:schemeClr>
                </a:outerShdw>
              </a:effectLst>
              <a:latin typeface="Lucida Handwriting" panose="03010101010101010101" pitchFamily="66" charset="77"/>
            </a:endParaRPr>
          </a:p>
        </p:txBody>
      </p:sp>
      <p:sp>
        <p:nvSpPr>
          <p:cNvPr id="3" name="TextBox 2">
            <a:extLst>
              <a:ext uri="{FF2B5EF4-FFF2-40B4-BE49-F238E27FC236}">
                <a16:creationId xmlns:a16="http://schemas.microsoft.com/office/drawing/2014/main" id="{209CA5B6-6E52-C540-E18E-46494713B0DD}"/>
              </a:ext>
            </a:extLst>
          </p:cNvPr>
          <p:cNvSpPr txBox="1"/>
          <p:nvPr/>
        </p:nvSpPr>
        <p:spPr>
          <a:xfrm>
            <a:off x="5623851" y="1253659"/>
            <a:ext cx="6568149" cy="1754326"/>
          </a:xfrm>
          <a:prstGeom prst="rect">
            <a:avLst/>
          </a:prstGeom>
          <a:noFill/>
        </p:spPr>
        <p:txBody>
          <a:bodyPr wrap="square" rtlCol="0">
            <a:spAutoFit/>
          </a:bodyPr>
          <a:lstStyle/>
          <a:p>
            <a:pPr marL="285750" indent="-285750">
              <a:buFont typeface="Wingdings" pitchFamily="2" charset="2"/>
              <a:buChar char="q"/>
            </a:pPr>
            <a:r>
              <a:rPr lang="en-US" sz="3600" dirty="0">
                <a:latin typeface="Bookman Old Style" panose="02050604050505020204" pitchFamily="18" charset="0"/>
              </a:rPr>
              <a:t>Joseph – Gen. 39:21</a:t>
            </a:r>
          </a:p>
          <a:p>
            <a:pPr marL="285750" indent="-285750">
              <a:buFont typeface="Wingdings" pitchFamily="2" charset="2"/>
              <a:buChar char="q"/>
            </a:pPr>
            <a:r>
              <a:rPr lang="en-US" sz="3600" dirty="0">
                <a:latin typeface="Bookman Old Style" panose="02050604050505020204" pitchFamily="18" charset="0"/>
              </a:rPr>
              <a:t>Esther – Esther 4:14</a:t>
            </a:r>
          </a:p>
          <a:p>
            <a:pPr marL="285750" indent="-285750">
              <a:buFont typeface="Wingdings" pitchFamily="2" charset="2"/>
              <a:buChar char="q"/>
            </a:pPr>
            <a:r>
              <a:rPr lang="en-US" sz="3600" dirty="0">
                <a:latin typeface="Bookman Old Style" panose="02050604050505020204" pitchFamily="18" charset="0"/>
              </a:rPr>
              <a:t>King of Persia – Isa. 44:28</a:t>
            </a:r>
          </a:p>
        </p:txBody>
      </p:sp>
      <p:sp>
        <p:nvSpPr>
          <p:cNvPr id="4" name="Rectangle 3">
            <a:extLst>
              <a:ext uri="{FF2B5EF4-FFF2-40B4-BE49-F238E27FC236}">
                <a16:creationId xmlns:a16="http://schemas.microsoft.com/office/drawing/2014/main" id="{0DB2F113-2C62-80A1-FD1E-D7ADD534D1DD}"/>
              </a:ext>
            </a:extLst>
          </p:cNvPr>
          <p:cNvSpPr/>
          <p:nvPr/>
        </p:nvSpPr>
        <p:spPr>
          <a:xfrm>
            <a:off x="6721471" y="531918"/>
            <a:ext cx="2752678" cy="646331"/>
          </a:xfrm>
          <a:prstGeom prst="rect">
            <a:avLst/>
          </a:prstGeom>
          <a:noFill/>
        </p:spPr>
        <p:txBody>
          <a:bodyPr wrap="none" lIns="91440" tIns="45720" rIns="91440" bIns="45720">
            <a:spAutoFit/>
          </a:bodyPr>
          <a:lstStyle/>
          <a:p>
            <a:pPr algn="ctr"/>
            <a:r>
              <a:rPr lang="en-US" sz="3600" b="1" dirty="0">
                <a:ln w="0"/>
                <a:effectLst>
                  <a:outerShdw blurRad="38100" dist="19050" dir="2700000" algn="tl" rotWithShape="0">
                    <a:schemeClr val="dk1">
                      <a:alpha val="40000"/>
                    </a:schemeClr>
                  </a:outerShdw>
                </a:effectLst>
                <a:latin typeface="Bookman Old Style" panose="02050604050505020204" pitchFamily="18" charset="0"/>
              </a:rPr>
              <a:t>In The OT:</a:t>
            </a:r>
            <a:endParaRPr lang="en-US" sz="3600" b="1" cap="none" spc="0" dirty="0">
              <a:ln w="0"/>
              <a:solidFill>
                <a:schemeClr val="tx1"/>
              </a:solidFill>
              <a:effectLst>
                <a:outerShdw blurRad="38100" dist="19050" dir="2700000" algn="tl" rotWithShape="0">
                  <a:schemeClr val="dk1">
                    <a:alpha val="40000"/>
                  </a:schemeClr>
                </a:outerShdw>
              </a:effectLst>
              <a:latin typeface="Bookman Old Style" panose="02050604050505020204" pitchFamily="18" charset="0"/>
            </a:endParaRPr>
          </a:p>
        </p:txBody>
      </p:sp>
      <p:sp>
        <p:nvSpPr>
          <p:cNvPr id="5" name="Rectangle 4">
            <a:extLst>
              <a:ext uri="{FF2B5EF4-FFF2-40B4-BE49-F238E27FC236}">
                <a16:creationId xmlns:a16="http://schemas.microsoft.com/office/drawing/2014/main" id="{62B5C344-CDB5-16B7-C951-FF77188AC9D2}"/>
              </a:ext>
            </a:extLst>
          </p:cNvPr>
          <p:cNvSpPr/>
          <p:nvPr/>
        </p:nvSpPr>
        <p:spPr>
          <a:xfrm>
            <a:off x="463434" y="3375234"/>
            <a:ext cx="4434227" cy="646331"/>
          </a:xfrm>
          <a:prstGeom prst="rect">
            <a:avLst/>
          </a:prstGeom>
          <a:noFill/>
        </p:spPr>
        <p:txBody>
          <a:bodyPr wrap="none" lIns="91440" tIns="45720" rIns="91440" bIns="45720">
            <a:spAutoFit/>
          </a:bodyPr>
          <a:lstStyle/>
          <a:p>
            <a:pPr algn="ctr"/>
            <a:r>
              <a:rPr lang="en-US" sz="3600" b="1" cap="none" spc="0" dirty="0">
                <a:ln w="0"/>
                <a:solidFill>
                  <a:schemeClr val="tx1"/>
                </a:solidFill>
                <a:effectLst>
                  <a:outerShdw blurRad="38100" dist="19050" dir="2700000" algn="tl" rotWithShape="0">
                    <a:schemeClr val="dk1">
                      <a:alpha val="40000"/>
                    </a:schemeClr>
                  </a:outerShdw>
                </a:effectLst>
                <a:latin typeface="Bookman Old Style" panose="02050604050505020204" pitchFamily="18" charset="0"/>
              </a:rPr>
              <a:t>He does so today!</a:t>
            </a:r>
          </a:p>
        </p:txBody>
      </p:sp>
      <p:sp>
        <p:nvSpPr>
          <p:cNvPr id="6" name="TextBox 5">
            <a:extLst>
              <a:ext uri="{FF2B5EF4-FFF2-40B4-BE49-F238E27FC236}">
                <a16:creationId xmlns:a16="http://schemas.microsoft.com/office/drawing/2014/main" id="{349ABB85-ED41-8184-28DA-2921D1269B9F}"/>
              </a:ext>
            </a:extLst>
          </p:cNvPr>
          <p:cNvSpPr txBox="1"/>
          <p:nvPr/>
        </p:nvSpPr>
        <p:spPr>
          <a:xfrm>
            <a:off x="599090" y="4085283"/>
            <a:ext cx="11319641" cy="2308324"/>
          </a:xfrm>
          <a:prstGeom prst="rect">
            <a:avLst/>
          </a:prstGeom>
          <a:noFill/>
        </p:spPr>
        <p:txBody>
          <a:bodyPr wrap="square" rtlCol="0">
            <a:spAutoFit/>
          </a:bodyPr>
          <a:lstStyle/>
          <a:p>
            <a:pPr marL="285750" indent="-285750">
              <a:buFont typeface="Wingdings" pitchFamily="2" charset="2"/>
              <a:buChar char="q"/>
            </a:pPr>
            <a:r>
              <a:rPr lang="en-US" sz="3600" dirty="0">
                <a:latin typeface="Bookman Old Style" panose="02050604050505020204" pitchFamily="18" charset="0"/>
              </a:rPr>
              <a:t>We are told to pray for civil rulers. 1 Tim. 2:1-3 </a:t>
            </a:r>
          </a:p>
          <a:p>
            <a:pPr marL="285750" indent="-285750">
              <a:buFont typeface="Wingdings" pitchFamily="2" charset="2"/>
              <a:buChar char="q"/>
            </a:pPr>
            <a:r>
              <a:rPr lang="en-US" sz="3600" dirty="0">
                <a:latin typeface="Bookman Old Style" panose="02050604050505020204" pitchFamily="18" charset="0"/>
              </a:rPr>
              <a:t>God cares for mankind. He is in control.</a:t>
            </a:r>
          </a:p>
          <a:p>
            <a:pPr marL="285750" indent="-285750">
              <a:buFont typeface="Wingdings" pitchFamily="2" charset="2"/>
              <a:buChar char="q"/>
            </a:pPr>
            <a:r>
              <a:rPr lang="en-US" sz="3600" dirty="0">
                <a:latin typeface="Bookman Old Style" panose="02050604050505020204" pitchFamily="18" charset="0"/>
              </a:rPr>
              <a:t>He provides for His children. Matt. 6:33</a:t>
            </a:r>
          </a:p>
          <a:p>
            <a:pPr marL="285750" indent="-285750">
              <a:buFont typeface="Wingdings" pitchFamily="2" charset="2"/>
              <a:buChar char="q"/>
            </a:pPr>
            <a:endParaRPr lang="en-US" sz="3600" dirty="0">
              <a:latin typeface="Bookman Old Style" panose="02050604050505020204" pitchFamily="18" charset="0"/>
            </a:endParaRPr>
          </a:p>
        </p:txBody>
      </p:sp>
    </p:spTree>
    <p:extLst>
      <p:ext uri="{BB962C8B-B14F-4D97-AF65-F5344CB8AC3E}">
        <p14:creationId xmlns:p14="http://schemas.microsoft.com/office/powerpoint/2010/main" val="193798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 calcmode="lin" valueType="num">
                                      <p:cBhvr additive="base">
                                        <p:cTn id="4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 calcmode="lin" valueType="num">
                                      <p:cBhvr additive="base">
                                        <p:cTn id="4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3" name="Rectangle 5126">
            <a:extLst>
              <a:ext uri="{FF2B5EF4-FFF2-40B4-BE49-F238E27FC236}">
                <a16:creationId xmlns:a16="http://schemas.microsoft.com/office/drawing/2014/main" id="{92CC4BDB-5B81-4023-B967-7DF04BC13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t is God who works in you, both to will and to work | Monergism">
            <a:extLst>
              <a:ext uri="{FF2B5EF4-FFF2-40B4-BE49-F238E27FC236}">
                <a16:creationId xmlns:a16="http://schemas.microsoft.com/office/drawing/2014/main" id="{7A11BAD1-C998-9BBC-9725-1B9BBCAC63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41" r="-1" b="-1"/>
          <a:stretch/>
        </p:blipFill>
        <p:spPr bwMode="auto">
          <a:xfrm>
            <a:off x="2" y="10"/>
            <a:ext cx="12191271" cy="6857989"/>
          </a:xfrm>
          <a:custGeom>
            <a:avLst/>
            <a:gdLst/>
            <a:ahLst/>
            <a:cxnLst/>
            <a:rect l="l" t="t" r="r" b="b"/>
            <a:pathLst>
              <a:path w="12191271" h="6850048">
                <a:moveTo>
                  <a:pt x="636938" y="0"/>
                </a:moveTo>
                <a:lnTo>
                  <a:pt x="12191271" y="0"/>
                </a:lnTo>
                <a:lnTo>
                  <a:pt x="12191271" y="34"/>
                </a:lnTo>
                <a:lnTo>
                  <a:pt x="12188836" y="26696"/>
                </a:lnTo>
                <a:cubicBezTo>
                  <a:pt x="12159738" y="43228"/>
                  <a:pt x="12151834" y="118002"/>
                  <a:pt x="12131136" y="168244"/>
                </a:cubicBezTo>
                <a:cubicBezTo>
                  <a:pt x="12124808" y="199505"/>
                  <a:pt x="12149886" y="254732"/>
                  <a:pt x="12134482" y="260696"/>
                </a:cubicBezTo>
                <a:cubicBezTo>
                  <a:pt x="12141738" y="278745"/>
                  <a:pt x="12126232" y="287417"/>
                  <a:pt x="12123358" y="303160"/>
                </a:cubicBezTo>
                <a:cubicBezTo>
                  <a:pt x="12127622" y="318147"/>
                  <a:pt x="12122174" y="322795"/>
                  <a:pt x="12119930" y="334153"/>
                </a:cubicBezTo>
                <a:cubicBezTo>
                  <a:pt x="12122824" y="340739"/>
                  <a:pt x="12121652" y="350621"/>
                  <a:pt x="12117292" y="352523"/>
                </a:cubicBezTo>
                <a:cubicBezTo>
                  <a:pt x="12108502" y="344302"/>
                  <a:pt x="12109672" y="380554"/>
                  <a:pt x="12103022" y="380764"/>
                </a:cubicBezTo>
                <a:cubicBezTo>
                  <a:pt x="12099682" y="400323"/>
                  <a:pt x="12099092" y="490383"/>
                  <a:pt x="12087384" y="501357"/>
                </a:cubicBezTo>
                <a:cubicBezTo>
                  <a:pt x="12078470" y="540103"/>
                  <a:pt x="12088892" y="604695"/>
                  <a:pt x="12086884" y="621818"/>
                </a:cubicBezTo>
                <a:cubicBezTo>
                  <a:pt x="12103872" y="645808"/>
                  <a:pt x="12046274" y="710838"/>
                  <a:pt x="12037912" y="783603"/>
                </a:cubicBezTo>
                <a:cubicBezTo>
                  <a:pt x="12038728" y="794128"/>
                  <a:pt x="12038178" y="799388"/>
                  <a:pt x="12033652" y="800460"/>
                </a:cubicBezTo>
                <a:cubicBezTo>
                  <a:pt x="12030680" y="822866"/>
                  <a:pt x="12018000" y="839465"/>
                  <a:pt x="12021616" y="857543"/>
                </a:cubicBezTo>
                <a:cubicBezTo>
                  <a:pt x="12012916" y="850673"/>
                  <a:pt x="12020790" y="891755"/>
                  <a:pt x="12011726" y="892266"/>
                </a:cubicBezTo>
                <a:cubicBezTo>
                  <a:pt x="12007210" y="905052"/>
                  <a:pt x="11997872" y="927582"/>
                  <a:pt x="11994512" y="934260"/>
                </a:cubicBezTo>
                <a:lnTo>
                  <a:pt x="11991560" y="932336"/>
                </a:lnTo>
                <a:lnTo>
                  <a:pt x="11990514" y="940487"/>
                </a:lnTo>
                <a:lnTo>
                  <a:pt x="11988602" y="958836"/>
                </a:lnTo>
                <a:cubicBezTo>
                  <a:pt x="11985966" y="966456"/>
                  <a:pt x="11975758" y="977088"/>
                  <a:pt x="11974700" y="986207"/>
                </a:cubicBezTo>
                <a:cubicBezTo>
                  <a:pt x="11970938" y="1004735"/>
                  <a:pt x="11977876" y="1007075"/>
                  <a:pt x="11982258" y="1013556"/>
                </a:cubicBezTo>
                <a:cubicBezTo>
                  <a:pt x="11981214" y="1026451"/>
                  <a:pt x="11971950" y="1050442"/>
                  <a:pt x="11968448" y="1063580"/>
                </a:cubicBezTo>
                <a:cubicBezTo>
                  <a:pt x="11964708" y="1069989"/>
                  <a:pt x="11969836" y="1093522"/>
                  <a:pt x="11961240" y="1092388"/>
                </a:cubicBezTo>
                <a:cubicBezTo>
                  <a:pt x="11960426" y="1105603"/>
                  <a:pt x="11958786" y="1112923"/>
                  <a:pt x="11957400" y="1120089"/>
                </a:cubicBezTo>
                <a:lnTo>
                  <a:pt x="11952458" y="1136369"/>
                </a:lnTo>
                <a:cubicBezTo>
                  <a:pt x="11950090" y="1140925"/>
                  <a:pt x="11948538" y="1146011"/>
                  <a:pt x="11948726" y="1152132"/>
                </a:cubicBezTo>
                <a:lnTo>
                  <a:pt x="11949742" y="1158140"/>
                </a:lnTo>
                <a:lnTo>
                  <a:pt x="11948154" y="1158608"/>
                </a:lnTo>
                <a:cubicBezTo>
                  <a:pt x="11945686" y="1158803"/>
                  <a:pt x="11928734" y="1161056"/>
                  <a:pt x="11927260" y="1180442"/>
                </a:cubicBezTo>
                <a:cubicBezTo>
                  <a:pt x="11921496" y="1192709"/>
                  <a:pt x="11919204" y="1203402"/>
                  <a:pt x="11915994" y="1221353"/>
                </a:cubicBezTo>
                <a:cubicBezTo>
                  <a:pt x="11915516" y="1232713"/>
                  <a:pt x="11926308" y="1235102"/>
                  <a:pt x="11924388" y="1248604"/>
                </a:cubicBezTo>
                <a:cubicBezTo>
                  <a:pt x="11911346" y="1301115"/>
                  <a:pt x="11929638" y="1279167"/>
                  <a:pt x="11916648" y="1307095"/>
                </a:cubicBezTo>
                <a:cubicBezTo>
                  <a:pt x="11915436" y="1312439"/>
                  <a:pt x="11915606" y="1317191"/>
                  <a:pt x="11916360" y="1321583"/>
                </a:cubicBezTo>
                <a:lnTo>
                  <a:pt x="11918132" y="1328373"/>
                </a:lnTo>
                <a:lnTo>
                  <a:pt x="11911374" y="1349635"/>
                </a:lnTo>
                <a:cubicBezTo>
                  <a:pt x="11908688" y="1360345"/>
                  <a:pt x="11906470" y="1371840"/>
                  <a:pt x="11904778" y="1383852"/>
                </a:cubicBezTo>
                <a:cubicBezTo>
                  <a:pt x="11907652" y="1387748"/>
                  <a:pt x="11902226" y="1395665"/>
                  <a:pt x="11900890" y="1399838"/>
                </a:cubicBezTo>
                <a:cubicBezTo>
                  <a:pt x="11902940" y="1400643"/>
                  <a:pt x="11902928" y="1410976"/>
                  <a:pt x="11900874" y="1413889"/>
                </a:cubicBezTo>
                <a:cubicBezTo>
                  <a:pt x="11886092" y="1485537"/>
                  <a:pt x="11909474" y="1450776"/>
                  <a:pt x="11893500" y="1491153"/>
                </a:cubicBezTo>
                <a:cubicBezTo>
                  <a:pt x="11892154" y="1498399"/>
                  <a:pt x="11892622" y="1504376"/>
                  <a:pt x="11893858" y="1509677"/>
                </a:cubicBezTo>
                <a:lnTo>
                  <a:pt x="11897264" y="1519651"/>
                </a:lnTo>
                <a:lnTo>
                  <a:pt x="11895090" y="1525679"/>
                </a:lnTo>
                <a:cubicBezTo>
                  <a:pt x="11892484" y="1550498"/>
                  <a:pt x="11896104" y="1559433"/>
                  <a:pt x="11890274" y="1572282"/>
                </a:cubicBezTo>
                <a:cubicBezTo>
                  <a:pt x="11897250" y="1597020"/>
                  <a:pt x="11889764" y="1586796"/>
                  <a:pt x="11886744" y="1602539"/>
                </a:cubicBezTo>
                <a:cubicBezTo>
                  <a:pt x="11883642" y="1614697"/>
                  <a:pt x="11882502" y="1589859"/>
                  <a:pt x="11880728" y="1602238"/>
                </a:cubicBezTo>
                <a:cubicBezTo>
                  <a:pt x="11881720" y="1616707"/>
                  <a:pt x="11874476" y="1613372"/>
                  <a:pt x="11875940" y="1628576"/>
                </a:cubicBezTo>
                <a:cubicBezTo>
                  <a:pt x="11881788" y="1627172"/>
                  <a:pt x="11872080" y="1656092"/>
                  <a:pt x="11876794" y="1658841"/>
                </a:cubicBezTo>
                <a:lnTo>
                  <a:pt x="11876694" y="1659046"/>
                </a:lnTo>
                <a:cubicBezTo>
                  <a:pt x="11866634" y="1667627"/>
                  <a:pt x="11851866" y="1763404"/>
                  <a:pt x="11841806" y="1771984"/>
                </a:cubicBezTo>
                <a:cubicBezTo>
                  <a:pt x="11810410" y="1824881"/>
                  <a:pt x="11780100" y="1952023"/>
                  <a:pt x="11765636" y="2016516"/>
                </a:cubicBezTo>
                <a:cubicBezTo>
                  <a:pt x="11751172" y="2081009"/>
                  <a:pt x="11756430" y="2114985"/>
                  <a:pt x="11755018" y="2158942"/>
                </a:cubicBezTo>
                <a:lnTo>
                  <a:pt x="11756288" y="2240371"/>
                </a:lnTo>
                <a:lnTo>
                  <a:pt x="11751858" y="2253578"/>
                </a:lnTo>
                <a:cubicBezTo>
                  <a:pt x="11750642" y="2255242"/>
                  <a:pt x="11750294" y="2257858"/>
                  <a:pt x="11752262" y="2273603"/>
                </a:cubicBezTo>
                <a:cubicBezTo>
                  <a:pt x="11740738" y="2308149"/>
                  <a:pt x="11737736" y="2368195"/>
                  <a:pt x="11722998" y="2393147"/>
                </a:cubicBezTo>
                <a:cubicBezTo>
                  <a:pt x="11727870" y="2391170"/>
                  <a:pt x="11729790" y="2408227"/>
                  <a:pt x="11726462" y="2418325"/>
                </a:cubicBezTo>
                <a:cubicBezTo>
                  <a:pt x="11745428" y="2412080"/>
                  <a:pt x="11706204" y="2455637"/>
                  <a:pt x="11717312" y="2469703"/>
                </a:cubicBezTo>
                <a:cubicBezTo>
                  <a:pt x="11706060" y="2466046"/>
                  <a:pt x="11682162" y="2507996"/>
                  <a:pt x="11689052" y="2534428"/>
                </a:cubicBezTo>
                <a:cubicBezTo>
                  <a:pt x="11683298" y="2568704"/>
                  <a:pt x="11671550" y="2590146"/>
                  <a:pt x="11671572" y="2628315"/>
                </a:cubicBezTo>
                <a:cubicBezTo>
                  <a:pt x="11669958" y="2628904"/>
                  <a:pt x="11668516" y="2630315"/>
                  <a:pt x="11667202" y="2632291"/>
                </a:cubicBezTo>
                <a:lnTo>
                  <a:pt x="11663792" y="2639275"/>
                </a:lnTo>
                <a:lnTo>
                  <a:pt x="11663828" y="2640882"/>
                </a:lnTo>
                <a:cubicBezTo>
                  <a:pt x="11663260" y="2646928"/>
                  <a:pt x="11662318" y="2649787"/>
                  <a:pt x="11661216" y="2651232"/>
                </a:cubicBezTo>
                <a:lnTo>
                  <a:pt x="11659736" y="2651998"/>
                </a:lnTo>
                <a:lnTo>
                  <a:pt x="11657658" y="2658628"/>
                </a:lnTo>
                <a:lnTo>
                  <a:pt x="11652798" y="2670425"/>
                </a:lnTo>
                <a:lnTo>
                  <a:pt x="11652608" y="2673819"/>
                </a:lnTo>
                <a:lnTo>
                  <a:pt x="11646398" y="2693461"/>
                </a:lnTo>
                <a:lnTo>
                  <a:pt x="11646654" y="2694295"/>
                </a:lnTo>
                <a:cubicBezTo>
                  <a:pt x="11647086" y="2696613"/>
                  <a:pt x="11647138" y="2699170"/>
                  <a:pt x="11646396" y="2702293"/>
                </a:cubicBezTo>
                <a:cubicBezTo>
                  <a:pt x="11652536" y="2705759"/>
                  <a:pt x="11647852" y="2707391"/>
                  <a:pt x="11645122" y="2716295"/>
                </a:cubicBezTo>
                <a:cubicBezTo>
                  <a:pt x="11654048" y="2723663"/>
                  <a:pt x="11643268" y="2743972"/>
                  <a:pt x="11646406" y="2755554"/>
                </a:cubicBezTo>
                <a:cubicBezTo>
                  <a:pt x="11644200" y="2761932"/>
                  <a:pt x="11642026" y="2768809"/>
                  <a:pt x="11639970" y="2776095"/>
                </a:cubicBezTo>
                <a:lnTo>
                  <a:pt x="11638858" y="2780546"/>
                </a:lnTo>
                <a:lnTo>
                  <a:pt x="11638912" y="2780766"/>
                </a:lnTo>
                <a:cubicBezTo>
                  <a:pt x="11638832" y="2782014"/>
                  <a:pt x="11638528" y="2783583"/>
                  <a:pt x="11637890" y="2785722"/>
                </a:cubicBezTo>
                <a:lnTo>
                  <a:pt x="11636832" y="2788662"/>
                </a:lnTo>
                <a:lnTo>
                  <a:pt x="11634674" y="2797295"/>
                </a:lnTo>
                <a:lnTo>
                  <a:pt x="11634434" y="2801139"/>
                </a:lnTo>
                <a:cubicBezTo>
                  <a:pt x="11635286" y="2816294"/>
                  <a:pt x="11647702" y="2823339"/>
                  <a:pt x="11638528" y="2839295"/>
                </a:cubicBezTo>
                <a:cubicBezTo>
                  <a:pt x="11636094" y="2865138"/>
                  <a:pt x="11641034" y="2884181"/>
                  <a:pt x="11634070" y="2906237"/>
                </a:cubicBezTo>
                <a:cubicBezTo>
                  <a:pt x="11631818" y="2930445"/>
                  <a:pt x="11632514" y="2952380"/>
                  <a:pt x="11628506" y="2972091"/>
                </a:cubicBezTo>
                <a:cubicBezTo>
                  <a:pt x="11629844" y="2981191"/>
                  <a:pt x="11625508" y="2988486"/>
                  <a:pt x="11625932" y="2995729"/>
                </a:cubicBezTo>
                <a:cubicBezTo>
                  <a:pt x="11626358" y="3002972"/>
                  <a:pt x="11636102" y="3002605"/>
                  <a:pt x="11631060" y="3015551"/>
                </a:cubicBezTo>
                <a:cubicBezTo>
                  <a:pt x="11639036" y="3026970"/>
                  <a:pt x="11634852" y="3046550"/>
                  <a:pt x="11634862" y="3052653"/>
                </a:cubicBezTo>
                <a:lnTo>
                  <a:pt x="11638472" y="3085161"/>
                </a:lnTo>
                <a:lnTo>
                  <a:pt x="11617590" y="3113393"/>
                </a:lnTo>
                <a:cubicBezTo>
                  <a:pt x="11621846" y="3121866"/>
                  <a:pt x="11613122" y="3148828"/>
                  <a:pt x="11622718" y="3149063"/>
                </a:cubicBezTo>
                <a:cubicBezTo>
                  <a:pt x="11620874" y="3159401"/>
                  <a:pt x="11616380" y="3164407"/>
                  <a:pt x="11622820" y="3163072"/>
                </a:cubicBezTo>
                <a:cubicBezTo>
                  <a:pt x="11622276" y="3170605"/>
                  <a:pt x="11620826" y="3184783"/>
                  <a:pt x="11619438" y="3194257"/>
                </a:cubicBezTo>
                <a:lnTo>
                  <a:pt x="11614494" y="3219915"/>
                </a:lnTo>
                <a:lnTo>
                  <a:pt x="11613098" y="3221731"/>
                </a:lnTo>
                <a:cubicBezTo>
                  <a:pt x="11612634" y="3224213"/>
                  <a:pt x="11612392" y="3231115"/>
                  <a:pt x="11611708" y="3234801"/>
                </a:cubicBezTo>
                <a:lnTo>
                  <a:pt x="11609006" y="3243851"/>
                </a:lnTo>
                <a:cubicBezTo>
                  <a:pt x="11607894" y="3246676"/>
                  <a:pt x="11606598" y="3249062"/>
                  <a:pt x="11605054" y="3250812"/>
                </a:cubicBezTo>
                <a:cubicBezTo>
                  <a:pt x="11608816" y="3286401"/>
                  <a:pt x="11599242" y="3315146"/>
                  <a:pt x="11596882" y="3351401"/>
                </a:cubicBezTo>
                <a:cubicBezTo>
                  <a:pt x="11606320" y="3370932"/>
                  <a:pt x="11574486" y="3407777"/>
                  <a:pt x="11562942" y="3412738"/>
                </a:cubicBezTo>
                <a:cubicBezTo>
                  <a:pt x="11558508" y="3443835"/>
                  <a:pt x="11567878" y="3479425"/>
                  <a:pt x="11562930" y="3515212"/>
                </a:cubicBezTo>
                <a:lnTo>
                  <a:pt x="11545452" y="3647527"/>
                </a:lnTo>
                <a:cubicBezTo>
                  <a:pt x="11538634" y="3726778"/>
                  <a:pt x="11536610" y="3789073"/>
                  <a:pt x="11537114" y="3864465"/>
                </a:cubicBezTo>
                <a:cubicBezTo>
                  <a:pt x="11537618" y="3939858"/>
                  <a:pt x="11535598" y="4034053"/>
                  <a:pt x="11548476" y="4099881"/>
                </a:cubicBezTo>
                <a:lnTo>
                  <a:pt x="11552432" y="4165133"/>
                </a:lnTo>
                <a:lnTo>
                  <a:pt x="11552732" y="4173457"/>
                </a:lnTo>
                <a:cubicBezTo>
                  <a:pt x="11546540" y="4200651"/>
                  <a:pt x="11557802" y="4228513"/>
                  <a:pt x="11553200" y="4250383"/>
                </a:cubicBezTo>
                <a:cubicBezTo>
                  <a:pt x="11552922" y="4256452"/>
                  <a:pt x="11553192" y="4261667"/>
                  <a:pt x="11553798" y="4266324"/>
                </a:cubicBezTo>
                <a:lnTo>
                  <a:pt x="11556298" y="4278290"/>
                </a:lnTo>
                <a:lnTo>
                  <a:pt x="11558608" y="4279552"/>
                </a:lnTo>
                <a:lnTo>
                  <a:pt x="11559256" y="4288041"/>
                </a:lnTo>
                <a:lnTo>
                  <a:pt x="11559842" y="4289935"/>
                </a:lnTo>
                <a:cubicBezTo>
                  <a:pt x="11559766" y="4297619"/>
                  <a:pt x="11558376" y="4321255"/>
                  <a:pt x="11558794" y="4334153"/>
                </a:cubicBezTo>
                <a:cubicBezTo>
                  <a:pt x="11561310" y="4357137"/>
                  <a:pt x="11552162" y="4349289"/>
                  <a:pt x="11562346" y="4367326"/>
                </a:cubicBezTo>
                <a:cubicBezTo>
                  <a:pt x="11559750" y="4411719"/>
                  <a:pt x="11572402" y="4426587"/>
                  <a:pt x="11564954" y="4468612"/>
                </a:cubicBezTo>
                <a:cubicBezTo>
                  <a:pt x="11563988" y="4505670"/>
                  <a:pt x="11581512" y="4533280"/>
                  <a:pt x="11580786" y="4546196"/>
                </a:cubicBezTo>
                <a:cubicBezTo>
                  <a:pt x="11581754" y="4580683"/>
                  <a:pt x="11563866" y="4624484"/>
                  <a:pt x="11563432" y="4665534"/>
                </a:cubicBezTo>
                <a:cubicBezTo>
                  <a:pt x="11565794" y="4700759"/>
                  <a:pt x="11560190" y="4735452"/>
                  <a:pt x="11568406" y="4764690"/>
                </a:cubicBezTo>
                <a:cubicBezTo>
                  <a:pt x="11567130" y="4767647"/>
                  <a:pt x="11566180" y="4770968"/>
                  <a:pt x="11565462" y="4774527"/>
                </a:cubicBezTo>
                <a:lnTo>
                  <a:pt x="11564000" y="4785178"/>
                </a:lnTo>
                <a:lnTo>
                  <a:pt x="11564328" y="4798347"/>
                </a:lnTo>
                <a:lnTo>
                  <a:pt x="11563206" y="4801234"/>
                </a:lnTo>
                <a:lnTo>
                  <a:pt x="11561136" y="4826142"/>
                </a:lnTo>
                <a:lnTo>
                  <a:pt x="11561700" y="4829040"/>
                </a:lnTo>
                <a:lnTo>
                  <a:pt x="11560522" y="4853748"/>
                </a:lnTo>
                <a:lnTo>
                  <a:pt x="11560924" y="4853991"/>
                </a:lnTo>
                <a:cubicBezTo>
                  <a:pt x="11561796" y="4855098"/>
                  <a:pt x="11562390" y="4856978"/>
                  <a:pt x="11562416" y="4860528"/>
                </a:cubicBezTo>
                <a:cubicBezTo>
                  <a:pt x="11568496" y="4853650"/>
                  <a:pt x="11564776" y="4862172"/>
                  <a:pt x="11564316" y="4873245"/>
                </a:cubicBezTo>
                <a:lnTo>
                  <a:pt x="11572682" y="4927107"/>
                </a:lnTo>
                <a:lnTo>
                  <a:pt x="11572672" y="4932248"/>
                </a:lnTo>
                <a:cubicBezTo>
                  <a:pt x="11572704" y="4932275"/>
                  <a:pt x="11572734" y="4932305"/>
                  <a:pt x="11572766" y="4932333"/>
                </a:cubicBezTo>
                <a:cubicBezTo>
                  <a:pt x="11572964" y="4933414"/>
                  <a:pt x="11573036" y="4935090"/>
                  <a:pt x="11572942" y="4937721"/>
                </a:cubicBezTo>
                <a:lnTo>
                  <a:pt x="11577402" y="4975055"/>
                </a:lnTo>
                <a:cubicBezTo>
                  <a:pt x="11574168" y="4991322"/>
                  <a:pt x="11579054" y="4994280"/>
                  <a:pt x="11580860" y="5016279"/>
                </a:cubicBezTo>
                <a:cubicBezTo>
                  <a:pt x="11577794" y="5025639"/>
                  <a:pt x="11578930" y="5033009"/>
                  <a:pt x="11581396" y="5040153"/>
                </a:cubicBezTo>
                <a:cubicBezTo>
                  <a:pt x="11580034" y="5061698"/>
                  <a:pt x="11583522" y="5081146"/>
                  <a:pt x="11584442" y="5105259"/>
                </a:cubicBezTo>
                <a:cubicBezTo>
                  <a:pt x="11580512" y="5131545"/>
                  <a:pt x="11587750" y="5144617"/>
                  <a:pt x="11588702" y="5170388"/>
                </a:cubicBezTo>
                <a:cubicBezTo>
                  <a:pt x="11581846" y="5193034"/>
                  <a:pt x="11594798" y="5188571"/>
                  <a:pt x="11597568" y="5201681"/>
                </a:cubicBezTo>
                <a:lnTo>
                  <a:pt x="11596842" y="5215195"/>
                </a:lnTo>
                <a:lnTo>
                  <a:pt x="11596192" y="5218814"/>
                </a:lnTo>
                <a:cubicBezTo>
                  <a:pt x="11595848" y="5221331"/>
                  <a:pt x="11595754" y="5223032"/>
                  <a:pt x="11595836" y="5224243"/>
                </a:cubicBezTo>
                <a:lnTo>
                  <a:pt x="11595408" y="5229443"/>
                </a:lnTo>
                <a:cubicBezTo>
                  <a:pt x="11594346" y="5237912"/>
                  <a:pt x="11593122" y="5246108"/>
                  <a:pt x="11591796" y="5253878"/>
                </a:cubicBezTo>
                <a:cubicBezTo>
                  <a:pt x="11596328" y="5261714"/>
                  <a:pt x="11588472" y="5289750"/>
                  <a:pt x="11598078" y="5288650"/>
                </a:cubicBezTo>
                <a:cubicBezTo>
                  <a:pt x="11596572" y="5299191"/>
                  <a:pt x="11592238" y="5304794"/>
                  <a:pt x="11598640" y="5302571"/>
                </a:cubicBezTo>
                <a:cubicBezTo>
                  <a:pt x="11598320" y="5306080"/>
                  <a:pt x="11598696" y="5308372"/>
                  <a:pt x="11599412" y="5310113"/>
                </a:cubicBezTo>
                <a:lnTo>
                  <a:pt x="11599768" y="5310652"/>
                </a:lnTo>
                <a:lnTo>
                  <a:pt x="11593310" y="5352392"/>
                </a:lnTo>
                <a:lnTo>
                  <a:pt x="11592144" y="5360280"/>
                </a:lnTo>
                <a:lnTo>
                  <a:pt x="11589598" y="5374040"/>
                </a:lnTo>
                <a:lnTo>
                  <a:pt x="11589840" y="5375477"/>
                </a:lnTo>
                <a:lnTo>
                  <a:pt x="11587428" y="5384856"/>
                </a:lnTo>
                <a:cubicBezTo>
                  <a:pt x="11586404" y="5387820"/>
                  <a:pt x="11585186" y="5390375"/>
                  <a:pt x="11583696" y="5392331"/>
                </a:cubicBezTo>
                <a:cubicBezTo>
                  <a:pt x="11588614" y="5427214"/>
                  <a:pt x="11579964" y="5457140"/>
                  <a:pt x="11578774" y="5493537"/>
                </a:cubicBezTo>
                <a:cubicBezTo>
                  <a:pt x="11574386" y="5533576"/>
                  <a:pt x="11562428" y="5590359"/>
                  <a:pt x="11557362" y="5632561"/>
                </a:cubicBezTo>
                <a:lnTo>
                  <a:pt x="11548380" y="5746753"/>
                </a:lnTo>
                <a:cubicBezTo>
                  <a:pt x="11556238" y="5772089"/>
                  <a:pt x="11550878" y="5798350"/>
                  <a:pt x="11551024" y="5822826"/>
                </a:cubicBezTo>
                <a:cubicBezTo>
                  <a:pt x="11542796" y="5814291"/>
                  <a:pt x="11553924" y="5853157"/>
                  <a:pt x="11544052" y="5852276"/>
                </a:cubicBezTo>
                <a:cubicBezTo>
                  <a:pt x="11544390" y="5856758"/>
                  <a:pt x="11545032" y="5861128"/>
                  <a:pt x="11545748" y="5865520"/>
                </a:cubicBezTo>
                <a:lnTo>
                  <a:pt x="11546116" y="5867822"/>
                </a:lnTo>
                <a:lnTo>
                  <a:pt x="11545906" y="5876651"/>
                </a:lnTo>
                <a:lnTo>
                  <a:pt x="11547962" y="5879618"/>
                </a:lnTo>
                <a:lnTo>
                  <a:pt x="11549160" y="5893249"/>
                </a:lnTo>
                <a:cubicBezTo>
                  <a:pt x="11549282" y="5898280"/>
                  <a:pt x="11549030" y="5903609"/>
                  <a:pt x="11548180" y="5909369"/>
                </a:cubicBezTo>
                <a:cubicBezTo>
                  <a:pt x="11541720" y="5927436"/>
                  <a:pt x="11549640" y="5963239"/>
                  <a:pt x="11541162" y="5985355"/>
                </a:cubicBezTo>
                <a:cubicBezTo>
                  <a:pt x="11538794" y="5993983"/>
                  <a:pt x="11531140" y="6003419"/>
                  <a:pt x="11533408" y="6010880"/>
                </a:cubicBezTo>
                <a:cubicBezTo>
                  <a:pt x="11533384" y="6032967"/>
                  <a:pt x="11540672" y="6093692"/>
                  <a:pt x="11541022" y="6117880"/>
                </a:cubicBezTo>
                <a:cubicBezTo>
                  <a:pt x="11536010" y="6127417"/>
                  <a:pt x="11542236" y="6147591"/>
                  <a:pt x="11540416" y="6176296"/>
                </a:cubicBezTo>
                <a:cubicBezTo>
                  <a:pt x="11533696" y="6193575"/>
                  <a:pt x="11520672" y="6223706"/>
                  <a:pt x="11515330" y="6241549"/>
                </a:cubicBezTo>
                <a:cubicBezTo>
                  <a:pt x="11509988" y="6259393"/>
                  <a:pt x="11506830" y="6256209"/>
                  <a:pt x="11508360" y="6283356"/>
                </a:cubicBezTo>
                <a:cubicBezTo>
                  <a:pt x="11496758" y="6317094"/>
                  <a:pt x="11506504" y="6340085"/>
                  <a:pt x="11502164" y="6370897"/>
                </a:cubicBezTo>
                <a:cubicBezTo>
                  <a:pt x="11498220" y="6406078"/>
                  <a:pt x="11505228" y="6378276"/>
                  <a:pt x="11493420" y="6419907"/>
                </a:cubicBezTo>
                <a:cubicBezTo>
                  <a:pt x="11496498" y="6425815"/>
                  <a:pt x="11498672" y="6444204"/>
                  <a:pt x="11496258" y="6453162"/>
                </a:cubicBezTo>
                <a:cubicBezTo>
                  <a:pt x="11496982" y="6471523"/>
                  <a:pt x="11512650" y="6498528"/>
                  <a:pt x="11512334" y="6514298"/>
                </a:cubicBezTo>
                <a:cubicBezTo>
                  <a:pt x="11512200" y="6527176"/>
                  <a:pt x="11507906" y="6505466"/>
                  <a:pt x="11506458" y="6519308"/>
                </a:cubicBezTo>
                <a:cubicBezTo>
                  <a:pt x="11505546" y="6536357"/>
                  <a:pt x="11496970" y="6533583"/>
                  <a:pt x="11506912" y="6550074"/>
                </a:cubicBezTo>
                <a:cubicBezTo>
                  <a:pt x="11502902" y="6566946"/>
                  <a:pt x="11507560" y="6571936"/>
                  <a:pt x="11508214" y="6596919"/>
                </a:cubicBezTo>
                <a:cubicBezTo>
                  <a:pt x="11504722" y="6606203"/>
                  <a:pt x="11505462" y="6614758"/>
                  <a:pt x="11507524" y="6623534"/>
                </a:cubicBezTo>
                <a:cubicBezTo>
                  <a:pt x="11505086" y="6646907"/>
                  <a:pt x="11507528" y="6669655"/>
                  <a:pt x="11507206" y="6696669"/>
                </a:cubicBezTo>
                <a:cubicBezTo>
                  <a:pt x="11501998" y="6724388"/>
                  <a:pt x="11508454" y="6741397"/>
                  <a:pt x="11508078" y="6770256"/>
                </a:cubicBezTo>
                <a:cubicBezTo>
                  <a:pt x="11509260" y="6790406"/>
                  <a:pt x="11512798" y="6819910"/>
                  <a:pt x="11515012" y="6840678"/>
                </a:cubicBezTo>
                <a:lnTo>
                  <a:pt x="11515906" y="6850048"/>
                </a:lnTo>
                <a:lnTo>
                  <a:pt x="0" y="6850048"/>
                </a:lnTo>
                <a:lnTo>
                  <a:pt x="0" y="6150255"/>
                </a:lnTo>
                <a:lnTo>
                  <a:pt x="17548" y="6079421"/>
                </a:lnTo>
                <a:cubicBezTo>
                  <a:pt x="24104" y="6016456"/>
                  <a:pt x="27371" y="6035306"/>
                  <a:pt x="27043" y="5985942"/>
                </a:cubicBezTo>
                <a:cubicBezTo>
                  <a:pt x="26678" y="5981021"/>
                  <a:pt x="35914" y="5971603"/>
                  <a:pt x="33624" y="5952542"/>
                </a:cubicBezTo>
                <a:cubicBezTo>
                  <a:pt x="37578" y="5922372"/>
                  <a:pt x="48696" y="5939028"/>
                  <a:pt x="52357" y="5900385"/>
                </a:cubicBezTo>
                <a:cubicBezTo>
                  <a:pt x="55799" y="5903958"/>
                  <a:pt x="54094" y="5866099"/>
                  <a:pt x="66315" y="5862451"/>
                </a:cubicBezTo>
                <a:cubicBezTo>
                  <a:pt x="70207" y="5846033"/>
                  <a:pt x="73489" y="5820812"/>
                  <a:pt x="75710" y="5801878"/>
                </a:cubicBezTo>
                <a:cubicBezTo>
                  <a:pt x="81695" y="5773510"/>
                  <a:pt x="88149" y="5759388"/>
                  <a:pt x="92413" y="5755196"/>
                </a:cubicBezTo>
                <a:cubicBezTo>
                  <a:pt x="99183" y="5726796"/>
                  <a:pt x="100401" y="5729867"/>
                  <a:pt x="114766" y="5692575"/>
                </a:cubicBezTo>
                <a:cubicBezTo>
                  <a:pt x="109606" y="5670690"/>
                  <a:pt x="120766" y="5651885"/>
                  <a:pt x="130959" y="5642725"/>
                </a:cubicBezTo>
                <a:cubicBezTo>
                  <a:pt x="140615" y="5617952"/>
                  <a:pt x="163671" y="5564143"/>
                  <a:pt x="166724" y="5528753"/>
                </a:cubicBezTo>
                <a:cubicBezTo>
                  <a:pt x="165990" y="5474631"/>
                  <a:pt x="177327" y="5489775"/>
                  <a:pt x="185947" y="5465696"/>
                </a:cubicBezTo>
                <a:cubicBezTo>
                  <a:pt x="196662" y="5446952"/>
                  <a:pt x="187411" y="5449560"/>
                  <a:pt x="200956" y="5429999"/>
                </a:cubicBezTo>
                <a:lnTo>
                  <a:pt x="216668" y="5393769"/>
                </a:lnTo>
                <a:lnTo>
                  <a:pt x="241271" y="5350074"/>
                </a:lnTo>
                <a:lnTo>
                  <a:pt x="248034" y="5340072"/>
                </a:lnTo>
                <a:cubicBezTo>
                  <a:pt x="248058" y="5334942"/>
                  <a:pt x="248479" y="5331687"/>
                  <a:pt x="249221" y="5329608"/>
                </a:cubicBezTo>
                <a:cubicBezTo>
                  <a:pt x="249320" y="5329557"/>
                  <a:pt x="249420" y="5329504"/>
                  <a:pt x="249519" y="5329453"/>
                </a:cubicBezTo>
                <a:lnTo>
                  <a:pt x="252498" y="5314689"/>
                </a:lnTo>
                <a:cubicBezTo>
                  <a:pt x="252864" y="5297574"/>
                  <a:pt x="278981" y="5263235"/>
                  <a:pt x="278285" y="5246981"/>
                </a:cubicBezTo>
                <a:cubicBezTo>
                  <a:pt x="294835" y="5239806"/>
                  <a:pt x="267309" y="5243000"/>
                  <a:pt x="282334" y="5215649"/>
                </a:cubicBezTo>
                <a:cubicBezTo>
                  <a:pt x="284338" y="5203457"/>
                  <a:pt x="286369" y="5198331"/>
                  <a:pt x="287909" y="5188115"/>
                </a:cubicBezTo>
                <a:cubicBezTo>
                  <a:pt x="288332" y="5187974"/>
                  <a:pt x="291148" y="5154493"/>
                  <a:pt x="291570" y="5154352"/>
                </a:cubicBezTo>
                <a:lnTo>
                  <a:pt x="295687" y="5129949"/>
                </a:lnTo>
                <a:lnTo>
                  <a:pt x="297770" y="5124375"/>
                </a:lnTo>
                <a:lnTo>
                  <a:pt x="294552" y="5091886"/>
                </a:lnTo>
                <a:lnTo>
                  <a:pt x="294372" y="5075666"/>
                </a:lnTo>
                <a:lnTo>
                  <a:pt x="291261" y="5069914"/>
                </a:lnTo>
                <a:cubicBezTo>
                  <a:pt x="289602" y="5064348"/>
                  <a:pt x="289412" y="5057213"/>
                  <a:pt x="292549" y="5046565"/>
                </a:cubicBezTo>
                <a:lnTo>
                  <a:pt x="293850" y="5044324"/>
                </a:lnTo>
                <a:lnTo>
                  <a:pt x="288225" y="5011521"/>
                </a:lnTo>
                <a:cubicBezTo>
                  <a:pt x="286438" y="5004509"/>
                  <a:pt x="295879" y="4976501"/>
                  <a:pt x="292304" y="4970595"/>
                </a:cubicBezTo>
                <a:cubicBezTo>
                  <a:pt x="297173" y="4914689"/>
                  <a:pt x="280545" y="4880484"/>
                  <a:pt x="292037" y="4812226"/>
                </a:cubicBezTo>
                <a:cubicBezTo>
                  <a:pt x="296651" y="4766534"/>
                  <a:pt x="296553" y="4740857"/>
                  <a:pt x="300183" y="4711370"/>
                </a:cubicBezTo>
                <a:cubicBezTo>
                  <a:pt x="303813" y="4681883"/>
                  <a:pt x="310253" y="4654301"/>
                  <a:pt x="313819" y="4635304"/>
                </a:cubicBezTo>
                <a:cubicBezTo>
                  <a:pt x="317385" y="4616307"/>
                  <a:pt x="319059" y="4621434"/>
                  <a:pt x="321580" y="4597389"/>
                </a:cubicBezTo>
                <a:cubicBezTo>
                  <a:pt x="324100" y="4573344"/>
                  <a:pt x="322182" y="4514378"/>
                  <a:pt x="328942" y="4491032"/>
                </a:cubicBezTo>
                <a:cubicBezTo>
                  <a:pt x="328254" y="4465815"/>
                  <a:pt x="339350" y="4462516"/>
                  <a:pt x="338027" y="4448739"/>
                </a:cubicBezTo>
                <a:cubicBezTo>
                  <a:pt x="354594" y="4377504"/>
                  <a:pt x="351648" y="4318161"/>
                  <a:pt x="348965" y="4231470"/>
                </a:cubicBezTo>
                <a:cubicBezTo>
                  <a:pt x="353874" y="4174323"/>
                  <a:pt x="356666" y="4175355"/>
                  <a:pt x="359496" y="4150308"/>
                </a:cubicBezTo>
                <a:cubicBezTo>
                  <a:pt x="362339" y="4142663"/>
                  <a:pt x="352449" y="4138872"/>
                  <a:pt x="356364" y="4131985"/>
                </a:cubicBezTo>
                <a:lnTo>
                  <a:pt x="361593" y="4096619"/>
                </a:lnTo>
                <a:lnTo>
                  <a:pt x="371792" y="4070654"/>
                </a:lnTo>
                <a:lnTo>
                  <a:pt x="378262" y="4046249"/>
                </a:lnTo>
                <a:lnTo>
                  <a:pt x="381009" y="4016915"/>
                </a:lnTo>
                <a:cubicBezTo>
                  <a:pt x="383439" y="4007929"/>
                  <a:pt x="391279" y="4007340"/>
                  <a:pt x="391151" y="3995496"/>
                </a:cubicBezTo>
                <a:cubicBezTo>
                  <a:pt x="396353" y="3959536"/>
                  <a:pt x="400862" y="3894766"/>
                  <a:pt x="406592" y="3845871"/>
                </a:cubicBezTo>
                <a:cubicBezTo>
                  <a:pt x="403177" y="3821649"/>
                  <a:pt x="409717" y="3786911"/>
                  <a:pt x="419462" y="3776866"/>
                </a:cubicBezTo>
                <a:cubicBezTo>
                  <a:pt x="422173" y="3764871"/>
                  <a:pt x="422222" y="3735955"/>
                  <a:pt x="420303" y="3724288"/>
                </a:cubicBezTo>
                <a:cubicBezTo>
                  <a:pt x="420584" y="3713932"/>
                  <a:pt x="424293" y="3712054"/>
                  <a:pt x="425736" y="3698294"/>
                </a:cubicBezTo>
                <a:cubicBezTo>
                  <a:pt x="429134" y="3683275"/>
                  <a:pt x="445239" y="3650699"/>
                  <a:pt x="450275" y="3636556"/>
                </a:cubicBezTo>
                <a:cubicBezTo>
                  <a:pt x="455311" y="3622413"/>
                  <a:pt x="450096" y="3636797"/>
                  <a:pt x="455950" y="3613438"/>
                </a:cubicBezTo>
                <a:cubicBezTo>
                  <a:pt x="457946" y="3605104"/>
                  <a:pt x="465726" y="3606849"/>
                  <a:pt x="469436" y="3588931"/>
                </a:cubicBezTo>
                <a:cubicBezTo>
                  <a:pt x="473148" y="3571012"/>
                  <a:pt x="477437" y="3530877"/>
                  <a:pt x="478216" y="3505927"/>
                </a:cubicBezTo>
                <a:cubicBezTo>
                  <a:pt x="465624" y="3478053"/>
                  <a:pt x="482767" y="3487820"/>
                  <a:pt x="466921" y="3436850"/>
                </a:cubicBezTo>
                <a:cubicBezTo>
                  <a:pt x="468947" y="3435539"/>
                  <a:pt x="468075" y="3414710"/>
                  <a:pt x="469431" y="3393361"/>
                </a:cubicBezTo>
                <a:cubicBezTo>
                  <a:pt x="470787" y="3372012"/>
                  <a:pt x="482148" y="3326552"/>
                  <a:pt x="475054" y="3308755"/>
                </a:cubicBezTo>
                <a:lnTo>
                  <a:pt x="474310" y="3151747"/>
                </a:lnTo>
                <a:lnTo>
                  <a:pt x="486215" y="3061618"/>
                </a:lnTo>
                <a:cubicBezTo>
                  <a:pt x="488121" y="3030278"/>
                  <a:pt x="496811" y="3025014"/>
                  <a:pt x="493402" y="3004882"/>
                </a:cubicBezTo>
                <a:cubicBezTo>
                  <a:pt x="495599" y="2970945"/>
                  <a:pt x="511735" y="2992431"/>
                  <a:pt x="498742" y="2953275"/>
                </a:cubicBezTo>
                <a:cubicBezTo>
                  <a:pt x="512558" y="2963977"/>
                  <a:pt x="494995" y="2934875"/>
                  <a:pt x="506118" y="2914739"/>
                </a:cubicBezTo>
                <a:cubicBezTo>
                  <a:pt x="497917" y="2886497"/>
                  <a:pt x="508247" y="2857462"/>
                  <a:pt x="509450" y="2840319"/>
                </a:cubicBezTo>
                <a:cubicBezTo>
                  <a:pt x="510653" y="2823176"/>
                  <a:pt x="514436" y="2836441"/>
                  <a:pt x="513337" y="2811881"/>
                </a:cubicBezTo>
                <a:lnTo>
                  <a:pt x="518905" y="2777197"/>
                </a:lnTo>
                <a:cubicBezTo>
                  <a:pt x="514307" y="2779008"/>
                  <a:pt x="515662" y="2773990"/>
                  <a:pt x="516381" y="2760229"/>
                </a:cubicBezTo>
                <a:lnTo>
                  <a:pt x="512284" y="2723271"/>
                </a:lnTo>
                <a:lnTo>
                  <a:pt x="516417" y="2697909"/>
                </a:lnTo>
                <a:cubicBezTo>
                  <a:pt x="516277" y="2694509"/>
                  <a:pt x="511777" y="2670333"/>
                  <a:pt x="508245" y="2670818"/>
                </a:cubicBezTo>
                <a:cubicBezTo>
                  <a:pt x="523059" y="2644368"/>
                  <a:pt x="513753" y="2641721"/>
                  <a:pt x="509977" y="2614598"/>
                </a:cubicBezTo>
                <a:cubicBezTo>
                  <a:pt x="511368" y="2591343"/>
                  <a:pt x="511836" y="2611388"/>
                  <a:pt x="513586" y="2555192"/>
                </a:cubicBezTo>
                <a:cubicBezTo>
                  <a:pt x="529849" y="2533316"/>
                  <a:pt x="501799" y="2549042"/>
                  <a:pt x="524573" y="2506102"/>
                </a:cubicBezTo>
                <a:cubicBezTo>
                  <a:pt x="522798" y="2504000"/>
                  <a:pt x="524426" y="2477490"/>
                  <a:pt x="526211" y="2463615"/>
                </a:cubicBezTo>
                <a:cubicBezTo>
                  <a:pt x="527997" y="2449740"/>
                  <a:pt x="525821" y="2437204"/>
                  <a:pt x="535288" y="2422849"/>
                </a:cubicBezTo>
                <a:cubicBezTo>
                  <a:pt x="538200" y="2412361"/>
                  <a:pt x="533938" y="2431104"/>
                  <a:pt x="538894" y="2398306"/>
                </a:cubicBezTo>
                <a:cubicBezTo>
                  <a:pt x="543849" y="2365508"/>
                  <a:pt x="560628" y="2258604"/>
                  <a:pt x="565019" y="2226060"/>
                </a:cubicBezTo>
                <a:cubicBezTo>
                  <a:pt x="569411" y="2193516"/>
                  <a:pt x="571990" y="2216405"/>
                  <a:pt x="572425" y="2203044"/>
                </a:cubicBezTo>
                <a:cubicBezTo>
                  <a:pt x="572861" y="2189683"/>
                  <a:pt x="565754" y="2160914"/>
                  <a:pt x="567634" y="2145894"/>
                </a:cubicBezTo>
                <a:cubicBezTo>
                  <a:pt x="569552" y="2127038"/>
                  <a:pt x="576895" y="2124242"/>
                  <a:pt x="576524" y="2112924"/>
                </a:cubicBezTo>
                <a:cubicBezTo>
                  <a:pt x="566248" y="2102460"/>
                  <a:pt x="566361" y="2091349"/>
                  <a:pt x="572593" y="2073223"/>
                </a:cubicBezTo>
                <a:cubicBezTo>
                  <a:pt x="575393" y="2039410"/>
                  <a:pt x="564822" y="2039383"/>
                  <a:pt x="566346" y="2006730"/>
                </a:cubicBezTo>
                <a:cubicBezTo>
                  <a:pt x="565764" y="1992401"/>
                  <a:pt x="569077" y="1984735"/>
                  <a:pt x="565784" y="1960829"/>
                </a:cubicBezTo>
                <a:cubicBezTo>
                  <a:pt x="566486" y="1943808"/>
                  <a:pt x="568252" y="1909609"/>
                  <a:pt x="557910" y="1886564"/>
                </a:cubicBezTo>
                <a:cubicBezTo>
                  <a:pt x="556594" y="1861569"/>
                  <a:pt x="556127" y="1879721"/>
                  <a:pt x="558732" y="1852441"/>
                </a:cubicBezTo>
                <a:cubicBezTo>
                  <a:pt x="559253" y="1819115"/>
                  <a:pt x="552986" y="1805243"/>
                  <a:pt x="554477" y="1785985"/>
                </a:cubicBezTo>
                <a:cubicBezTo>
                  <a:pt x="550197" y="1773445"/>
                  <a:pt x="555297" y="1787647"/>
                  <a:pt x="549925" y="1739449"/>
                </a:cubicBezTo>
                <a:cubicBezTo>
                  <a:pt x="559439" y="1720347"/>
                  <a:pt x="546428" y="1704007"/>
                  <a:pt x="548478" y="1687662"/>
                </a:cubicBezTo>
                <a:cubicBezTo>
                  <a:pt x="547438" y="1661740"/>
                  <a:pt x="547552" y="1598028"/>
                  <a:pt x="546079" y="1574394"/>
                </a:cubicBezTo>
                <a:cubicBezTo>
                  <a:pt x="544606" y="1550760"/>
                  <a:pt x="542413" y="1575916"/>
                  <a:pt x="539645" y="1545855"/>
                </a:cubicBezTo>
                <a:cubicBezTo>
                  <a:pt x="551965" y="1490487"/>
                  <a:pt x="529792" y="1459589"/>
                  <a:pt x="527078" y="1403551"/>
                </a:cubicBezTo>
                <a:cubicBezTo>
                  <a:pt x="509907" y="1369534"/>
                  <a:pt x="527744" y="1345427"/>
                  <a:pt x="514603" y="1308232"/>
                </a:cubicBezTo>
                <a:cubicBezTo>
                  <a:pt x="510585" y="1283061"/>
                  <a:pt x="514424" y="1279405"/>
                  <a:pt x="512548" y="1265228"/>
                </a:cubicBezTo>
                <a:cubicBezTo>
                  <a:pt x="510672" y="1251051"/>
                  <a:pt x="506150" y="1235061"/>
                  <a:pt x="503347" y="1223169"/>
                </a:cubicBezTo>
                <a:cubicBezTo>
                  <a:pt x="507006" y="1216804"/>
                  <a:pt x="500559" y="1167333"/>
                  <a:pt x="495727" y="1168475"/>
                </a:cubicBezTo>
                <a:cubicBezTo>
                  <a:pt x="497383" y="1161125"/>
                  <a:pt x="503792" y="1140806"/>
                  <a:pt x="496141" y="1138512"/>
                </a:cubicBezTo>
                <a:cubicBezTo>
                  <a:pt x="496060" y="1100984"/>
                  <a:pt x="494987" y="1079901"/>
                  <a:pt x="505184" y="1047073"/>
                </a:cubicBezTo>
                <a:cubicBezTo>
                  <a:pt x="508983" y="1023742"/>
                  <a:pt x="506944" y="1040037"/>
                  <a:pt x="509355" y="1025516"/>
                </a:cubicBezTo>
                <a:cubicBezTo>
                  <a:pt x="511766" y="1010995"/>
                  <a:pt x="507447" y="986805"/>
                  <a:pt x="506873" y="963123"/>
                </a:cubicBezTo>
                <a:cubicBezTo>
                  <a:pt x="507006" y="939112"/>
                  <a:pt x="511112" y="911137"/>
                  <a:pt x="512548" y="893356"/>
                </a:cubicBezTo>
                <a:cubicBezTo>
                  <a:pt x="513984" y="875575"/>
                  <a:pt x="513640" y="871333"/>
                  <a:pt x="515492" y="856438"/>
                </a:cubicBezTo>
                <a:cubicBezTo>
                  <a:pt x="512022" y="831582"/>
                  <a:pt x="513851" y="810695"/>
                  <a:pt x="521269" y="792080"/>
                </a:cubicBezTo>
                <a:cubicBezTo>
                  <a:pt x="523173" y="777595"/>
                  <a:pt x="527507" y="785019"/>
                  <a:pt x="529314" y="774293"/>
                </a:cubicBezTo>
                <a:cubicBezTo>
                  <a:pt x="531122" y="763567"/>
                  <a:pt x="522950" y="756728"/>
                  <a:pt x="524928" y="727723"/>
                </a:cubicBezTo>
                <a:cubicBezTo>
                  <a:pt x="525327" y="717404"/>
                  <a:pt x="532992" y="717749"/>
                  <a:pt x="534104" y="695712"/>
                </a:cubicBezTo>
                <a:cubicBezTo>
                  <a:pt x="535215" y="673675"/>
                  <a:pt x="540000" y="585070"/>
                  <a:pt x="541179" y="552638"/>
                </a:cubicBezTo>
                <a:cubicBezTo>
                  <a:pt x="542357" y="520206"/>
                  <a:pt x="539121" y="533336"/>
                  <a:pt x="538784" y="517789"/>
                </a:cubicBezTo>
                <a:cubicBezTo>
                  <a:pt x="538447" y="502242"/>
                  <a:pt x="529995" y="483849"/>
                  <a:pt x="539155" y="459355"/>
                </a:cubicBezTo>
                <a:cubicBezTo>
                  <a:pt x="534282" y="441033"/>
                  <a:pt x="545465" y="440562"/>
                  <a:pt x="548350" y="420246"/>
                </a:cubicBezTo>
                <a:cubicBezTo>
                  <a:pt x="552432" y="409037"/>
                  <a:pt x="551248" y="395007"/>
                  <a:pt x="554063" y="385753"/>
                </a:cubicBezTo>
                <a:cubicBezTo>
                  <a:pt x="556878" y="376499"/>
                  <a:pt x="557385" y="369183"/>
                  <a:pt x="560450" y="362337"/>
                </a:cubicBezTo>
                <a:cubicBezTo>
                  <a:pt x="563515" y="355491"/>
                  <a:pt x="569657" y="353410"/>
                  <a:pt x="572451" y="344679"/>
                </a:cubicBezTo>
                <a:cubicBezTo>
                  <a:pt x="575246" y="335948"/>
                  <a:pt x="580164" y="322294"/>
                  <a:pt x="582006" y="312331"/>
                </a:cubicBezTo>
                <a:cubicBezTo>
                  <a:pt x="583847" y="302368"/>
                  <a:pt x="580997" y="303880"/>
                  <a:pt x="583503" y="284899"/>
                </a:cubicBezTo>
                <a:cubicBezTo>
                  <a:pt x="588855" y="253960"/>
                  <a:pt x="592732" y="226097"/>
                  <a:pt x="592254" y="191300"/>
                </a:cubicBezTo>
                <a:cubicBezTo>
                  <a:pt x="602017" y="184777"/>
                  <a:pt x="597586" y="174390"/>
                  <a:pt x="592419" y="160499"/>
                </a:cubicBezTo>
                <a:cubicBezTo>
                  <a:pt x="599540" y="134531"/>
                  <a:pt x="605057" y="90673"/>
                  <a:pt x="620978" y="46251"/>
                </a:cubicBezTo>
                <a:cubicBezTo>
                  <a:pt x="630736" y="27343"/>
                  <a:pt x="632412" y="23169"/>
                  <a:pt x="635098" y="9619"/>
                </a:cubicBezTo>
                <a:close/>
              </a:path>
            </a:pathLst>
          </a:cu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FD06F8E-DD3A-D108-9C4F-C5F746510E9A}"/>
              </a:ext>
            </a:extLst>
          </p:cNvPr>
          <p:cNvSpPr/>
          <p:nvPr/>
        </p:nvSpPr>
        <p:spPr>
          <a:xfrm>
            <a:off x="7047186" y="2525901"/>
            <a:ext cx="5005738" cy="1754326"/>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Lucida Handwriting" panose="03010101010101010101" pitchFamily="66" charset="77"/>
              </a:rPr>
              <a:t>God Works </a:t>
            </a:r>
          </a:p>
          <a:p>
            <a:pPr algn="ctr"/>
            <a:r>
              <a:rPr lang="en-US" sz="5400" dirty="0">
                <a:ln w="0"/>
                <a:effectLst>
                  <a:outerShdw blurRad="38100" dist="19050" dir="2700000" algn="tl" rotWithShape="0">
                    <a:schemeClr val="dk1">
                      <a:alpha val="40000"/>
                    </a:schemeClr>
                  </a:outerShdw>
                </a:effectLst>
                <a:latin typeface="Lucida Handwriting" panose="03010101010101010101" pitchFamily="66" charset="77"/>
              </a:rPr>
              <a:t>In Us!</a:t>
            </a:r>
            <a:endParaRPr lang="en-US" sz="5400" b="0" cap="none" spc="0" dirty="0">
              <a:ln w="0"/>
              <a:solidFill>
                <a:schemeClr val="tx1"/>
              </a:solidFill>
              <a:effectLst>
                <a:outerShdw blurRad="38100" dist="19050" dir="2700000" algn="tl" rotWithShape="0">
                  <a:schemeClr val="dk1">
                    <a:alpha val="40000"/>
                  </a:schemeClr>
                </a:outerShdw>
              </a:effectLst>
              <a:latin typeface="Lucida Handwriting" panose="03010101010101010101" pitchFamily="66" charset="77"/>
            </a:endParaRPr>
          </a:p>
        </p:txBody>
      </p:sp>
    </p:spTree>
    <p:extLst>
      <p:ext uri="{BB962C8B-B14F-4D97-AF65-F5344CB8AC3E}">
        <p14:creationId xmlns:p14="http://schemas.microsoft.com/office/powerpoint/2010/main" val="1627262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3" name="Rectangle 5126">
            <a:extLst>
              <a:ext uri="{FF2B5EF4-FFF2-40B4-BE49-F238E27FC236}">
                <a16:creationId xmlns:a16="http://schemas.microsoft.com/office/drawing/2014/main" id="{92CC4BDB-5B81-4023-B967-7DF04BC13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FEB7A95-27E4-3CC7-96B0-CF66306AA2BC}"/>
              </a:ext>
            </a:extLst>
          </p:cNvPr>
          <p:cNvSpPr txBox="1"/>
          <p:nvPr/>
        </p:nvSpPr>
        <p:spPr>
          <a:xfrm>
            <a:off x="293926" y="251534"/>
            <a:ext cx="11656335" cy="6494085"/>
          </a:xfrm>
          <a:prstGeom prst="rect">
            <a:avLst/>
          </a:prstGeom>
          <a:noFill/>
        </p:spPr>
        <p:txBody>
          <a:bodyPr wrap="square">
            <a:spAutoFit/>
          </a:bodyPr>
          <a:lstStyle/>
          <a:p>
            <a:pPr marL="0" marR="0" algn="l"/>
            <a:r>
              <a:rPr lang="en-US" sz="3200" dirty="0">
                <a:effectLst/>
                <a:latin typeface="Arial" panose="020B0604020202020204" pitchFamily="34" charset="0"/>
                <a:cs typeface="Arial" panose="020B0604020202020204" pitchFamily="34" charset="0"/>
              </a:rPr>
              <a:t>For this reason I bow my knees before the Father, from whom every family in heaven and on earth is named, that according to the riches of his glory he may grant you to be strengthened with power through his Spirit in your inner being, so that Christ may dwell in your hearts through faith—that you, being rooted and grounded in love, may have strength to comprehend with all the saints what is the breadth and length and height and depth, and to know the love of Christ that surpasses knowledge, that you may be filled with all the fullness of God.  Now to him who is able to do far more abundantly than all that we ask or think, according to the power at work within us, to him be glory in the church and in Christ Jesus throughout all generations, forever and ever. Amen. Eph. 3:14-21</a:t>
            </a:r>
          </a:p>
        </p:txBody>
      </p:sp>
    </p:spTree>
    <p:extLst>
      <p:ext uri="{BB962C8B-B14F-4D97-AF65-F5344CB8AC3E}">
        <p14:creationId xmlns:p14="http://schemas.microsoft.com/office/powerpoint/2010/main" val="3685062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3" name="Rectangle 5126">
            <a:extLst>
              <a:ext uri="{FF2B5EF4-FFF2-40B4-BE49-F238E27FC236}">
                <a16:creationId xmlns:a16="http://schemas.microsoft.com/office/drawing/2014/main" id="{92CC4BDB-5B81-4023-B967-7DF04BC13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FEB7A95-27E4-3CC7-96B0-CF66306AA2BC}"/>
              </a:ext>
            </a:extLst>
          </p:cNvPr>
          <p:cNvSpPr txBox="1"/>
          <p:nvPr/>
        </p:nvSpPr>
        <p:spPr>
          <a:xfrm>
            <a:off x="293926" y="251534"/>
            <a:ext cx="11656335" cy="6494085"/>
          </a:xfrm>
          <a:prstGeom prst="rect">
            <a:avLst/>
          </a:prstGeom>
          <a:noFill/>
        </p:spPr>
        <p:txBody>
          <a:bodyPr wrap="square">
            <a:spAutoFit/>
          </a:bodyPr>
          <a:lstStyle/>
          <a:p>
            <a:pPr marL="0" marR="0" algn="l"/>
            <a:r>
              <a:rPr lang="en-US" sz="3200" dirty="0">
                <a:effectLst/>
                <a:latin typeface="Arial" panose="020B0604020202020204" pitchFamily="34" charset="0"/>
                <a:cs typeface="Arial" panose="020B0604020202020204" pitchFamily="34" charset="0"/>
              </a:rPr>
              <a:t>For this reason I bow my knees before the Father, from whom every family in heaven and on earth is named, that according to the riches of his glory he </a:t>
            </a:r>
            <a:r>
              <a:rPr lang="en-US" sz="3200" dirty="0">
                <a:solidFill>
                  <a:schemeClr val="bg1"/>
                </a:solidFill>
                <a:effectLst/>
                <a:highlight>
                  <a:srgbClr val="FFFF00"/>
                </a:highlight>
                <a:latin typeface="Arial" panose="020B0604020202020204" pitchFamily="34" charset="0"/>
                <a:cs typeface="Arial" panose="020B0604020202020204" pitchFamily="34" charset="0"/>
              </a:rPr>
              <a:t>may grant you to be strengthened </a:t>
            </a:r>
            <a:r>
              <a:rPr lang="en-US" sz="3200" dirty="0">
                <a:effectLst/>
                <a:latin typeface="Arial" panose="020B0604020202020204" pitchFamily="34" charset="0"/>
                <a:cs typeface="Arial" panose="020B0604020202020204" pitchFamily="34" charset="0"/>
              </a:rPr>
              <a:t>with </a:t>
            </a:r>
            <a:r>
              <a:rPr lang="en-US" sz="3200" dirty="0">
                <a:solidFill>
                  <a:schemeClr val="bg1"/>
                </a:solidFill>
                <a:effectLst/>
                <a:highlight>
                  <a:srgbClr val="FFFF00"/>
                </a:highlight>
                <a:latin typeface="Arial" panose="020B0604020202020204" pitchFamily="34" charset="0"/>
                <a:cs typeface="Arial" panose="020B0604020202020204" pitchFamily="34" charset="0"/>
              </a:rPr>
              <a:t>power through his Spirit in your inner being</a:t>
            </a:r>
            <a:r>
              <a:rPr lang="en-US" sz="3200" dirty="0">
                <a:effectLst/>
                <a:latin typeface="Arial" panose="020B0604020202020204" pitchFamily="34" charset="0"/>
                <a:cs typeface="Arial" panose="020B0604020202020204" pitchFamily="34" charset="0"/>
              </a:rPr>
              <a:t>, so </a:t>
            </a:r>
            <a:r>
              <a:rPr lang="en-US" sz="3200" dirty="0">
                <a:solidFill>
                  <a:schemeClr val="bg1"/>
                </a:solidFill>
                <a:effectLst/>
                <a:highlight>
                  <a:srgbClr val="FFFF00"/>
                </a:highlight>
                <a:latin typeface="Arial" panose="020B0604020202020204" pitchFamily="34" charset="0"/>
                <a:cs typeface="Arial" panose="020B0604020202020204" pitchFamily="34" charset="0"/>
              </a:rPr>
              <a:t>that Christ may dwell in your hearts through faith</a:t>
            </a:r>
            <a:r>
              <a:rPr lang="en-US" sz="3200" dirty="0">
                <a:effectLst/>
                <a:latin typeface="Arial" panose="020B0604020202020204" pitchFamily="34" charset="0"/>
                <a:cs typeface="Arial" panose="020B0604020202020204" pitchFamily="34" charset="0"/>
              </a:rPr>
              <a:t>—that you, </a:t>
            </a:r>
            <a:r>
              <a:rPr lang="en-US" sz="3200" dirty="0">
                <a:solidFill>
                  <a:schemeClr val="bg1"/>
                </a:solidFill>
                <a:effectLst/>
                <a:highlight>
                  <a:srgbClr val="FFFF00"/>
                </a:highlight>
                <a:latin typeface="Arial" panose="020B0604020202020204" pitchFamily="34" charset="0"/>
                <a:cs typeface="Arial" panose="020B0604020202020204" pitchFamily="34" charset="0"/>
              </a:rPr>
              <a:t>being rooted and grounded in love, may have strength to comprehend with all the saints what is the breadth and length and height and depth, and to know the love of Christ that surpasses knowledge, that you may be filled with all the fullness of God</a:t>
            </a:r>
            <a:r>
              <a:rPr lang="en-US" sz="3200" dirty="0">
                <a:effectLst/>
                <a:highlight>
                  <a:srgbClr val="FFFF00"/>
                </a:highlight>
                <a:latin typeface="Arial" panose="020B0604020202020204" pitchFamily="34" charset="0"/>
                <a:cs typeface="Arial" panose="020B0604020202020204" pitchFamily="34" charset="0"/>
              </a:rPr>
              <a:t>.</a:t>
            </a:r>
            <a:r>
              <a:rPr lang="en-US" sz="3200" dirty="0">
                <a:effectLst/>
                <a:latin typeface="Arial" panose="020B0604020202020204" pitchFamily="34" charset="0"/>
                <a:cs typeface="Arial" panose="020B0604020202020204" pitchFamily="34" charset="0"/>
              </a:rPr>
              <a:t>  Now to him who is able to do far more abundantly than all that we ask or think, </a:t>
            </a:r>
            <a:r>
              <a:rPr lang="en-US" sz="3200" dirty="0">
                <a:solidFill>
                  <a:schemeClr val="bg1"/>
                </a:solidFill>
                <a:effectLst/>
                <a:highlight>
                  <a:srgbClr val="FFFF00"/>
                </a:highlight>
                <a:latin typeface="Arial" panose="020B0604020202020204" pitchFamily="34" charset="0"/>
                <a:cs typeface="Arial" panose="020B0604020202020204" pitchFamily="34" charset="0"/>
              </a:rPr>
              <a:t>according to the power at work within us</a:t>
            </a:r>
            <a:r>
              <a:rPr lang="en-US" sz="3200" dirty="0">
                <a:effectLst/>
                <a:latin typeface="Arial" panose="020B0604020202020204" pitchFamily="34" charset="0"/>
                <a:cs typeface="Arial" panose="020B0604020202020204" pitchFamily="34" charset="0"/>
              </a:rPr>
              <a:t>, to him be glory in the church and in Christ Jesus throughout all generations, forever and ever. Amen. Eph. 3:14-21</a:t>
            </a:r>
          </a:p>
        </p:txBody>
      </p:sp>
    </p:spTree>
    <p:extLst>
      <p:ext uri="{BB962C8B-B14F-4D97-AF65-F5344CB8AC3E}">
        <p14:creationId xmlns:p14="http://schemas.microsoft.com/office/powerpoint/2010/main" val="1744481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E66294-6C25-06A9-E75E-22A8CBEDA696}"/>
              </a:ext>
            </a:extLst>
          </p:cNvPr>
          <p:cNvSpPr txBox="1"/>
          <p:nvPr/>
        </p:nvSpPr>
        <p:spPr>
          <a:xfrm>
            <a:off x="303485" y="216336"/>
            <a:ext cx="11585030" cy="5078313"/>
          </a:xfrm>
          <a:prstGeom prst="rect">
            <a:avLst/>
          </a:prstGeom>
          <a:noFill/>
        </p:spPr>
        <p:txBody>
          <a:bodyPr wrap="square">
            <a:spAutoFit/>
          </a:bodyPr>
          <a:lstStyle/>
          <a:p>
            <a:pPr marL="0" marR="0" algn="l"/>
            <a:r>
              <a:rPr lang="en-US" sz="3600" dirty="0">
                <a:effectLst/>
                <a:latin typeface="Arial" panose="020B0604020202020204" pitchFamily="34" charset="0"/>
                <a:cs typeface="Arial" panose="020B0604020202020204" pitchFamily="34" charset="0"/>
              </a:rPr>
              <a:t>And so, from the day we heard, we have not ceased to pray for you, asking that you may be filled with the knowledge of his will in all spiritual wisdom and understanding, so as to walk in a manner worthy of the Lord, fully pleasing to him: bearing fruit in every good work and increasing in the knowledge of God; being strengthened with all power, according to his glorious might, for all endurance and patience with joy;           Col. 1:9-11</a:t>
            </a:r>
          </a:p>
        </p:txBody>
      </p:sp>
      <p:sp>
        <p:nvSpPr>
          <p:cNvPr id="4" name="Rectangle 3">
            <a:extLst>
              <a:ext uri="{FF2B5EF4-FFF2-40B4-BE49-F238E27FC236}">
                <a16:creationId xmlns:a16="http://schemas.microsoft.com/office/drawing/2014/main" id="{B7C16597-2963-3944-1150-01A0BB2B2DB4}"/>
              </a:ext>
            </a:extLst>
          </p:cNvPr>
          <p:cNvSpPr/>
          <p:nvPr/>
        </p:nvSpPr>
        <p:spPr>
          <a:xfrm>
            <a:off x="2589485" y="4887416"/>
            <a:ext cx="5005738" cy="1754326"/>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Lucida Handwriting" panose="03010101010101010101" pitchFamily="66" charset="77"/>
              </a:rPr>
              <a:t>God Works </a:t>
            </a:r>
          </a:p>
          <a:p>
            <a:pPr algn="ctr"/>
            <a:r>
              <a:rPr lang="en-US" sz="5400" dirty="0">
                <a:ln w="0"/>
                <a:effectLst>
                  <a:outerShdw blurRad="38100" dist="19050" dir="2700000" algn="tl" rotWithShape="0">
                    <a:schemeClr val="dk1">
                      <a:alpha val="40000"/>
                    </a:schemeClr>
                  </a:outerShdw>
                </a:effectLst>
                <a:latin typeface="Lucida Handwriting" panose="03010101010101010101" pitchFamily="66" charset="77"/>
              </a:rPr>
              <a:t>In Us!</a:t>
            </a:r>
            <a:endParaRPr lang="en-US" sz="5400" b="0" cap="none" spc="0" dirty="0">
              <a:ln w="0"/>
              <a:solidFill>
                <a:schemeClr val="tx1"/>
              </a:solidFill>
              <a:effectLst>
                <a:outerShdw blurRad="38100" dist="19050" dir="2700000" algn="tl" rotWithShape="0">
                  <a:schemeClr val="dk1">
                    <a:alpha val="40000"/>
                  </a:schemeClr>
                </a:outerShdw>
              </a:effectLst>
              <a:latin typeface="Lucida Handwriting" panose="03010101010101010101" pitchFamily="66" charset="77"/>
            </a:endParaRPr>
          </a:p>
        </p:txBody>
      </p:sp>
      <p:pic>
        <p:nvPicPr>
          <p:cNvPr id="5" name="Picture 2" descr="it is God who works in you, both to will and to work | Monergism">
            <a:extLst>
              <a:ext uri="{FF2B5EF4-FFF2-40B4-BE49-F238E27FC236}">
                <a16:creationId xmlns:a16="http://schemas.microsoft.com/office/drawing/2014/main" id="{CB24C3E8-ED13-DC96-FD4E-EA13284CC3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41" r="-1" b="-1"/>
          <a:stretch/>
        </p:blipFill>
        <p:spPr bwMode="auto">
          <a:xfrm>
            <a:off x="7915605" y="4763430"/>
            <a:ext cx="3972910" cy="1970661"/>
          </a:xfrm>
          <a:custGeom>
            <a:avLst/>
            <a:gdLst/>
            <a:ahLst/>
            <a:cxnLst/>
            <a:rect l="l" t="t" r="r" b="b"/>
            <a:pathLst>
              <a:path w="12191271" h="6850048">
                <a:moveTo>
                  <a:pt x="636938" y="0"/>
                </a:moveTo>
                <a:lnTo>
                  <a:pt x="12191271" y="0"/>
                </a:lnTo>
                <a:lnTo>
                  <a:pt x="12191271" y="34"/>
                </a:lnTo>
                <a:lnTo>
                  <a:pt x="12188836" y="26696"/>
                </a:lnTo>
                <a:cubicBezTo>
                  <a:pt x="12159738" y="43228"/>
                  <a:pt x="12151834" y="118002"/>
                  <a:pt x="12131136" y="168244"/>
                </a:cubicBezTo>
                <a:cubicBezTo>
                  <a:pt x="12124808" y="199505"/>
                  <a:pt x="12149886" y="254732"/>
                  <a:pt x="12134482" y="260696"/>
                </a:cubicBezTo>
                <a:cubicBezTo>
                  <a:pt x="12141738" y="278745"/>
                  <a:pt x="12126232" y="287417"/>
                  <a:pt x="12123358" y="303160"/>
                </a:cubicBezTo>
                <a:cubicBezTo>
                  <a:pt x="12127622" y="318147"/>
                  <a:pt x="12122174" y="322795"/>
                  <a:pt x="12119930" y="334153"/>
                </a:cubicBezTo>
                <a:cubicBezTo>
                  <a:pt x="12122824" y="340739"/>
                  <a:pt x="12121652" y="350621"/>
                  <a:pt x="12117292" y="352523"/>
                </a:cubicBezTo>
                <a:cubicBezTo>
                  <a:pt x="12108502" y="344302"/>
                  <a:pt x="12109672" y="380554"/>
                  <a:pt x="12103022" y="380764"/>
                </a:cubicBezTo>
                <a:cubicBezTo>
                  <a:pt x="12099682" y="400323"/>
                  <a:pt x="12099092" y="490383"/>
                  <a:pt x="12087384" y="501357"/>
                </a:cubicBezTo>
                <a:cubicBezTo>
                  <a:pt x="12078470" y="540103"/>
                  <a:pt x="12088892" y="604695"/>
                  <a:pt x="12086884" y="621818"/>
                </a:cubicBezTo>
                <a:cubicBezTo>
                  <a:pt x="12103872" y="645808"/>
                  <a:pt x="12046274" y="710838"/>
                  <a:pt x="12037912" y="783603"/>
                </a:cubicBezTo>
                <a:cubicBezTo>
                  <a:pt x="12038728" y="794128"/>
                  <a:pt x="12038178" y="799388"/>
                  <a:pt x="12033652" y="800460"/>
                </a:cubicBezTo>
                <a:cubicBezTo>
                  <a:pt x="12030680" y="822866"/>
                  <a:pt x="12018000" y="839465"/>
                  <a:pt x="12021616" y="857543"/>
                </a:cubicBezTo>
                <a:cubicBezTo>
                  <a:pt x="12012916" y="850673"/>
                  <a:pt x="12020790" y="891755"/>
                  <a:pt x="12011726" y="892266"/>
                </a:cubicBezTo>
                <a:cubicBezTo>
                  <a:pt x="12007210" y="905052"/>
                  <a:pt x="11997872" y="927582"/>
                  <a:pt x="11994512" y="934260"/>
                </a:cubicBezTo>
                <a:lnTo>
                  <a:pt x="11991560" y="932336"/>
                </a:lnTo>
                <a:lnTo>
                  <a:pt x="11990514" y="940487"/>
                </a:lnTo>
                <a:lnTo>
                  <a:pt x="11988602" y="958836"/>
                </a:lnTo>
                <a:cubicBezTo>
                  <a:pt x="11985966" y="966456"/>
                  <a:pt x="11975758" y="977088"/>
                  <a:pt x="11974700" y="986207"/>
                </a:cubicBezTo>
                <a:cubicBezTo>
                  <a:pt x="11970938" y="1004735"/>
                  <a:pt x="11977876" y="1007075"/>
                  <a:pt x="11982258" y="1013556"/>
                </a:cubicBezTo>
                <a:cubicBezTo>
                  <a:pt x="11981214" y="1026451"/>
                  <a:pt x="11971950" y="1050442"/>
                  <a:pt x="11968448" y="1063580"/>
                </a:cubicBezTo>
                <a:cubicBezTo>
                  <a:pt x="11964708" y="1069989"/>
                  <a:pt x="11969836" y="1093522"/>
                  <a:pt x="11961240" y="1092388"/>
                </a:cubicBezTo>
                <a:cubicBezTo>
                  <a:pt x="11960426" y="1105603"/>
                  <a:pt x="11958786" y="1112923"/>
                  <a:pt x="11957400" y="1120089"/>
                </a:cubicBezTo>
                <a:lnTo>
                  <a:pt x="11952458" y="1136369"/>
                </a:lnTo>
                <a:cubicBezTo>
                  <a:pt x="11950090" y="1140925"/>
                  <a:pt x="11948538" y="1146011"/>
                  <a:pt x="11948726" y="1152132"/>
                </a:cubicBezTo>
                <a:lnTo>
                  <a:pt x="11949742" y="1158140"/>
                </a:lnTo>
                <a:lnTo>
                  <a:pt x="11948154" y="1158608"/>
                </a:lnTo>
                <a:cubicBezTo>
                  <a:pt x="11945686" y="1158803"/>
                  <a:pt x="11928734" y="1161056"/>
                  <a:pt x="11927260" y="1180442"/>
                </a:cubicBezTo>
                <a:cubicBezTo>
                  <a:pt x="11921496" y="1192709"/>
                  <a:pt x="11919204" y="1203402"/>
                  <a:pt x="11915994" y="1221353"/>
                </a:cubicBezTo>
                <a:cubicBezTo>
                  <a:pt x="11915516" y="1232713"/>
                  <a:pt x="11926308" y="1235102"/>
                  <a:pt x="11924388" y="1248604"/>
                </a:cubicBezTo>
                <a:cubicBezTo>
                  <a:pt x="11911346" y="1301115"/>
                  <a:pt x="11929638" y="1279167"/>
                  <a:pt x="11916648" y="1307095"/>
                </a:cubicBezTo>
                <a:cubicBezTo>
                  <a:pt x="11915436" y="1312439"/>
                  <a:pt x="11915606" y="1317191"/>
                  <a:pt x="11916360" y="1321583"/>
                </a:cubicBezTo>
                <a:lnTo>
                  <a:pt x="11918132" y="1328373"/>
                </a:lnTo>
                <a:lnTo>
                  <a:pt x="11911374" y="1349635"/>
                </a:lnTo>
                <a:cubicBezTo>
                  <a:pt x="11908688" y="1360345"/>
                  <a:pt x="11906470" y="1371840"/>
                  <a:pt x="11904778" y="1383852"/>
                </a:cubicBezTo>
                <a:cubicBezTo>
                  <a:pt x="11907652" y="1387748"/>
                  <a:pt x="11902226" y="1395665"/>
                  <a:pt x="11900890" y="1399838"/>
                </a:cubicBezTo>
                <a:cubicBezTo>
                  <a:pt x="11902940" y="1400643"/>
                  <a:pt x="11902928" y="1410976"/>
                  <a:pt x="11900874" y="1413889"/>
                </a:cubicBezTo>
                <a:cubicBezTo>
                  <a:pt x="11886092" y="1485537"/>
                  <a:pt x="11909474" y="1450776"/>
                  <a:pt x="11893500" y="1491153"/>
                </a:cubicBezTo>
                <a:cubicBezTo>
                  <a:pt x="11892154" y="1498399"/>
                  <a:pt x="11892622" y="1504376"/>
                  <a:pt x="11893858" y="1509677"/>
                </a:cubicBezTo>
                <a:lnTo>
                  <a:pt x="11897264" y="1519651"/>
                </a:lnTo>
                <a:lnTo>
                  <a:pt x="11895090" y="1525679"/>
                </a:lnTo>
                <a:cubicBezTo>
                  <a:pt x="11892484" y="1550498"/>
                  <a:pt x="11896104" y="1559433"/>
                  <a:pt x="11890274" y="1572282"/>
                </a:cubicBezTo>
                <a:cubicBezTo>
                  <a:pt x="11897250" y="1597020"/>
                  <a:pt x="11889764" y="1586796"/>
                  <a:pt x="11886744" y="1602539"/>
                </a:cubicBezTo>
                <a:cubicBezTo>
                  <a:pt x="11883642" y="1614697"/>
                  <a:pt x="11882502" y="1589859"/>
                  <a:pt x="11880728" y="1602238"/>
                </a:cubicBezTo>
                <a:cubicBezTo>
                  <a:pt x="11881720" y="1616707"/>
                  <a:pt x="11874476" y="1613372"/>
                  <a:pt x="11875940" y="1628576"/>
                </a:cubicBezTo>
                <a:cubicBezTo>
                  <a:pt x="11881788" y="1627172"/>
                  <a:pt x="11872080" y="1656092"/>
                  <a:pt x="11876794" y="1658841"/>
                </a:cubicBezTo>
                <a:lnTo>
                  <a:pt x="11876694" y="1659046"/>
                </a:lnTo>
                <a:cubicBezTo>
                  <a:pt x="11866634" y="1667627"/>
                  <a:pt x="11851866" y="1763404"/>
                  <a:pt x="11841806" y="1771984"/>
                </a:cubicBezTo>
                <a:cubicBezTo>
                  <a:pt x="11810410" y="1824881"/>
                  <a:pt x="11780100" y="1952023"/>
                  <a:pt x="11765636" y="2016516"/>
                </a:cubicBezTo>
                <a:cubicBezTo>
                  <a:pt x="11751172" y="2081009"/>
                  <a:pt x="11756430" y="2114985"/>
                  <a:pt x="11755018" y="2158942"/>
                </a:cubicBezTo>
                <a:lnTo>
                  <a:pt x="11756288" y="2240371"/>
                </a:lnTo>
                <a:lnTo>
                  <a:pt x="11751858" y="2253578"/>
                </a:lnTo>
                <a:cubicBezTo>
                  <a:pt x="11750642" y="2255242"/>
                  <a:pt x="11750294" y="2257858"/>
                  <a:pt x="11752262" y="2273603"/>
                </a:cubicBezTo>
                <a:cubicBezTo>
                  <a:pt x="11740738" y="2308149"/>
                  <a:pt x="11737736" y="2368195"/>
                  <a:pt x="11722998" y="2393147"/>
                </a:cubicBezTo>
                <a:cubicBezTo>
                  <a:pt x="11727870" y="2391170"/>
                  <a:pt x="11729790" y="2408227"/>
                  <a:pt x="11726462" y="2418325"/>
                </a:cubicBezTo>
                <a:cubicBezTo>
                  <a:pt x="11745428" y="2412080"/>
                  <a:pt x="11706204" y="2455637"/>
                  <a:pt x="11717312" y="2469703"/>
                </a:cubicBezTo>
                <a:cubicBezTo>
                  <a:pt x="11706060" y="2466046"/>
                  <a:pt x="11682162" y="2507996"/>
                  <a:pt x="11689052" y="2534428"/>
                </a:cubicBezTo>
                <a:cubicBezTo>
                  <a:pt x="11683298" y="2568704"/>
                  <a:pt x="11671550" y="2590146"/>
                  <a:pt x="11671572" y="2628315"/>
                </a:cubicBezTo>
                <a:cubicBezTo>
                  <a:pt x="11669958" y="2628904"/>
                  <a:pt x="11668516" y="2630315"/>
                  <a:pt x="11667202" y="2632291"/>
                </a:cubicBezTo>
                <a:lnTo>
                  <a:pt x="11663792" y="2639275"/>
                </a:lnTo>
                <a:lnTo>
                  <a:pt x="11663828" y="2640882"/>
                </a:lnTo>
                <a:cubicBezTo>
                  <a:pt x="11663260" y="2646928"/>
                  <a:pt x="11662318" y="2649787"/>
                  <a:pt x="11661216" y="2651232"/>
                </a:cubicBezTo>
                <a:lnTo>
                  <a:pt x="11659736" y="2651998"/>
                </a:lnTo>
                <a:lnTo>
                  <a:pt x="11657658" y="2658628"/>
                </a:lnTo>
                <a:lnTo>
                  <a:pt x="11652798" y="2670425"/>
                </a:lnTo>
                <a:lnTo>
                  <a:pt x="11652608" y="2673819"/>
                </a:lnTo>
                <a:lnTo>
                  <a:pt x="11646398" y="2693461"/>
                </a:lnTo>
                <a:lnTo>
                  <a:pt x="11646654" y="2694295"/>
                </a:lnTo>
                <a:cubicBezTo>
                  <a:pt x="11647086" y="2696613"/>
                  <a:pt x="11647138" y="2699170"/>
                  <a:pt x="11646396" y="2702293"/>
                </a:cubicBezTo>
                <a:cubicBezTo>
                  <a:pt x="11652536" y="2705759"/>
                  <a:pt x="11647852" y="2707391"/>
                  <a:pt x="11645122" y="2716295"/>
                </a:cubicBezTo>
                <a:cubicBezTo>
                  <a:pt x="11654048" y="2723663"/>
                  <a:pt x="11643268" y="2743972"/>
                  <a:pt x="11646406" y="2755554"/>
                </a:cubicBezTo>
                <a:cubicBezTo>
                  <a:pt x="11644200" y="2761932"/>
                  <a:pt x="11642026" y="2768809"/>
                  <a:pt x="11639970" y="2776095"/>
                </a:cubicBezTo>
                <a:lnTo>
                  <a:pt x="11638858" y="2780546"/>
                </a:lnTo>
                <a:lnTo>
                  <a:pt x="11638912" y="2780766"/>
                </a:lnTo>
                <a:cubicBezTo>
                  <a:pt x="11638832" y="2782014"/>
                  <a:pt x="11638528" y="2783583"/>
                  <a:pt x="11637890" y="2785722"/>
                </a:cubicBezTo>
                <a:lnTo>
                  <a:pt x="11636832" y="2788662"/>
                </a:lnTo>
                <a:lnTo>
                  <a:pt x="11634674" y="2797295"/>
                </a:lnTo>
                <a:lnTo>
                  <a:pt x="11634434" y="2801139"/>
                </a:lnTo>
                <a:cubicBezTo>
                  <a:pt x="11635286" y="2816294"/>
                  <a:pt x="11647702" y="2823339"/>
                  <a:pt x="11638528" y="2839295"/>
                </a:cubicBezTo>
                <a:cubicBezTo>
                  <a:pt x="11636094" y="2865138"/>
                  <a:pt x="11641034" y="2884181"/>
                  <a:pt x="11634070" y="2906237"/>
                </a:cubicBezTo>
                <a:cubicBezTo>
                  <a:pt x="11631818" y="2930445"/>
                  <a:pt x="11632514" y="2952380"/>
                  <a:pt x="11628506" y="2972091"/>
                </a:cubicBezTo>
                <a:cubicBezTo>
                  <a:pt x="11629844" y="2981191"/>
                  <a:pt x="11625508" y="2988486"/>
                  <a:pt x="11625932" y="2995729"/>
                </a:cubicBezTo>
                <a:cubicBezTo>
                  <a:pt x="11626358" y="3002972"/>
                  <a:pt x="11636102" y="3002605"/>
                  <a:pt x="11631060" y="3015551"/>
                </a:cubicBezTo>
                <a:cubicBezTo>
                  <a:pt x="11639036" y="3026970"/>
                  <a:pt x="11634852" y="3046550"/>
                  <a:pt x="11634862" y="3052653"/>
                </a:cubicBezTo>
                <a:lnTo>
                  <a:pt x="11638472" y="3085161"/>
                </a:lnTo>
                <a:lnTo>
                  <a:pt x="11617590" y="3113393"/>
                </a:lnTo>
                <a:cubicBezTo>
                  <a:pt x="11621846" y="3121866"/>
                  <a:pt x="11613122" y="3148828"/>
                  <a:pt x="11622718" y="3149063"/>
                </a:cubicBezTo>
                <a:cubicBezTo>
                  <a:pt x="11620874" y="3159401"/>
                  <a:pt x="11616380" y="3164407"/>
                  <a:pt x="11622820" y="3163072"/>
                </a:cubicBezTo>
                <a:cubicBezTo>
                  <a:pt x="11622276" y="3170605"/>
                  <a:pt x="11620826" y="3184783"/>
                  <a:pt x="11619438" y="3194257"/>
                </a:cubicBezTo>
                <a:lnTo>
                  <a:pt x="11614494" y="3219915"/>
                </a:lnTo>
                <a:lnTo>
                  <a:pt x="11613098" y="3221731"/>
                </a:lnTo>
                <a:cubicBezTo>
                  <a:pt x="11612634" y="3224213"/>
                  <a:pt x="11612392" y="3231115"/>
                  <a:pt x="11611708" y="3234801"/>
                </a:cubicBezTo>
                <a:lnTo>
                  <a:pt x="11609006" y="3243851"/>
                </a:lnTo>
                <a:cubicBezTo>
                  <a:pt x="11607894" y="3246676"/>
                  <a:pt x="11606598" y="3249062"/>
                  <a:pt x="11605054" y="3250812"/>
                </a:cubicBezTo>
                <a:cubicBezTo>
                  <a:pt x="11608816" y="3286401"/>
                  <a:pt x="11599242" y="3315146"/>
                  <a:pt x="11596882" y="3351401"/>
                </a:cubicBezTo>
                <a:cubicBezTo>
                  <a:pt x="11606320" y="3370932"/>
                  <a:pt x="11574486" y="3407777"/>
                  <a:pt x="11562942" y="3412738"/>
                </a:cubicBezTo>
                <a:cubicBezTo>
                  <a:pt x="11558508" y="3443835"/>
                  <a:pt x="11567878" y="3479425"/>
                  <a:pt x="11562930" y="3515212"/>
                </a:cubicBezTo>
                <a:lnTo>
                  <a:pt x="11545452" y="3647527"/>
                </a:lnTo>
                <a:cubicBezTo>
                  <a:pt x="11538634" y="3726778"/>
                  <a:pt x="11536610" y="3789073"/>
                  <a:pt x="11537114" y="3864465"/>
                </a:cubicBezTo>
                <a:cubicBezTo>
                  <a:pt x="11537618" y="3939858"/>
                  <a:pt x="11535598" y="4034053"/>
                  <a:pt x="11548476" y="4099881"/>
                </a:cubicBezTo>
                <a:lnTo>
                  <a:pt x="11552432" y="4165133"/>
                </a:lnTo>
                <a:lnTo>
                  <a:pt x="11552732" y="4173457"/>
                </a:lnTo>
                <a:cubicBezTo>
                  <a:pt x="11546540" y="4200651"/>
                  <a:pt x="11557802" y="4228513"/>
                  <a:pt x="11553200" y="4250383"/>
                </a:cubicBezTo>
                <a:cubicBezTo>
                  <a:pt x="11552922" y="4256452"/>
                  <a:pt x="11553192" y="4261667"/>
                  <a:pt x="11553798" y="4266324"/>
                </a:cubicBezTo>
                <a:lnTo>
                  <a:pt x="11556298" y="4278290"/>
                </a:lnTo>
                <a:lnTo>
                  <a:pt x="11558608" y="4279552"/>
                </a:lnTo>
                <a:lnTo>
                  <a:pt x="11559256" y="4288041"/>
                </a:lnTo>
                <a:lnTo>
                  <a:pt x="11559842" y="4289935"/>
                </a:lnTo>
                <a:cubicBezTo>
                  <a:pt x="11559766" y="4297619"/>
                  <a:pt x="11558376" y="4321255"/>
                  <a:pt x="11558794" y="4334153"/>
                </a:cubicBezTo>
                <a:cubicBezTo>
                  <a:pt x="11561310" y="4357137"/>
                  <a:pt x="11552162" y="4349289"/>
                  <a:pt x="11562346" y="4367326"/>
                </a:cubicBezTo>
                <a:cubicBezTo>
                  <a:pt x="11559750" y="4411719"/>
                  <a:pt x="11572402" y="4426587"/>
                  <a:pt x="11564954" y="4468612"/>
                </a:cubicBezTo>
                <a:cubicBezTo>
                  <a:pt x="11563988" y="4505670"/>
                  <a:pt x="11581512" y="4533280"/>
                  <a:pt x="11580786" y="4546196"/>
                </a:cubicBezTo>
                <a:cubicBezTo>
                  <a:pt x="11581754" y="4580683"/>
                  <a:pt x="11563866" y="4624484"/>
                  <a:pt x="11563432" y="4665534"/>
                </a:cubicBezTo>
                <a:cubicBezTo>
                  <a:pt x="11565794" y="4700759"/>
                  <a:pt x="11560190" y="4735452"/>
                  <a:pt x="11568406" y="4764690"/>
                </a:cubicBezTo>
                <a:cubicBezTo>
                  <a:pt x="11567130" y="4767647"/>
                  <a:pt x="11566180" y="4770968"/>
                  <a:pt x="11565462" y="4774527"/>
                </a:cubicBezTo>
                <a:lnTo>
                  <a:pt x="11564000" y="4785178"/>
                </a:lnTo>
                <a:lnTo>
                  <a:pt x="11564328" y="4798347"/>
                </a:lnTo>
                <a:lnTo>
                  <a:pt x="11563206" y="4801234"/>
                </a:lnTo>
                <a:lnTo>
                  <a:pt x="11561136" y="4826142"/>
                </a:lnTo>
                <a:lnTo>
                  <a:pt x="11561700" y="4829040"/>
                </a:lnTo>
                <a:lnTo>
                  <a:pt x="11560522" y="4853748"/>
                </a:lnTo>
                <a:lnTo>
                  <a:pt x="11560924" y="4853991"/>
                </a:lnTo>
                <a:cubicBezTo>
                  <a:pt x="11561796" y="4855098"/>
                  <a:pt x="11562390" y="4856978"/>
                  <a:pt x="11562416" y="4860528"/>
                </a:cubicBezTo>
                <a:cubicBezTo>
                  <a:pt x="11568496" y="4853650"/>
                  <a:pt x="11564776" y="4862172"/>
                  <a:pt x="11564316" y="4873245"/>
                </a:cubicBezTo>
                <a:lnTo>
                  <a:pt x="11572682" y="4927107"/>
                </a:lnTo>
                <a:lnTo>
                  <a:pt x="11572672" y="4932248"/>
                </a:lnTo>
                <a:cubicBezTo>
                  <a:pt x="11572704" y="4932275"/>
                  <a:pt x="11572734" y="4932305"/>
                  <a:pt x="11572766" y="4932333"/>
                </a:cubicBezTo>
                <a:cubicBezTo>
                  <a:pt x="11572964" y="4933414"/>
                  <a:pt x="11573036" y="4935090"/>
                  <a:pt x="11572942" y="4937721"/>
                </a:cubicBezTo>
                <a:lnTo>
                  <a:pt x="11577402" y="4975055"/>
                </a:lnTo>
                <a:cubicBezTo>
                  <a:pt x="11574168" y="4991322"/>
                  <a:pt x="11579054" y="4994280"/>
                  <a:pt x="11580860" y="5016279"/>
                </a:cubicBezTo>
                <a:cubicBezTo>
                  <a:pt x="11577794" y="5025639"/>
                  <a:pt x="11578930" y="5033009"/>
                  <a:pt x="11581396" y="5040153"/>
                </a:cubicBezTo>
                <a:cubicBezTo>
                  <a:pt x="11580034" y="5061698"/>
                  <a:pt x="11583522" y="5081146"/>
                  <a:pt x="11584442" y="5105259"/>
                </a:cubicBezTo>
                <a:cubicBezTo>
                  <a:pt x="11580512" y="5131545"/>
                  <a:pt x="11587750" y="5144617"/>
                  <a:pt x="11588702" y="5170388"/>
                </a:cubicBezTo>
                <a:cubicBezTo>
                  <a:pt x="11581846" y="5193034"/>
                  <a:pt x="11594798" y="5188571"/>
                  <a:pt x="11597568" y="5201681"/>
                </a:cubicBezTo>
                <a:lnTo>
                  <a:pt x="11596842" y="5215195"/>
                </a:lnTo>
                <a:lnTo>
                  <a:pt x="11596192" y="5218814"/>
                </a:lnTo>
                <a:cubicBezTo>
                  <a:pt x="11595848" y="5221331"/>
                  <a:pt x="11595754" y="5223032"/>
                  <a:pt x="11595836" y="5224243"/>
                </a:cubicBezTo>
                <a:lnTo>
                  <a:pt x="11595408" y="5229443"/>
                </a:lnTo>
                <a:cubicBezTo>
                  <a:pt x="11594346" y="5237912"/>
                  <a:pt x="11593122" y="5246108"/>
                  <a:pt x="11591796" y="5253878"/>
                </a:cubicBezTo>
                <a:cubicBezTo>
                  <a:pt x="11596328" y="5261714"/>
                  <a:pt x="11588472" y="5289750"/>
                  <a:pt x="11598078" y="5288650"/>
                </a:cubicBezTo>
                <a:cubicBezTo>
                  <a:pt x="11596572" y="5299191"/>
                  <a:pt x="11592238" y="5304794"/>
                  <a:pt x="11598640" y="5302571"/>
                </a:cubicBezTo>
                <a:cubicBezTo>
                  <a:pt x="11598320" y="5306080"/>
                  <a:pt x="11598696" y="5308372"/>
                  <a:pt x="11599412" y="5310113"/>
                </a:cubicBezTo>
                <a:lnTo>
                  <a:pt x="11599768" y="5310652"/>
                </a:lnTo>
                <a:lnTo>
                  <a:pt x="11593310" y="5352392"/>
                </a:lnTo>
                <a:lnTo>
                  <a:pt x="11592144" y="5360280"/>
                </a:lnTo>
                <a:lnTo>
                  <a:pt x="11589598" y="5374040"/>
                </a:lnTo>
                <a:lnTo>
                  <a:pt x="11589840" y="5375477"/>
                </a:lnTo>
                <a:lnTo>
                  <a:pt x="11587428" y="5384856"/>
                </a:lnTo>
                <a:cubicBezTo>
                  <a:pt x="11586404" y="5387820"/>
                  <a:pt x="11585186" y="5390375"/>
                  <a:pt x="11583696" y="5392331"/>
                </a:cubicBezTo>
                <a:cubicBezTo>
                  <a:pt x="11588614" y="5427214"/>
                  <a:pt x="11579964" y="5457140"/>
                  <a:pt x="11578774" y="5493537"/>
                </a:cubicBezTo>
                <a:cubicBezTo>
                  <a:pt x="11574386" y="5533576"/>
                  <a:pt x="11562428" y="5590359"/>
                  <a:pt x="11557362" y="5632561"/>
                </a:cubicBezTo>
                <a:lnTo>
                  <a:pt x="11548380" y="5746753"/>
                </a:lnTo>
                <a:cubicBezTo>
                  <a:pt x="11556238" y="5772089"/>
                  <a:pt x="11550878" y="5798350"/>
                  <a:pt x="11551024" y="5822826"/>
                </a:cubicBezTo>
                <a:cubicBezTo>
                  <a:pt x="11542796" y="5814291"/>
                  <a:pt x="11553924" y="5853157"/>
                  <a:pt x="11544052" y="5852276"/>
                </a:cubicBezTo>
                <a:cubicBezTo>
                  <a:pt x="11544390" y="5856758"/>
                  <a:pt x="11545032" y="5861128"/>
                  <a:pt x="11545748" y="5865520"/>
                </a:cubicBezTo>
                <a:lnTo>
                  <a:pt x="11546116" y="5867822"/>
                </a:lnTo>
                <a:lnTo>
                  <a:pt x="11545906" y="5876651"/>
                </a:lnTo>
                <a:lnTo>
                  <a:pt x="11547962" y="5879618"/>
                </a:lnTo>
                <a:lnTo>
                  <a:pt x="11549160" y="5893249"/>
                </a:lnTo>
                <a:cubicBezTo>
                  <a:pt x="11549282" y="5898280"/>
                  <a:pt x="11549030" y="5903609"/>
                  <a:pt x="11548180" y="5909369"/>
                </a:cubicBezTo>
                <a:cubicBezTo>
                  <a:pt x="11541720" y="5927436"/>
                  <a:pt x="11549640" y="5963239"/>
                  <a:pt x="11541162" y="5985355"/>
                </a:cubicBezTo>
                <a:cubicBezTo>
                  <a:pt x="11538794" y="5993983"/>
                  <a:pt x="11531140" y="6003419"/>
                  <a:pt x="11533408" y="6010880"/>
                </a:cubicBezTo>
                <a:cubicBezTo>
                  <a:pt x="11533384" y="6032967"/>
                  <a:pt x="11540672" y="6093692"/>
                  <a:pt x="11541022" y="6117880"/>
                </a:cubicBezTo>
                <a:cubicBezTo>
                  <a:pt x="11536010" y="6127417"/>
                  <a:pt x="11542236" y="6147591"/>
                  <a:pt x="11540416" y="6176296"/>
                </a:cubicBezTo>
                <a:cubicBezTo>
                  <a:pt x="11533696" y="6193575"/>
                  <a:pt x="11520672" y="6223706"/>
                  <a:pt x="11515330" y="6241549"/>
                </a:cubicBezTo>
                <a:cubicBezTo>
                  <a:pt x="11509988" y="6259393"/>
                  <a:pt x="11506830" y="6256209"/>
                  <a:pt x="11508360" y="6283356"/>
                </a:cubicBezTo>
                <a:cubicBezTo>
                  <a:pt x="11496758" y="6317094"/>
                  <a:pt x="11506504" y="6340085"/>
                  <a:pt x="11502164" y="6370897"/>
                </a:cubicBezTo>
                <a:cubicBezTo>
                  <a:pt x="11498220" y="6406078"/>
                  <a:pt x="11505228" y="6378276"/>
                  <a:pt x="11493420" y="6419907"/>
                </a:cubicBezTo>
                <a:cubicBezTo>
                  <a:pt x="11496498" y="6425815"/>
                  <a:pt x="11498672" y="6444204"/>
                  <a:pt x="11496258" y="6453162"/>
                </a:cubicBezTo>
                <a:cubicBezTo>
                  <a:pt x="11496982" y="6471523"/>
                  <a:pt x="11512650" y="6498528"/>
                  <a:pt x="11512334" y="6514298"/>
                </a:cubicBezTo>
                <a:cubicBezTo>
                  <a:pt x="11512200" y="6527176"/>
                  <a:pt x="11507906" y="6505466"/>
                  <a:pt x="11506458" y="6519308"/>
                </a:cubicBezTo>
                <a:cubicBezTo>
                  <a:pt x="11505546" y="6536357"/>
                  <a:pt x="11496970" y="6533583"/>
                  <a:pt x="11506912" y="6550074"/>
                </a:cubicBezTo>
                <a:cubicBezTo>
                  <a:pt x="11502902" y="6566946"/>
                  <a:pt x="11507560" y="6571936"/>
                  <a:pt x="11508214" y="6596919"/>
                </a:cubicBezTo>
                <a:cubicBezTo>
                  <a:pt x="11504722" y="6606203"/>
                  <a:pt x="11505462" y="6614758"/>
                  <a:pt x="11507524" y="6623534"/>
                </a:cubicBezTo>
                <a:cubicBezTo>
                  <a:pt x="11505086" y="6646907"/>
                  <a:pt x="11507528" y="6669655"/>
                  <a:pt x="11507206" y="6696669"/>
                </a:cubicBezTo>
                <a:cubicBezTo>
                  <a:pt x="11501998" y="6724388"/>
                  <a:pt x="11508454" y="6741397"/>
                  <a:pt x="11508078" y="6770256"/>
                </a:cubicBezTo>
                <a:cubicBezTo>
                  <a:pt x="11509260" y="6790406"/>
                  <a:pt x="11512798" y="6819910"/>
                  <a:pt x="11515012" y="6840678"/>
                </a:cubicBezTo>
                <a:lnTo>
                  <a:pt x="11515906" y="6850048"/>
                </a:lnTo>
                <a:lnTo>
                  <a:pt x="0" y="6850048"/>
                </a:lnTo>
                <a:lnTo>
                  <a:pt x="0" y="6150255"/>
                </a:lnTo>
                <a:lnTo>
                  <a:pt x="17548" y="6079421"/>
                </a:lnTo>
                <a:cubicBezTo>
                  <a:pt x="24104" y="6016456"/>
                  <a:pt x="27371" y="6035306"/>
                  <a:pt x="27043" y="5985942"/>
                </a:cubicBezTo>
                <a:cubicBezTo>
                  <a:pt x="26678" y="5981021"/>
                  <a:pt x="35914" y="5971603"/>
                  <a:pt x="33624" y="5952542"/>
                </a:cubicBezTo>
                <a:cubicBezTo>
                  <a:pt x="37578" y="5922372"/>
                  <a:pt x="48696" y="5939028"/>
                  <a:pt x="52357" y="5900385"/>
                </a:cubicBezTo>
                <a:cubicBezTo>
                  <a:pt x="55799" y="5903958"/>
                  <a:pt x="54094" y="5866099"/>
                  <a:pt x="66315" y="5862451"/>
                </a:cubicBezTo>
                <a:cubicBezTo>
                  <a:pt x="70207" y="5846033"/>
                  <a:pt x="73489" y="5820812"/>
                  <a:pt x="75710" y="5801878"/>
                </a:cubicBezTo>
                <a:cubicBezTo>
                  <a:pt x="81695" y="5773510"/>
                  <a:pt x="88149" y="5759388"/>
                  <a:pt x="92413" y="5755196"/>
                </a:cubicBezTo>
                <a:cubicBezTo>
                  <a:pt x="99183" y="5726796"/>
                  <a:pt x="100401" y="5729867"/>
                  <a:pt x="114766" y="5692575"/>
                </a:cubicBezTo>
                <a:cubicBezTo>
                  <a:pt x="109606" y="5670690"/>
                  <a:pt x="120766" y="5651885"/>
                  <a:pt x="130959" y="5642725"/>
                </a:cubicBezTo>
                <a:cubicBezTo>
                  <a:pt x="140615" y="5617952"/>
                  <a:pt x="163671" y="5564143"/>
                  <a:pt x="166724" y="5528753"/>
                </a:cubicBezTo>
                <a:cubicBezTo>
                  <a:pt x="165990" y="5474631"/>
                  <a:pt x="177327" y="5489775"/>
                  <a:pt x="185947" y="5465696"/>
                </a:cubicBezTo>
                <a:cubicBezTo>
                  <a:pt x="196662" y="5446952"/>
                  <a:pt x="187411" y="5449560"/>
                  <a:pt x="200956" y="5429999"/>
                </a:cubicBezTo>
                <a:lnTo>
                  <a:pt x="216668" y="5393769"/>
                </a:lnTo>
                <a:lnTo>
                  <a:pt x="241271" y="5350074"/>
                </a:lnTo>
                <a:lnTo>
                  <a:pt x="248034" y="5340072"/>
                </a:lnTo>
                <a:cubicBezTo>
                  <a:pt x="248058" y="5334942"/>
                  <a:pt x="248479" y="5331687"/>
                  <a:pt x="249221" y="5329608"/>
                </a:cubicBezTo>
                <a:cubicBezTo>
                  <a:pt x="249320" y="5329557"/>
                  <a:pt x="249420" y="5329504"/>
                  <a:pt x="249519" y="5329453"/>
                </a:cubicBezTo>
                <a:lnTo>
                  <a:pt x="252498" y="5314689"/>
                </a:lnTo>
                <a:cubicBezTo>
                  <a:pt x="252864" y="5297574"/>
                  <a:pt x="278981" y="5263235"/>
                  <a:pt x="278285" y="5246981"/>
                </a:cubicBezTo>
                <a:cubicBezTo>
                  <a:pt x="294835" y="5239806"/>
                  <a:pt x="267309" y="5243000"/>
                  <a:pt x="282334" y="5215649"/>
                </a:cubicBezTo>
                <a:cubicBezTo>
                  <a:pt x="284338" y="5203457"/>
                  <a:pt x="286369" y="5198331"/>
                  <a:pt x="287909" y="5188115"/>
                </a:cubicBezTo>
                <a:cubicBezTo>
                  <a:pt x="288332" y="5187974"/>
                  <a:pt x="291148" y="5154493"/>
                  <a:pt x="291570" y="5154352"/>
                </a:cubicBezTo>
                <a:lnTo>
                  <a:pt x="295687" y="5129949"/>
                </a:lnTo>
                <a:lnTo>
                  <a:pt x="297770" y="5124375"/>
                </a:lnTo>
                <a:lnTo>
                  <a:pt x="294552" y="5091886"/>
                </a:lnTo>
                <a:lnTo>
                  <a:pt x="294372" y="5075666"/>
                </a:lnTo>
                <a:lnTo>
                  <a:pt x="291261" y="5069914"/>
                </a:lnTo>
                <a:cubicBezTo>
                  <a:pt x="289602" y="5064348"/>
                  <a:pt x="289412" y="5057213"/>
                  <a:pt x="292549" y="5046565"/>
                </a:cubicBezTo>
                <a:lnTo>
                  <a:pt x="293850" y="5044324"/>
                </a:lnTo>
                <a:lnTo>
                  <a:pt x="288225" y="5011521"/>
                </a:lnTo>
                <a:cubicBezTo>
                  <a:pt x="286438" y="5004509"/>
                  <a:pt x="295879" y="4976501"/>
                  <a:pt x="292304" y="4970595"/>
                </a:cubicBezTo>
                <a:cubicBezTo>
                  <a:pt x="297173" y="4914689"/>
                  <a:pt x="280545" y="4880484"/>
                  <a:pt x="292037" y="4812226"/>
                </a:cubicBezTo>
                <a:cubicBezTo>
                  <a:pt x="296651" y="4766534"/>
                  <a:pt x="296553" y="4740857"/>
                  <a:pt x="300183" y="4711370"/>
                </a:cubicBezTo>
                <a:cubicBezTo>
                  <a:pt x="303813" y="4681883"/>
                  <a:pt x="310253" y="4654301"/>
                  <a:pt x="313819" y="4635304"/>
                </a:cubicBezTo>
                <a:cubicBezTo>
                  <a:pt x="317385" y="4616307"/>
                  <a:pt x="319059" y="4621434"/>
                  <a:pt x="321580" y="4597389"/>
                </a:cubicBezTo>
                <a:cubicBezTo>
                  <a:pt x="324100" y="4573344"/>
                  <a:pt x="322182" y="4514378"/>
                  <a:pt x="328942" y="4491032"/>
                </a:cubicBezTo>
                <a:cubicBezTo>
                  <a:pt x="328254" y="4465815"/>
                  <a:pt x="339350" y="4462516"/>
                  <a:pt x="338027" y="4448739"/>
                </a:cubicBezTo>
                <a:cubicBezTo>
                  <a:pt x="354594" y="4377504"/>
                  <a:pt x="351648" y="4318161"/>
                  <a:pt x="348965" y="4231470"/>
                </a:cubicBezTo>
                <a:cubicBezTo>
                  <a:pt x="353874" y="4174323"/>
                  <a:pt x="356666" y="4175355"/>
                  <a:pt x="359496" y="4150308"/>
                </a:cubicBezTo>
                <a:cubicBezTo>
                  <a:pt x="362339" y="4142663"/>
                  <a:pt x="352449" y="4138872"/>
                  <a:pt x="356364" y="4131985"/>
                </a:cubicBezTo>
                <a:lnTo>
                  <a:pt x="361593" y="4096619"/>
                </a:lnTo>
                <a:lnTo>
                  <a:pt x="371792" y="4070654"/>
                </a:lnTo>
                <a:lnTo>
                  <a:pt x="378262" y="4046249"/>
                </a:lnTo>
                <a:lnTo>
                  <a:pt x="381009" y="4016915"/>
                </a:lnTo>
                <a:cubicBezTo>
                  <a:pt x="383439" y="4007929"/>
                  <a:pt x="391279" y="4007340"/>
                  <a:pt x="391151" y="3995496"/>
                </a:cubicBezTo>
                <a:cubicBezTo>
                  <a:pt x="396353" y="3959536"/>
                  <a:pt x="400862" y="3894766"/>
                  <a:pt x="406592" y="3845871"/>
                </a:cubicBezTo>
                <a:cubicBezTo>
                  <a:pt x="403177" y="3821649"/>
                  <a:pt x="409717" y="3786911"/>
                  <a:pt x="419462" y="3776866"/>
                </a:cubicBezTo>
                <a:cubicBezTo>
                  <a:pt x="422173" y="3764871"/>
                  <a:pt x="422222" y="3735955"/>
                  <a:pt x="420303" y="3724288"/>
                </a:cubicBezTo>
                <a:cubicBezTo>
                  <a:pt x="420584" y="3713932"/>
                  <a:pt x="424293" y="3712054"/>
                  <a:pt x="425736" y="3698294"/>
                </a:cubicBezTo>
                <a:cubicBezTo>
                  <a:pt x="429134" y="3683275"/>
                  <a:pt x="445239" y="3650699"/>
                  <a:pt x="450275" y="3636556"/>
                </a:cubicBezTo>
                <a:cubicBezTo>
                  <a:pt x="455311" y="3622413"/>
                  <a:pt x="450096" y="3636797"/>
                  <a:pt x="455950" y="3613438"/>
                </a:cubicBezTo>
                <a:cubicBezTo>
                  <a:pt x="457946" y="3605104"/>
                  <a:pt x="465726" y="3606849"/>
                  <a:pt x="469436" y="3588931"/>
                </a:cubicBezTo>
                <a:cubicBezTo>
                  <a:pt x="473148" y="3571012"/>
                  <a:pt x="477437" y="3530877"/>
                  <a:pt x="478216" y="3505927"/>
                </a:cubicBezTo>
                <a:cubicBezTo>
                  <a:pt x="465624" y="3478053"/>
                  <a:pt x="482767" y="3487820"/>
                  <a:pt x="466921" y="3436850"/>
                </a:cubicBezTo>
                <a:cubicBezTo>
                  <a:pt x="468947" y="3435539"/>
                  <a:pt x="468075" y="3414710"/>
                  <a:pt x="469431" y="3393361"/>
                </a:cubicBezTo>
                <a:cubicBezTo>
                  <a:pt x="470787" y="3372012"/>
                  <a:pt x="482148" y="3326552"/>
                  <a:pt x="475054" y="3308755"/>
                </a:cubicBezTo>
                <a:lnTo>
                  <a:pt x="474310" y="3151747"/>
                </a:lnTo>
                <a:lnTo>
                  <a:pt x="486215" y="3061618"/>
                </a:lnTo>
                <a:cubicBezTo>
                  <a:pt x="488121" y="3030278"/>
                  <a:pt x="496811" y="3025014"/>
                  <a:pt x="493402" y="3004882"/>
                </a:cubicBezTo>
                <a:cubicBezTo>
                  <a:pt x="495599" y="2970945"/>
                  <a:pt x="511735" y="2992431"/>
                  <a:pt x="498742" y="2953275"/>
                </a:cubicBezTo>
                <a:cubicBezTo>
                  <a:pt x="512558" y="2963977"/>
                  <a:pt x="494995" y="2934875"/>
                  <a:pt x="506118" y="2914739"/>
                </a:cubicBezTo>
                <a:cubicBezTo>
                  <a:pt x="497917" y="2886497"/>
                  <a:pt x="508247" y="2857462"/>
                  <a:pt x="509450" y="2840319"/>
                </a:cubicBezTo>
                <a:cubicBezTo>
                  <a:pt x="510653" y="2823176"/>
                  <a:pt x="514436" y="2836441"/>
                  <a:pt x="513337" y="2811881"/>
                </a:cubicBezTo>
                <a:lnTo>
                  <a:pt x="518905" y="2777197"/>
                </a:lnTo>
                <a:cubicBezTo>
                  <a:pt x="514307" y="2779008"/>
                  <a:pt x="515662" y="2773990"/>
                  <a:pt x="516381" y="2760229"/>
                </a:cubicBezTo>
                <a:lnTo>
                  <a:pt x="512284" y="2723271"/>
                </a:lnTo>
                <a:lnTo>
                  <a:pt x="516417" y="2697909"/>
                </a:lnTo>
                <a:cubicBezTo>
                  <a:pt x="516277" y="2694509"/>
                  <a:pt x="511777" y="2670333"/>
                  <a:pt x="508245" y="2670818"/>
                </a:cubicBezTo>
                <a:cubicBezTo>
                  <a:pt x="523059" y="2644368"/>
                  <a:pt x="513753" y="2641721"/>
                  <a:pt x="509977" y="2614598"/>
                </a:cubicBezTo>
                <a:cubicBezTo>
                  <a:pt x="511368" y="2591343"/>
                  <a:pt x="511836" y="2611388"/>
                  <a:pt x="513586" y="2555192"/>
                </a:cubicBezTo>
                <a:cubicBezTo>
                  <a:pt x="529849" y="2533316"/>
                  <a:pt x="501799" y="2549042"/>
                  <a:pt x="524573" y="2506102"/>
                </a:cubicBezTo>
                <a:cubicBezTo>
                  <a:pt x="522798" y="2504000"/>
                  <a:pt x="524426" y="2477490"/>
                  <a:pt x="526211" y="2463615"/>
                </a:cubicBezTo>
                <a:cubicBezTo>
                  <a:pt x="527997" y="2449740"/>
                  <a:pt x="525821" y="2437204"/>
                  <a:pt x="535288" y="2422849"/>
                </a:cubicBezTo>
                <a:cubicBezTo>
                  <a:pt x="538200" y="2412361"/>
                  <a:pt x="533938" y="2431104"/>
                  <a:pt x="538894" y="2398306"/>
                </a:cubicBezTo>
                <a:cubicBezTo>
                  <a:pt x="543849" y="2365508"/>
                  <a:pt x="560628" y="2258604"/>
                  <a:pt x="565019" y="2226060"/>
                </a:cubicBezTo>
                <a:cubicBezTo>
                  <a:pt x="569411" y="2193516"/>
                  <a:pt x="571990" y="2216405"/>
                  <a:pt x="572425" y="2203044"/>
                </a:cubicBezTo>
                <a:cubicBezTo>
                  <a:pt x="572861" y="2189683"/>
                  <a:pt x="565754" y="2160914"/>
                  <a:pt x="567634" y="2145894"/>
                </a:cubicBezTo>
                <a:cubicBezTo>
                  <a:pt x="569552" y="2127038"/>
                  <a:pt x="576895" y="2124242"/>
                  <a:pt x="576524" y="2112924"/>
                </a:cubicBezTo>
                <a:cubicBezTo>
                  <a:pt x="566248" y="2102460"/>
                  <a:pt x="566361" y="2091349"/>
                  <a:pt x="572593" y="2073223"/>
                </a:cubicBezTo>
                <a:cubicBezTo>
                  <a:pt x="575393" y="2039410"/>
                  <a:pt x="564822" y="2039383"/>
                  <a:pt x="566346" y="2006730"/>
                </a:cubicBezTo>
                <a:cubicBezTo>
                  <a:pt x="565764" y="1992401"/>
                  <a:pt x="569077" y="1984735"/>
                  <a:pt x="565784" y="1960829"/>
                </a:cubicBezTo>
                <a:cubicBezTo>
                  <a:pt x="566486" y="1943808"/>
                  <a:pt x="568252" y="1909609"/>
                  <a:pt x="557910" y="1886564"/>
                </a:cubicBezTo>
                <a:cubicBezTo>
                  <a:pt x="556594" y="1861569"/>
                  <a:pt x="556127" y="1879721"/>
                  <a:pt x="558732" y="1852441"/>
                </a:cubicBezTo>
                <a:cubicBezTo>
                  <a:pt x="559253" y="1819115"/>
                  <a:pt x="552986" y="1805243"/>
                  <a:pt x="554477" y="1785985"/>
                </a:cubicBezTo>
                <a:cubicBezTo>
                  <a:pt x="550197" y="1773445"/>
                  <a:pt x="555297" y="1787647"/>
                  <a:pt x="549925" y="1739449"/>
                </a:cubicBezTo>
                <a:cubicBezTo>
                  <a:pt x="559439" y="1720347"/>
                  <a:pt x="546428" y="1704007"/>
                  <a:pt x="548478" y="1687662"/>
                </a:cubicBezTo>
                <a:cubicBezTo>
                  <a:pt x="547438" y="1661740"/>
                  <a:pt x="547552" y="1598028"/>
                  <a:pt x="546079" y="1574394"/>
                </a:cubicBezTo>
                <a:cubicBezTo>
                  <a:pt x="544606" y="1550760"/>
                  <a:pt x="542413" y="1575916"/>
                  <a:pt x="539645" y="1545855"/>
                </a:cubicBezTo>
                <a:cubicBezTo>
                  <a:pt x="551965" y="1490487"/>
                  <a:pt x="529792" y="1459589"/>
                  <a:pt x="527078" y="1403551"/>
                </a:cubicBezTo>
                <a:cubicBezTo>
                  <a:pt x="509907" y="1369534"/>
                  <a:pt x="527744" y="1345427"/>
                  <a:pt x="514603" y="1308232"/>
                </a:cubicBezTo>
                <a:cubicBezTo>
                  <a:pt x="510585" y="1283061"/>
                  <a:pt x="514424" y="1279405"/>
                  <a:pt x="512548" y="1265228"/>
                </a:cubicBezTo>
                <a:cubicBezTo>
                  <a:pt x="510672" y="1251051"/>
                  <a:pt x="506150" y="1235061"/>
                  <a:pt x="503347" y="1223169"/>
                </a:cubicBezTo>
                <a:cubicBezTo>
                  <a:pt x="507006" y="1216804"/>
                  <a:pt x="500559" y="1167333"/>
                  <a:pt x="495727" y="1168475"/>
                </a:cubicBezTo>
                <a:cubicBezTo>
                  <a:pt x="497383" y="1161125"/>
                  <a:pt x="503792" y="1140806"/>
                  <a:pt x="496141" y="1138512"/>
                </a:cubicBezTo>
                <a:cubicBezTo>
                  <a:pt x="496060" y="1100984"/>
                  <a:pt x="494987" y="1079901"/>
                  <a:pt x="505184" y="1047073"/>
                </a:cubicBezTo>
                <a:cubicBezTo>
                  <a:pt x="508983" y="1023742"/>
                  <a:pt x="506944" y="1040037"/>
                  <a:pt x="509355" y="1025516"/>
                </a:cubicBezTo>
                <a:cubicBezTo>
                  <a:pt x="511766" y="1010995"/>
                  <a:pt x="507447" y="986805"/>
                  <a:pt x="506873" y="963123"/>
                </a:cubicBezTo>
                <a:cubicBezTo>
                  <a:pt x="507006" y="939112"/>
                  <a:pt x="511112" y="911137"/>
                  <a:pt x="512548" y="893356"/>
                </a:cubicBezTo>
                <a:cubicBezTo>
                  <a:pt x="513984" y="875575"/>
                  <a:pt x="513640" y="871333"/>
                  <a:pt x="515492" y="856438"/>
                </a:cubicBezTo>
                <a:cubicBezTo>
                  <a:pt x="512022" y="831582"/>
                  <a:pt x="513851" y="810695"/>
                  <a:pt x="521269" y="792080"/>
                </a:cubicBezTo>
                <a:cubicBezTo>
                  <a:pt x="523173" y="777595"/>
                  <a:pt x="527507" y="785019"/>
                  <a:pt x="529314" y="774293"/>
                </a:cubicBezTo>
                <a:cubicBezTo>
                  <a:pt x="531122" y="763567"/>
                  <a:pt x="522950" y="756728"/>
                  <a:pt x="524928" y="727723"/>
                </a:cubicBezTo>
                <a:cubicBezTo>
                  <a:pt x="525327" y="717404"/>
                  <a:pt x="532992" y="717749"/>
                  <a:pt x="534104" y="695712"/>
                </a:cubicBezTo>
                <a:cubicBezTo>
                  <a:pt x="535215" y="673675"/>
                  <a:pt x="540000" y="585070"/>
                  <a:pt x="541179" y="552638"/>
                </a:cubicBezTo>
                <a:cubicBezTo>
                  <a:pt x="542357" y="520206"/>
                  <a:pt x="539121" y="533336"/>
                  <a:pt x="538784" y="517789"/>
                </a:cubicBezTo>
                <a:cubicBezTo>
                  <a:pt x="538447" y="502242"/>
                  <a:pt x="529995" y="483849"/>
                  <a:pt x="539155" y="459355"/>
                </a:cubicBezTo>
                <a:cubicBezTo>
                  <a:pt x="534282" y="441033"/>
                  <a:pt x="545465" y="440562"/>
                  <a:pt x="548350" y="420246"/>
                </a:cubicBezTo>
                <a:cubicBezTo>
                  <a:pt x="552432" y="409037"/>
                  <a:pt x="551248" y="395007"/>
                  <a:pt x="554063" y="385753"/>
                </a:cubicBezTo>
                <a:cubicBezTo>
                  <a:pt x="556878" y="376499"/>
                  <a:pt x="557385" y="369183"/>
                  <a:pt x="560450" y="362337"/>
                </a:cubicBezTo>
                <a:cubicBezTo>
                  <a:pt x="563515" y="355491"/>
                  <a:pt x="569657" y="353410"/>
                  <a:pt x="572451" y="344679"/>
                </a:cubicBezTo>
                <a:cubicBezTo>
                  <a:pt x="575246" y="335948"/>
                  <a:pt x="580164" y="322294"/>
                  <a:pt x="582006" y="312331"/>
                </a:cubicBezTo>
                <a:cubicBezTo>
                  <a:pt x="583847" y="302368"/>
                  <a:pt x="580997" y="303880"/>
                  <a:pt x="583503" y="284899"/>
                </a:cubicBezTo>
                <a:cubicBezTo>
                  <a:pt x="588855" y="253960"/>
                  <a:pt x="592732" y="226097"/>
                  <a:pt x="592254" y="191300"/>
                </a:cubicBezTo>
                <a:cubicBezTo>
                  <a:pt x="602017" y="184777"/>
                  <a:pt x="597586" y="174390"/>
                  <a:pt x="592419" y="160499"/>
                </a:cubicBezTo>
                <a:cubicBezTo>
                  <a:pt x="599540" y="134531"/>
                  <a:pt x="605057" y="90673"/>
                  <a:pt x="620978" y="46251"/>
                </a:cubicBezTo>
                <a:cubicBezTo>
                  <a:pt x="630736" y="27343"/>
                  <a:pt x="632412" y="23169"/>
                  <a:pt x="635098" y="961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881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38D4448-2EB7-7264-D0DB-2597CB0F95FB}"/>
              </a:ext>
            </a:extLst>
          </p:cNvPr>
          <p:cNvSpPr/>
          <p:nvPr/>
        </p:nvSpPr>
        <p:spPr>
          <a:xfrm>
            <a:off x="838200" y="365125"/>
            <a:ext cx="6098627" cy="180730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u="sng" dirty="0">
                <a:ln w="0"/>
                <a:effectLst>
                  <a:outerShdw blurRad="38100" dist="19050" dir="2700000" algn="tl" rotWithShape="0">
                    <a:schemeClr val="dk1">
                      <a:alpha val="40000"/>
                    </a:schemeClr>
                  </a:outerShdw>
                </a:effectLst>
                <a:latin typeface="Lucida Handwriting" panose="03010101010101010101" pitchFamily="66" charset="77"/>
                <a:ea typeface="+mj-ea"/>
                <a:cs typeface="+mj-cs"/>
              </a:rPr>
              <a:t>God Works In Us!</a:t>
            </a:r>
            <a:endParaRPr lang="en-US" sz="4400" b="0" u="sng" cap="none" spc="0" dirty="0">
              <a:ln w="0"/>
              <a:effectLst>
                <a:outerShdw blurRad="38100" dist="19050" dir="2700000" algn="tl" rotWithShape="0">
                  <a:schemeClr val="dk1">
                    <a:alpha val="40000"/>
                  </a:schemeClr>
                </a:outerShdw>
              </a:effectLst>
              <a:latin typeface="Lucida Handwriting" panose="03010101010101010101" pitchFamily="66" charset="77"/>
              <a:ea typeface="+mj-ea"/>
              <a:cs typeface="+mj-cs"/>
            </a:endParaRPr>
          </a:p>
        </p:txBody>
      </p:sp>
      <p:sp>
        <p:nvSpPr>
          <p:cNvPr id="3" name="TextBox 2">
            <a:extLst>
              <a:ext uri="{FF2B5EF4-FFF2-40B4-BE49-F238E27FC236}">
                <a16:creationId xmlns:a16="http://schemas.microsoft.com/office/drawing/2014/main" id="{AF3AAA51-B23C-774E-F103-814062457A1F}"/>
              </a:ext>
            </a:extLst>
          </p:cNvPr>
          <p:cNvSpPr txBox="1"/>
          <p:nvPr/>
        </p:nvSpPr>
        <p:spPr>
          <a:xfrm>
            <a:off x="302173" y="1986455"/>
            <a:ext cx="6335110" cy="3843666"/>
          </a:xfrm>
          <a:prstGeom prst="rect">
            <a:avLst/>
          </a:prstGeom>
        </p:spPr>
        <p:txBody>
          <a:bodyPr vert="horz" lIns="91440" tIns="45720" rIns="91440" bIns="45720" rtlCol="0">
            <a:noAutofit/>
          </a:bodyPr>
          <a:lstStyle/>
          <a:p>
            <a:pPr marR="0" defTabSz="914400">
              <a:lnSpc>
                <a:spcPct val="90000"/>
              </a:lnSpc>
              <a:spcAft>
                <a:spcPts val="600"/>
              </a:spcAft>
            </a:pPr>
            <a:r>
              <a:rPr lang="en-US" sz="3200" dirty="0">
                <a:effectLst/>
                <a:latin typeface="Bookman Old Style" panose="02050604050505020204" pitchFamily="18" charset="0"/>
                <a:cs typeface="Arial" panose="020B0604020202020204" pitchFamily="34" charset="0"/>
              </a:rPr>
              <a:t>Therefore, my beloved, as you have always obeyed, so now, not only as in my presence but much more in my absence, work out your own salvation with fear and trembling, for it is God who works in you, both to will and to work for his good pleasure.  Phil. 2:12-13</a:t>
            </a:r>
          </a:p>
        </p:txBody>
      </p:sp>
      <p:pic>
        <p:nvPicPr>
          <p:cNvPr id="5" name="Picture 2" descr="it is God who works in you, both to will and to work | Monergism">
            <a:extLst>
              <a:ext uri="{FF2B5EF4-FFF2-40B4-BE49-F238E27FC236}">
                <a16:creationId xmlns:a16="http://schemas.microsoft.com/office/drawing/2014/main" id="{030B593C-EB42-CBEB-DD19-0CEA84519B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41" r="45983"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259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3" name="Rectangle 92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218" name="Picture 2" descr="What Is God's Divine Providence? Defintion">
            <a:extLst>
              <a:ext uri="{FF2B5EF4-FFF2-40B4-BE49-F238E27FC236}">
                <a16:creationId xmlns:a16="http://schemas.microsoft.com/office/drawing/2014/main" id="{DD39EE6B-66A0-9F1D-CE0A-90E6396DA0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5" r="6458"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7A70621-C555-BCB7-AA79-2AC6A895A6E7}"/>
              </a:ext>
            </a:extLst>
          </p:cNvPr>
          <p:cNvSpPr txBox="1"/>
          <p:nvPr/>
        </p:nvSpPr>
        <p:spPr>
          <a:xfrm>
            <a:off x="220717" y="0"/>
            <a:ext cx="5181600" cy="1200329"/>
          </a:xfrm>
          <a:prstGeom prst="rect">
            <a:avLst/>
          </a:prstGeom>
          <a:noFill/>
        </p:spPr>
        <p:txBody>
          <a:bodyPr wrap="square" rtlCol="0">
            <a:spAutoFit/>
          </a:bodyPr>
          <a:lstStyle/>
          <a:p>
            <a:r>
              <a:rPr lang="en-US" sz="3600" b="1" dirty="0">
                <a:solidFill>
                  <a:schemeClr val="bg1"/>
                </a:solidFill>
                <a:latin typeface="Bookman Old Style" panose="02050604050505020204" pitchFamily="18" charset="0"/>
              </a:rPr>
              <a:t>How Does God Work In Our Life?</a:t>
            </a:r>
          </a:p>
        </p:txBody>
      </p:sp>
      <p:sp>
        <p:nvSpPr>
          <p:cNvPr id="3" name="TextBox 2">
            <a:extLst>
              <a:ext uri="{FF2B5EF4-FFF2-40B4-BE49-F238E27FC236}">
                <a16:creationId xmlns:a16="http://schemas.microsoft.com/office/drawing/2014/main" id="{A8031650-405F-A04C-BE03-6E947ACD83E9}"/>
              </a:ext>
            </a:extLst>
          </p:cNvPr>
          <p:cNvSpPr txBox="1"/>
          <p:nvPr/>
        </p:nvSpPr>
        <p:spPr>
          <a:xfrm>
            <a:off x="567557" y="2002220"/>
            <a:ext cx="8923283" cy="646331"/>
          </a:xfrm>
          <a:prstGeom prst="rect">
            <a:avLst/>
          </a:prstGeom>
          <a:noFill/>
        </p:spPr>
        <p:txBody>
          <a:bodyPr wrap="square" rtlCol="0">
            <a:spAutoFit/>
          </a:bodyPr>
          <a:lstStyle/>
          <a:p>
            <a:pPr marL="285750" indent="-285750">
              <a:buFont typeface="Courier New" panose="02070309020205020404" pitchFamily="49" charset="0"/>
              <a:buChar char="o"/>
            </a:pPr>
            <a:r>
              <a:rPr lang="en-US" sz="3600" b="1" dirty="0">
                <a:latin typeface="Bookman Old Style" panose="02050604050505020204" pitchFamily="18" charset="0"/>
              </a:rPr>
              <a:t>Through the gospel. Acts 2:37; 39</a:t>
            </a:r>
          </a:p>
        </p:txBody>
      </p:sp>
      <p:sp>
        <p:nvSpPr>
          <p:cNvPr id="5" name="TextBox 4">
            <a:extLst>
              <a:ext uri="{FF2B5EF4-FFF2-40B4-BE49-F238E27FC236}">
                <a16:creationId xmlns:a16="http://schemas.microsoft.com/office/drawing/2014/main" id="{D6967B73-9F0E-0735-9AFD-D005AE638655}"/>
              </a:ext>
            </a:extLst>
          </p:cNvPr>
          <p:cNvSpPr txBox="1"/>
          <p:nvPr/>
        </p:nvSpPr>
        <p:spPr>
          <a:xfrm>
            <a:off x="220718" y="2941329"/>
            <a:ext cx="11969758" cy="3539430"/>
          </a:xfrm>
          <a:prstGeom prst="rect">
            <a:avLst/>
          </a:prstGeom>
          <a:noFill/>
        </p:spPr>
        <p:txBody>
          <a:bodyPr wrap="square">
            <a:spAutoFit/>
          </a:bodyPr>
          <a:lstStyle/>
          <a:p>
            <a:pPr marL="0" marR="0" algn="l"/>
            <a:r>
              <a:rPr lang="en-US" sz="2800" dirty="0">
                <a:effectLst/>
                <a:latin typeface="Arial" panose="020B0604020202020204" pitchFamily="34" charset="0"/>
                <a:cs typeface="Arial" panose="020B0604020202020204" pitchFamily="34" charset="0"/>
              </a:rPr>
              <a:t>And on the Sabbath day we went outside the gate to the riverside, where we supposed there was a place of prayer, and we sat down and spoke to the women who had come together. One who heard us was a woman named Lydia, from the city of Thyatira, a seller of purple goods, who was a worshiper of God. The Lord opened her heart to pay attention to what was said by Paul. And after she was baptized, and her household as well, she urged us, saying, “If you have judged me to be faithful to the Lord, come to my house and stay.” And she prevailed upon us. Acts 16:13-15</a:t>
            </a:r>
          </a:p>
        </p:txBody>
      </p:sp>
    </p:spTree>
    <p:extLst>
      <p:ext uri="{BB962C8B-B14F-4D97-AF65-F5344CB8AC3E}">
        <p14:creationId xmlns:p14="http://schemas.microsoft.com/office/powerpoint/2010/main" val="177164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73</TotalTime>
  <Words>1092</Words>
  <Application>Microsoft Macintosh PowerPoint</Application>
  <PresentationFormat>Widescreen</PresentationFormat>
  <Paragraphs>43</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Bookman Old Style</vt:lpstr>
      <vt:lpstr>Calibri</vt:lpstr>
      <vt:lpstr>Calibri Light</vt:lpstr>
      <vt:lpstr>Courier New</vt:lpstr>
      <vt:lpstr>Helvetica Neue</vt:lpstr>
      <vt:lpstr>Lucida Handwriting</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Gregory King</dc:creator>
  <cp:lastModifiedBy>Gregory King</cp:lastModifiedBy>
  <cp:revision>2</cp:revision>
  <dcterms:created xsi:type="dcterms:W3CDTF">2023-07-11T23:26:48Z</dcterms:created>
  <dcterms:modified xsi:type="dcterms:W3CDTF">2023-07-13T23:08:24Z</dcterms:modified>
</cp:coreProperties>
</file>