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59" r:id="rId6"/>
    <p:sldId id="257" r:id="rId7"/>
    <p:sldId id="258"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32D1FF-810B-E440-AFFD-B67AE95C90B9}" v="775" dt="2023-08-04T19:43:03.5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94694"/>
  </p:normalViewPr>
  <p:slideViewPr>
    <p:cSldViewPr snapToGrid="0">
      <p:cViewPr varScale="1">
        <p:scale>
          <a:sx n="115" d="100"/>
          <a:sy n="115" d="100"/>
        </p:scale>
        <p:origin x="240"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36389-759B-899A-86DC-43E47F119B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D76382-5AC1-687E-B264-4A9BEC4F44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A4EEC79-5B41-8D49-4925-921008889523}"/>
              </a:ext>
            </a:extLst>
          </p:cNvPr>
          <p:cNvSpPr>
            <a:spLocks noGrp="1"/>
          </p:cNvSpPr>
          <p:nvPr>
            <p:ph type="dt" sz="half" idx="10"/>
          </p:nvPr>
        </p:nvSpPr>
        <p:spPr/>
        <p:txBody>
          <a:bodyPr/>
          <a:lstStyle/>
          <a:p>
            <a:fld id="{150DADEE-6782-5648-9C37-213B133ED75C}" type="datetimeFigureOut">
              <a:rPr lang="en-US" smtClean="0"/>
              <a:t>8/4/23</a:t>
            </a:fld>
            <a:endParaRPr lang="en-US"/>
          </a:p>
        </p:txBody>
      </p:sp>
      <p:sp>
        <p:nvSpPr>
          <p:cNvPr id="5" name="Footer Placeholder 4">
            <a:extLst>
              <a:ext uri="{FF2B5EF4-FFF2-40B4-BE49-F238E27FC236}">
                <a16:creationId xmlns:a16="http://schemas.microsoft.com/office/drawing/2014/main" id="{C263EB39-060D-9622-CD1B-BDE6ACA833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C8F3A-7127-4DA5-2A9E-3B9A3EA47CEE}"/>
              </a:ext>
            </a:extLst>
          </p:cNvPr>
          <p:cNvSpPr>
            <a:spLocks noGrp="1"/>
          </p:cNvSpPr>
          <p:nvPr>
            <p:ph type="sldNum" sz="quarter" idx="12"/>
          </p:nvPr>
        </p:nvSpPr>
        <p:spPr/>
        <p:txBody>
          <a:bodyPr/>
          <a:lstStyle/>
          <a:p>
            <a:fld id="{CE7CEA01-D753-BD42-990C-B224D386C836}" type="slidenum">
              <a:rPr lang="en-US" smtClean="0"/>
              <a:t>‹#›</a:t>
            </a:fld>
            <a:endParaRPr lang="en-US"/>
          </a:p>
        </p:txBody>
      </p:sp>
    </p:spTree>
    <p:extLst>
      <p:ext uri="{BB962C8B-B14F-4D97-AF65-F5344CB8AC3E}">
        <p14:creationId xmlns:p14="http://schemas.microsoft.com/office/powerpoint/2010/main" val="2848867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A4147-F1C5-3988-59B4-DFBE2EF9A1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7FC1BB-FBED-961C-4441-DF9DFF80E8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737ACA-9B19-2833-16C9-8413E99A939E}"/>
              </a:ext>
            </a:extLst>
          </p:cNvPr>
          <p:cNvSpPr>
            <a:spLocks noGrp="1"/>
          </p:cNvSpPr>
          <p:nvPr>
            <p:ph type="dt" sz="half" idx="10"/>
          </p:nvPr>
        </p:nvSpPr>
        <p:spPr/>
        <p:txBody>
          <a:bodyPr/>
          <a:lstStyle/>
          <a:p>
            <a:fld id="{150DADEE-6782-5648-9C37-213B133ED75C}" type="datetimeFigureOut">
              <a:rPr lang="en-US" smtClean="0"/>
              <a:t>8/4/23</a:t>
            </a:fld>
            <a:endParaRPr lang="en-US"/>
          </a:p>
        </p:txBody>
      </p:sp>
      <p:sp>
        <p:nvSpPr>
          <p:cNvPr id="5" name="Footer Placeholder 4">
            <a:extLst>
              <a:ext uri="{FF2B5EF4-FFF2-40B4-BE49-F238E27FC236}">
                <a16:creationId xmlns:a16="http://schemas.microsoft.com/office/drawing/2014/main" id="{EFD9A236-0531-0EF6-A94A-1B2108E66B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59E36C-B112-7A45-9CEF-4C4AA616B825}"/>
              </a:ext>
            </a:extLst>
          </p:cNvPr>
          <p:cNvSpPr>
            <a:spLocks noGrp="1"/>
          </p:cNvSpPr>
          <p:nvPr>
            <p:ph type="sldNum" sz="quarter" idx="12"/>
          </p:nvPr>
        </p:nvSpPr>
        <p:spPr/>
        <p:txBody>
          <a:bodyPr/>
          <a:lstStyle/>
          <a:p>
            <a:fld id="{CE7CEA01-D753-BD42-990C-B224D386C836}" type="slidenum">
              <a:rPr lang="en-US" smtClean="0"/>
              <a:t>‹#›</a:t>
            </a:fld>
            <a:endParaRPr lang="en-US"/>
          </a:p>
        </p:txBody>
      </p:sp>
    </p:spTree>
    <p:extLst>
      <p:ext uri="{BB962C8B-B14F-4D97-AF65-F5344CB8AC3E}">
        <p14:creationId xmlns:p14="http://schemas.microsoft.com/office/powerpoint/2010/main" val="403001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060885-9C70-5990-C14D-7A663B5CA8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130C01-1A94-A5B7-8C89-C0657A0950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4C9221-7715-14ED-CBA0-A2F9048C060E}"/>
              </a:ext>
            </a:extLst>
          </p:cNvPr>
          <p:cNvSpPr>
            <a:spLocks noGrp="1"/>
          </p:cNvSpPr>
          <p:nvPr>
            <p:ph type="dt" sz="half" idx="10"/>
          </p:nvPr>
        </p:nvSpPr>
        <p:spPr/>
        <p:txBody>
          <a:bodyPr/>
          <a:lstStyle/>
          <a:p>
            <a:fld id="{150DADEE-6782-5648-9C37-213B133ED75C}" type="datetimeFigureOut">
              <a:rPr lang="en-US" smtClean="0"/>
              <a:t>8/4/23</a:t>
            </a:fld>
            <a:endParaRPr lang="en-US"/>
          </a:p>
        </p:txBody>
      </p:sp>
      <p:sp>
        <p:nvSpPr>
          <p:cNvPr id="5" name="Footer Placeholder 4">
            <a:extLst>
              <a:ext uri="{FF2B5EF4-FFF2-40B4-BE49-F238E27FC236}">
                <a16:creationId xmlns:a16="http://schemas.microsoft.com/office/drawing/2014/main" id="{F591E367-C686-8AD7-29B7-B44ABEAF5F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82F074-26BA-6C67-FD02-E0B633FC0443}"/>
              </a:ext>
            </a:extLst>
          </p:cNvPr>
          <p:cNvSpPr>
            <a:spLocks noGrp="1"/>
          </p:cNvSpPr>
          <p:nvPr>
            <p:ph type="sldNum" sz="quarter" idx="12"/>
          </p:nvPr>
        </p:nvSpPr>
        <p:spPr/>
        <p:txBody>
          <a:bodyPr/>
          <a:lstStyle/>
          <a:p>
            <a:fld id="{CE7CEA01-D753-BD42-990C-B224D386C836}" type="slidenum">
              <a:rPr lang="en-US" smtClean="0"/>
              <a:t>‹#›</a:t>
            </a:fld>
            <a:endParaRPr lang="en-US"/>
          </a:p>
        </p:txBody>
      </p:sp>
    </p:spTree>
    <p:extLst>
      <p:ext uri="{BB962C8B-B14F-4D97-AF65-F5344CB8AC3E}">
        <p14:creationId xmlns:p14="http://schemas.microsoft.com/office/powerpoint/2010/main" val="2874560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B21D4-F699-6191-1551-BF71A0C7DE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8589D4-821C-799C-C6AD-7A22C0FB4C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972544-BFF5-372B-F0CE-F0E0DBC3B115}"/>
              </a:ext>
            </a:extLst>
          </p:cNvPr>
          <p:cNvSpPr>
            <a:spLocks noGrp="1"/>
          </p:cNvSpPr>
          <p:nvPr>
            <p:ph type="dt" sz="half" idx="10"/>
          </p:nvPr>
        </p:nvSpPr>
        <p:spPr/>
        <p:txBody>
          <a:bodyPr/>
          <a:lstStyle/>
          <a:p>
            <a:fld id="{150DADEE-6782-5648-9C37-213B133ED75C}" type="datetimeFigureOut">
              <a:rPr lang="en-US" smtClean="0"/>
              <a:t>8/4/23</a:t>
            </a:fld>
            <a:endParaRPr lang="en-US"/>
          </a:p>
        </p:txBody>
      </p:sp>
      <p:sp>
        <p:nvSpPr>
          <p:cNvPr id="5" name="Footer Placeholder 4">
            <a:extLst>
              <a:ext uri="{FF2B5EF4-FFF2-40B4-BE49-F238E27FC236}">
                <a16:creationId xmlns:a16="http://schemas.microsoft.com/office/drawing/2014/main" id="{C0575D4C-C2BE-0026-CE22-7616840101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C98474-797F-4463-106E-9049DF80B40C}"/>
              </a:ext>
            </a:extLst>
          </p:cNvPr>
          <p:cNvSpPr>
            <a:spLocks noGrp="1"/>
          </p:cNvSpPr>
          <p:nvPr>
            <p:ph type="sldNum" sz="quarter" idx="12"/>
          </p:nvPr>
        </p:nvSpPr>
        <p:spPr/>
        <p:txBody>
          <a:bodyPr/>
          <a:lstStyle/>
          <a:p>
            <a:fld id="{CE7CEA01-D753-BD42-990C-B224D386C836}" type="slidenum">
              <a:rPr lang="en-US" smtClean="0"/>
              <a:t>‹#›</a:t>
            </a:fld>
            <a:endParaRPr lang="en-US"/>
          </a:p>
        </p:txBody>
      </p:sp>
    </p:spTree>
    <p:extLst>
      <p:ext uri="{BB962C8B-B14F-4D97-AF65-F5344CB8AC3E}">
        <p14:creationId xmlns:p14="http://schemas.microsoft.com/office/powerpoint/2010/main" val="1980607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58C96-CCD6-6D15-3298-723B6262A3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56164A-A49E-98EA-2166-F55C958E71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CACCB4-A1F2-1BAE-E8CF-4F04B07E63E7}"/>
              </a:ext>
            </a:extLst>
          </p:cNvPr>
          <p:cNvSpPr>
            <a:spLocks noGrp="1"/>
          </p:cNvSpPr>
          <p:nvPr>
            <p:ph type="dt" sz="half" idx="10"/>
          </p:nvPr>
        </p:nvSpPr>
        <p:spPr/>
        <p:txBody>
          <a:bodyPr/>
          <a:lstStyle/>
          <a:p>
            <a:fld id="{150DADEE-6782-5648-9C37-213B133ED75C}" type="datetimeFigureOut">
              <a:rPr lang="en-US" smtClean="0"/>
              <a:t>8/4/23</a:t>
            </a:fld>
            <a:endParaRPr lang="en-US"/>
          </a:p>
        </p:txBody>
      </p:sp>
      <p:sp>
        <p:nvSpPr>
          <p:cNvPr id="5" name="Footer Placeholder 4">
            <a:extLst>
              <a:ext uri="{FF2B5EF4-FFF2-40B4-BE49-F238E27FC236}">
                <a16:creationId xmlns:a16="http://schemas.microsoft.com/office/drawing/2014/main" id="{B8F0516D-FB13-D36B-3231-2BFE895FF2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4F06C8-3292-4A2E-97B9-A26666BA2A95}"/>
              </a:ext>
            </a:extLst>
          </p:cNvPr>
          <p:cNvSpPr>
            <a:spLocks noGrp="1"/>
          </p:cNvSpPr>
          <p:nvPr>
            <p:ph type="sldNum" sz="quarter" idx="12"/>
          </p:nvPr>
        </p:nvSpPr>
        <p:spPr/>
        <p:txBody>
          <a:bodyPr/>
          <a:lstStyle/>
          <a:p>
            <a:fld id="{CE7CEA01-D753-BD42-990C-B224D386C836}" type="slidenum">
              <a:rPr lang="en-US" smtClean="0"/>
              <a:t>‹#›</a:t>
            </a:fld>
            <a:endParaRPr lang="en-US"/>
          </a:p>
        </p:txBody>
      </p:sp>
    </p:spTree>
    <p:extLst>
      <p:ext uri="{BB962C8B-B14F-4D97-AF65-F5344CB8AC3E}">
        <p14:creationId xmlns:p14="http://schemas.microsoft.com/office/powerpoint/2010/main" val="3026489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1CCB7-A10A-8F28-91AF-6D336343C4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61B930-4C7E-8A7A-83FE-77ECD347A7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22BCF2-F721-FCBD-0D67-F090BB6287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D2F916-672D-C385-07C0-E3F2BFA48F4E}"/>
              </a:ext>
            </a:extLst>
          </p:cNvPr>
          <p:cNvSpPr>
            <a:spLocks noGrp="1"/>
          </p:cNvSpPr>
          <p:nvPr>
            <p:ph type="dt" sz="half" idx="10"/>
          </p:nvPr>
        </p:nvSpPr>
        <p:spPr/>
        <p:txBody>
          <a:bodyPr/>
          <a:lstStyle/>
          <a:p>
            <a:fld id="{150DADEE-6782-5648-9C37-213B133ED75C}" type="datetimeFigureOut">
              <a:rPr lang="en-US" smtClean="0"/>
              <a:t>8/4/23</a:t>
            </a:fld>
            <a:endParaRPr lang="en-US"/>
          </a:p>
        </p:txBody>
      </p:sp>
      <p:sp>
        <p:nvSpPr>
          <p:cNvPr id="6" name="Footer Placeholder 5">
            <a:extLst>
              <a:ext uri="{FF2B5EF4-FFF2-40B4-BE49-F238E27FC236}">
                <a16:creationId xmlns:a16="http://schemas.microsoft.com/office/drawing/2014/main" id="{1E8D7D81-A186-5319-D5CE-C035F71345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6BB769-490B-A5C7-0E03-17DCCD82C6D7}"/>
              </a:ext>
            </a:extLst>
          </p:cNvPr>
          <p:cNvSpPr>
            <a:spLocks noGrp="1"/>
          </p:cNvSpPr>
          <p:nvPr>
            <p:ph type="sldNum" sz="quarter" idx="12"/>
          </p:nvPr>
        </p:nvSpPr>
        <p:spPr/>
        <p:txBody>
          <a:bodyPr/>
          <a:lstStyle/>
          <a:p>
            <a:fld id="{CE7CEA01-D753-BD42-990C-B224D386C836}" type="slidenum">
              <a:rPr lang="en-US" smtClean="0"/>
              <a:t>‹#›</a:t>
            </a:fld>
            <a:endParaRPr lang="en-US"/>
          </a:p>
        </p:txBody>
      </p:sp>
    </p:spTree>
    <p:extLst>
      <p:ext uri="{BB962C8B-B14F-4D97-AF65-F5344CB8AC3E}">
        <p14:creationId xmlns:p14="http://schemas.microsoft.com/office/powerpoint/2010/main" val="357475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36D7-CAF2-263B-5846-368C585E27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991B28-2A91-4320-7B0A-42BD16948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D1EF03-2F7E-32F4-094A-ED6A56D9CA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666E7B-C37A-87B4-6AC7-F613E1CACB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5897C7-68CC-88D4-07B3-7AD64C230F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46E97E-F7AE-FAD2-3341-790DBFBCF7FF}"/>
              </a:ext>
            </a:extLst>
          </p:cNvPr>
          <p:cNvSpPr>
            <a:spLocks noGrp="1"/>
          </p:cNvSpPr>
          <p:nvPr>
            <p:ph type="dt" sz="half" idx="10"/>
          </p:nvPr>
        </p:nvSpPr>
        <p:spPr/>
        <p:txBody>
          <a:bodyPr/>
          <a:lstStyle/>
          <a:p>
            <a:fld id="{150DADEE-6782-5648-9C37-213B133ED75C}" type="datetimeFigureOut">
              <a:rPr lang="en-US" smtClean="0"/>
              <a:t>8/4/23</a:t>
            </a:fld>
            <a:endParaRPr lang="en-US"/>
          </a:p>
        </p:txBody>
      </p:sp>
      <p:sp>
        <p:nvSpPr>
          <p:cNvPr id="8" name="Footer Placeholder 7">
            <a:extLst>
              <a:ext uri="{FF2B5EF4-FFF2-40B4-BE49-F238E27FC236}">
                <a16:creationId xmlns:a16="http://schemas.microsoft.com/office/drawing/2014/main" id="{A5ECBD59-DEDE-68F1-5815-AF9231E847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C69A54-70BC-910D-AF18-92EB184774AF}"/>
              </a:ext>
            </a:extLst>
          </p:cNvPr>
          <p:cNvSpPr>
            <a:spLocks noGrp="1"/>
          </p:cNvSpPr>
          <p:nvPr>
            <p:ph type="sldNum" sz="quarter" idx="12"/>
          </p:nvPr>
        </p:nvSpPr>
        <p:spPr/>
        <p:txBody>
          <a:bodyPr/>
          <a:lstStyle/>
          <a:p>
            <a:fld id="{CE7CEA01-D753-BD42-990C-B224D386C836}" type="slidenum">
              <a:rPr lang="en-US" smtClean="0"/>
              <a:t>‹#›</a:t>
            </a:fld>
            <a:endParaRPr lang="en-US"/>
          </a:p>
        </p:txBody>
      </p:sp>
    </p:spTree>
    <p:extLst>
      <p:ext uri="{BB962C8B-B14F-4D97-AF65-F5344CB8AC3E}">
        <p14:creationId xmlns:p14="http://schemas.microsoft.com/office/powerpoint/2010/main" val="1039712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0997B-496E-0467-02EC-BECBAEF4AD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F34B4D-D235-4206-5323-53517D18608B}"/>
              </a:ext>
            </a:extLst>
          </p:cNvPr>
          <p:cNvSpPr>
            <a:spLocks noGrp="1"/>
          </p:cNvSpPr>
          <p:nvPr>
            <p:ph type="dt" sz="half" idx="10"/>
          </p:nvPr>
        </p:nvSpPr>
        <p:spPr/>
        <p:txBody>
          <a:bodyPr/>
          <a:lstStyle/>
          <a:p>
            <a:fld id="{150DADEE-6782-5648-9C37-213B133ED75C}" type="datetimeFigureOut">
              <a:rPr lang="en-US" smtClean="0"/>
              <a:t>8/4/23</a:t>
            </a:fld>
            <a:endParaRPr lang="en-US"/>
          </a:p>
        </p:txBody>
      </p:sp>
      <p:sp>
        <p:nvSpPr>
          <p:cNvPr id="4" name="Footer Placeholder 3">
            <a:extLst>
              <a:ext uri="{FF2B5EF4-FFF2-40B4-BE49-F238E27FC236}">
                <a16:creationId xmlns:a16="http://schemas.microsoft.com/office/drawing/2014/main" id="{0B4D45CC-1257-20E1-4BDF-766715830C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B60D3B-1E92-E430-95CA-F28F296E9F36}"/>
              </a:ext>
            </a:extLst>
          </p:cNvPr>
          <p:cNvSpPr>
            <a:spLocks noGrp="1"/>
          </p:cNvSpPr>
          <p:nvPr>
            <p:ph type="sldNum" sz="quarter" idx="12"/>
          </p:nvPr>
        </p:nvSpPr>
        <p:spPr/>
        <p:txBody>
          <a:bodyPr/>
          <a:lstStyle/>
          <a:p>
            <a:fld id="{CE7CEA01-D753-BD42-990C-B224D386C836}" type="slidenum">
              <a:rPr lang="en-US" smtClean="0"/>
              <a:t>‹#›</a:t>
            </a:fld>
            <a:endParaRPr lang="en-US"/>
          </a:p>
        </p:txBody>
      </p:sp>
    </p:spTree>
    <p:extLst>
      <p:ext uri="{BB962C8B-B14F-4D97-AF65-F5344CB8AC3E}">
        <p14:creationId xmlns:p14="http://schemas.microsoft.com/office/powerpoint/2010/main" val="3313500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ADC910-5E18-66D9-95FF-18300C0B1671}"/>
              </a:ext>
            </a:extLst>
          </p:cNvPr>
          <p:cNvSpPr>
            <a:spLocks noGrp="1"/>
          </p:cNvSpPr>
          <p:nvPr>
            <p:ph type="dt" sz="half" idx="10"/>
          </p:nvPr>
        </p:nvSpPr>
        <p:spPr/>
        <p:txBody>
          <a:bodyPr/>
          <a:lstStyle/>
          <a:p>
            <a:fld id="{150DADEE-6782-5648-9C37-213B133ED75C}" type="datetimeFigureOut">
              <a:rPr lang="en-US" smtClean="0"/>
              <a:t>8/4/23</a:t>
            </a:fld>
            <a:endParaRPr lang="en-US"/>
          </a:p>
        </p:txBody>
      </p:sp>
      <p:sp>
        <p:nvSpPr>
          <p:cNvPr id="3" name="Footer Placeholder 2">
            <a:extLst>
              <a:ext uri="{FF2B5EF4-FFF2-40B4-BE49-F238E27FC236}">
                <a16:creationId xmlns:a16="http://schemas.microsoft.com/office/drawing/2014/main" id="{58041CE4-012F-7275-E313-3C8B6FB78F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67994A-DAAC-0D30-154B-DDDCA34B29B3}"/>
              </a:ext>
            </a:extLst>
          </p:cNvPr>
          <p:cNvSpPr>
            <a:spLocks noGrp="1"/>
          </p:cNvSpPr>
          <p:nvPr>
            <p:ph type="sldNum" sz="quarter" idx="12"/>
          </p:nvPr>
        </p:nvSpPr>
        <p:spPr/>
        <p:txBody>
          <a:bodyPr/>
          <a:lstStyle/>
          <a:p>
            <a:fld id="{CE7CEA01-D753-BD42-990C-B224D386C836}" type="slidenum">
              <a:rPr lang="en-US" smtClean="0"/>
              <a:t>‹#›</a:t>
            </a:fld>
            <a:endParaRPr lang="en-US"/>
          </a:p>
        </p:txBody>
      </p:sp>
    </p:spTree>
    <p:extLst>
      <p:ext uri="{BB962C8B-B14F-4D97-AF65-F5344CB8AC3E}">
        <p14:creationId xmlns:p14="http://schemas.microsoft.com/office/powerpoint/2010/main" val="386648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51FC8-B140-F73A-A4BF-5DF67D163F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644C24-BAF1-6AE9-F92C-69FCADE92B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67F599-73BD-B9AA-50DE-AB87466C55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1C92BF-1528-002D-37A5-6AA93E49DF77}"/>
              </a:ext>
            </a:extLst>
          </p:cNvPr>
          <p:cNvSpPr>
            <a:spLocks noGrp="1"/>
          </p:cNvSpPr>
          <p:nvPr>
            <p:ph type="dt" sz="half" idx="10"/>
          </p:nvPr>
        </p:nvSpPr>
        <p:spPr/>
        <p:txBody>
          <a:bodyPr/>
          <a:lstStyle/>
          <a:p>
            <a:fld id="{150DADEE-6782-5648-9C37-213B133ED75C}" type="datetimeFigureOut">
              <a:rPr lang="en-US" smtClean="0"/>
              <a:t>8/4/23</a:t>
            </a:fld>
            <a:endParaRPr lang="en-US"/>
          </a:p>
        </p:txBody>
      </p:sp>
      <p:sp>
        <p:nvSpPr>
          <p:cNvPr id="6" name="Footer Placeholder 5">
            <a:extLst>
              <a:ext uri="{FF2B5EF4-FFF2-40B4-BE49-F238E27FC236}">
                <a16:creationId xmlns:a16="http://schemas.microsoft.com/office/drawing/2014/main" id="{B815ECF5-7D3B-676D-0131-5B4F4497A2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1341B1-1CB0-A42A-2D06-FA8762A8B3E9}"/>
              </a:ext>
            </a:extLst>
          </p:cNvPr>
          <p:cNvSpPr>
            <a:spLocks noGrp="1"/>
          </p:cNvSpPr>
          <p:nvPr>
            <p:ph type="sldNum" sz="quarter" idx="12"/>
          </p:nvPr>
        </p:nvSpPr>
        <p:spPr/>
        <p:txBody>
          <a:bodyPr/>
          <a:lstStyle/>
          <a:p>
            <a:fld id="{CE7CEA01-D753-BD42-990C-B224D386C836}" type="slidenum">
              <a:rPr lang="en-US" smtClean="0"/>
              <a:t>‹#›</a:t>
            </a:fld>
            <a:endParaRPr lang="en-US"/>
          </a:p>
        </p:txBody>
      </p:sp>
    </p:spTree>
    <p:extLst>
      <p:ext uri="{BB962C8B-B14F-4D97-AF65-F5344CB8AC3E}">
        <p14:creationId xmlns:p14="http://schemas.microsoft.com/office/powerpoint/2010/main" val="2970232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1D4A5-C80E-371A-CD23-399F93BFCA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F661E-099D-936E-131C-9566150F75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5F3760-B57A-9105-317B-E585D60B2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3E0466-DF36-646A-040A-7598498BD6E5}"/>
              </a:ext>
            </a:extLst>
          </p:cNvPr>
          <p:cNvSpPr>
            <a:spLocks noGrp="1"/>
          </p:cNvSpPr>
          <p:nvPr>
            <p:ph type="dt" sz="half" idx="10"/>
          </p:nvPr>
        </p:nvSpPr>
        <p:spPr/>
        <p:txBody>
          <a:bodyPr/>
          <a:lstStyle/>
          <a:p>
            <a:fld id="{150DADEE-6782-5648-9C37-213B133ED75C}" type="datetimeFigureOut">
              <a:rPr lang="en-US" smtClean="0"/>
              <a:t>8/4/23</a:t>
            </a:fld>
            <a:endParaRPr lang="en-US"/>
          </a:p>
        </p:txBody>
      </p:sp>
      <p:sp>
        <p:nvSpPr>
          <p:cNvPr id="6" name="Footer Placeholder 5">
            <a:extLst>
              <a:ext uri="{FF2B5EF4-FFF2-40B4-BE49-F238E27FC236}">
                <a16:creationId xmlns:a16="http://schemas.microsoft.com/office/drawing/2014/main" id="{409E827B-4E2B-6919-3F3F-D092CE4B92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DF23A4-C301-DC01-8786-751D8154A3A9}"/>
              </a:ext>
            </a:extLst>
          </p:cNvPr>
          <p:cNvSpPr>
            <a:spLocks noGrp="1"/>
          </p:cNvSpPr>
          <p:nvPr>
            <p:ph type="sldNum" sz="quarter" idx="12"/>
          </p:nvPr>
        </p:nvSpPr>
        <p:spPr/>
        <p:txBody>
          <a:bodyPr/>
          <a:lstStyle/>
          <a:p>
            <a:fld id="{CE7CEA01-D753-BD42-990C-B224D386C836}" type="slidenum">
              <a:rPr lang="en-US" smtClean="0"/>
              <a:t>‹#›</a:t>
            </a:fld>
            <a:endParaRPr lang="en-US"/>
          </a:p>
        </p:txBody>
      </p:sp>
    </p:spTree>
    <p:extLst>
      <p:ext uri="{BB962C8B-B14F-4D97-AF65-F5344CB8AC3E}">
        <p14:creationId xmlns:p14="http://schemas.microsoft.com/office/powerpoint/2010/main" val="334336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6A6531-7482-19D9-DEAD-03CEEBB59C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838204-F8BC-2CEB-1965-F36DAFBB5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403516-D43A-25DA-58D0-2568A2AEAB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0DADEE-6782-5648-9C37-213B133ED75C}" type="datetimeFigureOut">
              <a:rPr lang="en-US" smtClean="0"/>
              <a:t>8/4/23</a:t>
            </a:fld>
            <a:endParaRPr lang="en-US"/>
          </a:p>
        </p:txBody>
      </p:sp>
      <p:sp>
        <p:nvSpPr>
          <p:cNvPr id="5" name="Footer Placeholder 4">
            <a:extLst>
              <a:ext uri="{FF2B5EF4-FFF2-40B4-BE49-F238E27FC236}">
                <a16:creationId xmlns:a16="http://schemas.microsoft.com/office/drawing/2014/main" id="{9E66F160-BDB5-04DF-3BAA-F15421AB8A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A3C967-9372-54AA-B375-79BE2021AF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7CEA01-D753-BD42-990C-B224D386C836}" type="slidenum">
              <a:rPr lang="en-US" smtClean="0"/>
              <a:t>‹#›</a:t>
            </a:fld>
            <a:endParaRPr lang="en-US"/>
          </a:p>
        </p:txBody>
      </p:sp>
    </p:spTree>
    <p:extLst>
      <p:ext uri="{BB962C8B-B14F-4D97-AF65-F5344CB8AC3E}">
        <p14:creationId xmlns:p14="http://schemas.microsoft.com/office/powerpoint/2010/main" val="3263019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Home ‹ Decatur Township Church of Christ">
            <a:extLst>
              <a:ext uri="{FF2B5EF4-FFF2-40B4-BE49-F238E27FC236}">
                <a16:creationId xmlns:a16="http://schemas.microsoft.com/office/drawing/2014/main" id="{B49E9DAB-91AE-84BB-1AB5-7B004472E3A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94BF075-3637-438E-A27B-667573EAEC5C}"/>
              </a:ext>
            </a:extLst>
          </p:cNvPr>
          <p:cNvSpPr txBox="1"/>
          <p:nvPr/>
        </p:nvSpPr>
        <p:spPr>
          <a:xfrm>
            <a:off x="8532876" y="1553811"/>
            <a:ext cx="3657600" cy="1200329"/>
          </a:xfrm>
          <a:prstGeom prst="rect">
            <a:avLst/>
          </a:prstGeom>
          <a:noFill/>
        </p:spPr>
        <p:txBody>
          <a:bodyPr wrap="square" rtlCol="0">
            <a:spAutoFit/>
          </a:bodyPr>
          <a:lstStyle/>
          <a:p>
            <a:pPr algn="ctr"/>
            <a:r>
              <a:rPr lang="en-US" sz="3600" b="1" dirty="0">
                <a:solidFill>
                  <a:schemeClr val="bg1"/>
                </a:solidFill>
                <a:latin typeface="Bookman Old Style" panose="02050604050505020204" pitchFamily="18" charset="0"/>
              </a:rPr>
              <a:t>Mechanical Instruments</a:t>
            </a:r>
          </a:p>
        </p:txBody>
      </p:sp>
    </p:spTree>
    <p:extLst>
      <p:ext uri="{BB962C8B-B14F-4D97-AF65-F5344CB8AC3E}">
        <p14:creationId xmlns:p14="http://schemas.microsoft.com/office/powerpoint/2010/main" val="3100266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nswering the Error – Gospel Broadcasting Network">
            <a:extLst>
              <a:ext uri="{FF2B5EF4-FFF2-40B4-BE49-F238E27FC236}">
                <a16:creationId xmlns:a16="http://schemas.microsoft.com/office/drawing/2014/main" id="{F69EE258-3E8C-79F7-BFC9-7689A91DED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073235" cy="3886200"/>
          </a:xfrm>
          <a:prstGeom prst="rect">
            <a:avLst/>
          </a:prstGeom>
          <a:noFill/>
          <a:effectLst>
            <a:softEdge rad="251668"/>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A4DC542-4E45-520B-1698-D22EA441A812}"/>
              </a:ext>
            </a:extLst>
          </p:cNvPr>
          <p:cNvSpPr txBox="1"/>
          <p:nvPr/>
        </p:nvSpPr>
        <p:spPr>
          <a:xfrm>
            <a:off x="4073235" y="589026"/>
            <a:ext cx="7445829" cy="707886"/>
          </a:xfrm>
          <a:prstGeom prst="rect">
            <a:avLst/>
          </a:prstGeom>
          <a:noFill/>
        </p:spPr>
        <p:txBody>
          <a:bodyPr wrap="square" rtlCol="0">
            <a:spAutoFit/>
          </a:bodyPr>
          <a:lstStyle/>
          <a:p>
            <a:r>
              <a:rPr lang="en-US" sz="4000" b="1" u="sng" dirty="0">
                <a:latin typeface="Bookman Old Style" panose="02050604050505020204" pitchFamily="18" charset="0"/>
              </a:rPr>
              <a:t>Mechanical Instruments</a:t>
            </a:r>
          </a:p>
        </p:txBody>
      </p:sp>
      <p:sp>
        <p:nvSpPr>
          <p:cNvPr id="3" name="TextBox 2">
            <a:extLst>
              <a:ext uri="{FF2B5EF4-FFF2-40B4-BE49-F238E27FC236}">
                <a16:creationId xmlns:a16="http://schemas.microsoft.com/office/drawing/2014/main" id="{76DC5942-A684-D386-CA69-035CB122955D}"/>
              </a:ext>
            </a:extLst>
          </p:cNvPr>
          <p:cNvSpPr txBox="1"/>
          <p:nvPr/>
        </p:nvSpPr>
        <p:spPr>
          <a:xfrm>
            <a:off x="4187323" y="1690241"/>
            <a:ext cx="7862887" cy="1077218"/>
          </a:xfrm>
          <a:prstGeom prst="rect">
            <a:avLst/>
          </a:prstGeom>
          <a:noFill/>
        </p:spPr>
        <p:txBody>
          <a:bodyPr wrap="square" rtlCol="0">
            <a:spAutoFit/>
          </a:bodyPr>
          <a:lstStyle/>
          <a:p>
            <a:r>
              <a:rPr lang="en-US" sz="3200" b="1" dirty="0">
                <a:latin typeface="Bookman Old Style" panose="02050604050505020204" pitchFamily="18" charset="0"/>
              </a:rPr>
              <a:t>1. Instruments in heaven makes it acceptable in the church.</a:t>
            </a:r>
          </a:p>
        </p:txBody>
      </p:sp>
      <p:sp>
        <p:nvSpPr>
          <p:cNvPr id="6" name="TextBox 5">
            <a:extLst>
              <a:ext uri="{FF2B5EF4-FFF2-40B4-BE49-F238E27FC236}">
                <a16:creationId xmlns:a16="http://schemas.microsoft.com/office/drawing/2014/main" id="{E278A924-DD20-F348-6FB3-2370191245DC}"/>
              </a:ext>
            </a:extLst>
          </p:cNvPr>
          <p:cNvSpPr txBox="1"/>
          <p:nvPr/>
        </p:nvSpPr>
        <p:spPr>
          <a:xfrm>
            <a:off x="4189576" y="2767459"/>
            <a:ext cx="7329488" cy="4031873"/>
          </a:xfrm>
          <a:prstGeom prst="rect">
            <a:avLst/>
          </a:prstGeom>
          <a:noFill/>
        </p:spPr>
        <p:txBody>
          <a:bodyPr wrap="square" rtlCol="0">
            <a:spAutoFit/>
          </a:bodyPr>
          <a:lstStyle/>
          <a:p>
            <a:pPr marL="285750" indent="-285750">
              <a:buFont typeface="Wingdings" pitchFamily="2" charset="2"/>
              <a:buChar char="v"/>
            </a:pPr>
            <a:r>
              <a:rPr lang="en-US" sz="3200" dirty="0">
                <a:latin typeface="Bookman Old Style" panose="02050604050505020204" pitchFamily="18" charset="0"/>
              </a:rPr>
              <a:t>Instruments are mentioned in Revelation. 5:8-9 ; 14:2-3; 15:2-3</a:t>
            </a:r>
          </a:p>
          <a:p>
            <a:pPr marL="285750" indent="-285750">
              <a:buFont typeface="Wingdings" pitchFamily="2" charset="2"/>
              <a:buChar char="v"/>
            </a:pPr>
            <a:r>
              <a:rPr lang="en-US" sz="3200" dirty="0">
                <a:latin typeface="Bookman Old Style" panose="02050604050505020204" pitchFamily="18" charset="0"/>
              </a:rPr>
              <a:t>If this were true then we would also have angels, golden bowls of incense, a throne,……..</a:t>
            </a:r>
          </a:p>
          <a:p>
            <a:pPr marL="285750" indent="-285750">
              <a:buFont typeface="Wingdings" pitchFamily="2" charset="2"/>
              <a:buChar char="v"/>
            </a:pPr>
            <a:r>
              <a:rPr lang="en-US" sz="3200" dirty="0">
                <a:latin typeface="Bookman Old Style" panose="02050604050505020204" pitchFamily="18" charset="0"/>
              </a:rPr>
              <a:t>Rules of the OT differ from NT so the rules of heaven differ from the present.</a:t>
            </a:r>
          </a:p>
        </p:txBody>
      </p:sp>
      <p:sp>
        <p:nvSpPr>
          <p:cNvPr id="7" name="TextBox 6">
            <a:extLst>
              <a:ext uri="{FF2B5EF4-FFF2-40B4-BE49-F238E27FC236}">
                <a16:creationId xmlns:a16="http://schemas.microsoft.com/office/drawing/2014/main" id="{31BBAE1F-1822-7E1E-8A89-FC570E582FA9}"/>
              </a:ext>
            </a:extLst>
          </p:cNvPr>
          <p:cNvSpPr txBox="1"/>
          <p:nvPr/>
        </p:nvSpPr>
        <p:spPr>
          <a:xfrm>
            <a:off x="415635" y="4149792"/>
            <a:ext cx="3657600" cy="646331"/>
          </a:xfrm>
          <a:prstGeom prst="rect">
            <a:avLst/>
          </a:prstGeom>
          <a:noFill/>
        </p:spPr>
        <p:txBody>
          <a:bodyPr wrap="square" rtlCol="0">
            <a:spAutoFit/>
          </a:bodyPr>
          <a:lstStyle/>
          <a:p>
            <a:r>
              <a:rPr lang="en-US" sz="3600" dirty="0">
                <a:latin typeface="Bookman Old Style" panose="02050604050505020204" pitchFamily="18" charset="0"/>
              </a:rPr>
              <a:t>Revelation 1:1</a:t>
            </a:r>
          </a:p>
        </p:txBody>
      </p:sp>
      <p:sp>
        <p:nvSpPr>
          <p:cNvPr id="8" name="TextBox 7">
            <a:extLst>
              <a:ext uri="{FF2B5EF4-FFF2-40B4-BE49-F238E27FC236}">
                <a16:creationId xmlns:a16="http://schemas.microsoft.com/office/drawing/2014/main" id="{F6EBBFC6-C44A-F7D6-61E4-8992D494B526}"/>
              </a:ext>
            </a:extLst>
          </p:cNvPr>
          <p:cNvSpPr txBox="1"/>
          <p:nvPr/>
        </p:nvSpPr>
        <p:spPr>
          <a:xfrm>
            <a:off x="0" y="5068645"/>
            <a:ext cx="4532603" cy="1200329"/>
          </a:xfrm>
          <a:prstGeom prst="rect">
            <a:avLst/>
          </a:prstGeom>
          <a:noFill/>
        </p:spPr>
        <p:txBody>
          <a:bodyPr wrap="square" rtlCol="0">
            <a:spAutoFit/>
          </a:bodyPr>
          <a:lstStyle/>
          <a:p>
            <a:pPr algn="ctr"/>
            <a:r>
              <a:rPr lang="en-US" sz="3600" dirty="0">
                <a:latin typeface="Bookman Old Style" panose="02050604050505020204" pitchFamily="18" charset="0"/>
              </a:rPr>
              <a:t>Harps are  symbolic of praise.</a:t>
            </a:r>
          </a:p>
        </p:txBody>
      </p:sp>
    </p:spTree>
    <p:extLst>
      <p:ext uri="{BB962C8B-B14F-4D97-AF65-F5344CB8AC3E}">
        <p14:creationId xmlns:p14="http://schemas.microsoft.com/office/powerpoint/2010/main" val="3471697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additive="base">
                                        <p:cTn id="2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 calcmode="lin" valueType="num">
                                      <p:cBhvr additive="base">
                                        <p:cTn id="3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nswering the Error – Gospel Broadcasting Network">
            <a:extLst>
              <a:ext uri="{FF2B5EF4-FFF2-40B4-BE49-F238E27FC236}">
                <a16:creationId xmlns:a16="http://schemas.microsoft.com/office/drawing/2014/main" id="{F69EE258-3E8C-79F7-BFC9-7689A91DED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073235" cy="3886200"/>
          </a:xfrm>
          <a:prstGeom prst="rect">
            <a:avLst/>
          </a:prstGeom>
          <a:noFill/>
          <a:effectLst>
            <a:softEdge rad="251668"/>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A4DC542-4E45-520B-1698-D22EA441A812}"/>
              </a:ext>
            </a:extLst>
          </p:cNvPr>
          <p:cNvSpPr txBox="1"/>
          <p:nvPr/>
        </p:nvSpPr>
        <p:spPr>
          <a:xfrm>
            <a:off x="4073235" y="589026"/>
            <a:ext cx="7445829" cy="707886"/>
          </a:xfrm>
          <a:prstGeom prst="rect">
            <a:avLst/>
          </a:prstGeom>
          <a:noFill/>
        </p:spPr>
        <p:txBody>
          <a:bodyPr wrap="square" rtlCol="0">
            <a:spAutoFit/>
          </a:bodyPr>
          <a:lstStyle/>
          <a:p>
            <a:r>
              <a:rPr lang="en-US" sz="4000" b="1" u="sng" dirty="0">
                <a:latin typeface="Bookman Old Style" panose="02050604050505020204" pitchFamily="18" charset="0"/>
              </a:rPr>
              <a:t>Mechanical Instruments</a:t>
            </a:r>
          </a:p>
        </p:txBody>
      </p:sp>
      <p:sp>
        <p:nvSpPr>
          <p:cNvPr id="3" name="TextBox 2">
            <a:extLst>
              <a:ext uri="{FF2B5EF4-FFF2-40B4-BE49-F238E27FC236}">
                <a16:creationId xmlns:a16="http://schemas.microsoft.com/office/drawing/2014/main" id="{76DC5942-A684-D386-CA69-035CB122955D}"/>
              </a:ext>
            </a:extLst>
          </p:cNvPr>
          <p:cNvSpPr txBox="1"/>
          <p:nvPr/>
        </p:nvSpPr>
        <p:spPr>
          <a:xfrm>
            <a:off x="4187323" y="1447410"/>
            <a:ext cx="7862887" cy="1077218"/>
          </a:xfrm>
          <a:prstGeom prst="rect">
            <a:avLst/>
          </a:prstGeom>
          <a:noFill/>
        </p:spPr>
        <p:txBody>
          <a:bodyPr wrap="square" rtlCol="0">
            <a:spAutoFit/>
          </a:bodyPr>
          <a:lstStyle/>
          <a:p>
            <a:r>
              <a:rPr lang="en-US" sz="3200" b="1" dirty="0">
                <a:latin typeface="Bookman Old Style" panose="02050604050505020204" pitchFamily="18" charset="0"/>
              </a:rPr>
              <a:t>2. Definition of </a:t>
            </a:r>
            <a:r>
              <a:rPr lang="en-US" sz="3200" b="1" dirty="0" err="1">
                <a:latin typeface="Bookman Old Style" panose="02050604050505020204" pitchFamily="18" charset="0"/>
              </a:rPr>
              <a:t>psallo</a:t>
            </a:r>
            <a:r>
              <a:rPr lang="en-US" sz="3200" b="1" dirty="0">
                <a:latin typeface="Bookman Old Style" panose="02050604050505020204" pitchFamily="18" charset="0"/>
              </a:rPr>
              <a:t> includes playing.</a:t>
            </a:r>
          </a:p>
        </p:txBody>
      </p:sp>
      <p:sp>
        <p:nvSpPr>
          <p:cNvPr id="7" name="TextBox 6">
            <a:extLst>
              <a:ext uri="{FF2B5EF4-FFF2-40B4-BE49-F238E27FC236}">
                <a16:creationId xmlns:a16="http://schemas.microsoft.com/office/drawing/2014/main" id="{31BBAE1F-1822-7E1E-8A89-FC570E582FA9}"/>
              </a:ext>
            </a:extLst>
          </p:cNvPr>
          <p:cNvSpPr txBox="1"/>
          <p:nvPr/>
        </p:nvSpPr>
        <p:spPr>
          <a:xfrm>
            <a:off x="4187323" y="2524628"/>
            <a:ext cx="7677149" cy="2062103"/>
          </a:xfrm>
          <a:prstGeom prst="rect">
            <a:avLst/>
          </a:prstGeom>
          <a:noFill/>
        </p:spPr>
        <p:txBody>
          <a:bodyPr wrap="square" rtlCol="0">
            <a:spAutoFit/>
          </a:bodyPr>
          <a:lstStyle/>
          <a:p>
            <a:r>
              <a:rPr lang="en-US" sz="3200" dirty="0">
                <a:latin typeface="Bookman Old Style" panose="02050604050505020204" pitchFamily="18" charset="0"/>
              </a:rPr>
              <a:t>Thayer page 675 (</a:t>
            </a:r>
            <a:r>
              <a:rPr lang="en-US" sz="3200" dirty="0" err="1">
                <a:latin typeface="Bookman Old Style" panose="02050604050505020204" pitchFamily="18" charset="0"/>
              </a:rPr>
              <a:t>Psallo</a:t>
            </a:r>
            <a:r>
              <a:rPr lang="en-US" sz="3200" dirty="0">
                <a:latin typeface="Bookman Old Style" panose="02050604050505020204" pitchFamily="18" charset="0"/>
              </a:rPr>
              <a:t>) – to vibrate by touching, to twang, to play a stringed instrument, to sing to the music of the harp.</a:t>
            </a:r>
          </a:p>
        </p:txBody>
      </p:sp>
      <p:sp>
        <p:nvSpPr>
          <p:cNvPr id="5" name="TextBox 4">
            <a:extLst>
              <a:ext uri="{FF2B5EF4-FFF2-40B4-BE49-F238E27FC236}">
                <a16:creationId xmlns:a16="http://schemas.microsoft.com/office/drawing/2014/main" id="{BA9FA26E-A088-9CE9-6BA2-79D018939731}"/>
              </a:ext>
            </a:extLst>
          </p:cNvPr>
          <p:cNvSpPr txBox="1"/>
          <p:nvPr/>
        </p:nvSpPr>
        <p:spPr>
          <a:xfrm>
            <a:off x="4130278" y="4632897"/>
            <a:ext cx="7791237" cy="2062103"/>
          </a:xfrm>
          <a:prstGeom prst="rect">
            <a:avLst/>
          </a:prstGeom>
          <a:noFill/>
        </p:spPr>
        <p:txBody>
          <a:bodyPr wrap="square">
            <a:spAutoFit/>
          </a:bodyPr>
          <a:lstStyle/>
          <a:p>
            <a:r>
              <a:rPr lang="en-US" sz="3200" dirty="0">
                <a:latin typeface="Bookman Old Style" panose="02050604050505020204" pitchFamily="18" charset="0"/>
              </a:rPr>
              <a:t>Same page! – In the NT </a:t>
            </a:r>
            <a:r>
              <a:rPr lang="en-US" sz="3200" dirty="0" err="1">
                <a:latin typeface="Bookman Old Style" panose="02050604050505020204" pitchFamily="18" charset="0"/>
              </a:rPr>
              <a:t>Psallo</a:t>
            </a:r>
            <a:r>
              <a:rPr lang="en-US" sz="3200" dirty="0">
                <a:latin typeface="Bookman Old Style" panose="02050604050505020204" pitchFamily="18" charset="0"/>
              </a:rPr>
              <a:t> means: “to sing a hymn, to celebrate the praise of God in song, one who has it in his heart to sing a song”. </a:t>
            </a:r>
          </a:p>
        </p:txBody>
      </p:sp>
      <p:sp>
        <p:nvSpPr>
          <p:cNvPr id="9" name="TextBox 8">
            <a:extLst>
              <a:ext uri="{FF2B5EF4-FFF2-40B4-BE49-F238E27FC236}">
                <a16:creationId xmlns:a16="http://schemas.microsoft.com/office/drawing/2014/main" id="{F464AE6B-84CF-C6E5-C7A6-EDAED2406AA0}"/>
              </a:ext>
            </a:extLst>
          </p:cNvPr>
          <p:cNvSpPr txBox="1"/>
          <p:nvPr/>
        </p:nvSpPr>
        <p:spPr>
          <a:xfrm>
            <a:off x="585893" y="3890987"/>
            <a:ext cx="3544385" cy="646331"/>
          </a:xfrm>
          <a:prstGeom prst="rect">
            <a:avLst/>
          </a:prstGeom>
          <a:noFill/>
        </p:spPr>
        <p:txBody>
          <a:bodyPr wrap="square" rtlCol="0">
            <a:spAutoFit/>
          </a:bodyPr>
          <a:lstStyle/>
          <a:p>
            <a:r>
              <a:rPr lang="en-US" sz="3600" b="1" dirty="0">
                <a:latin typeface="Bookman Old Style" panose="02050604050505020204" pitchFamily="18" charset="0"/>
              </a:rPr>
              <a:t>Eph. 5:19</a:t>
            </a:r>
          </a:p>
        </p:txBody>
      </p:sp>
      <p:sp>
        <p:nvSpPr>
          <p:cNvPr id="10" name="TextBox 9">
            <a:extLst>
              <a:ext uri="{FF2B5EF4-FFF2-40B4-BE49-F238E27FC236}">
                <a16:creationId xmlns:a16="http://schemas.microsoft.com/office/drawing/2014/main" id="{7C8A65BC-0F39-DF8F-1E69-6450D90A71F5}"/>
              </a:ext>
            </a:extLst>
          </p:cNvPr>
          <p:cNvSpPr txBox="1"/>
          <p:nvPr/>
        </p:nvSpPr>
        <p:spPr>
          <a:xfrm>
            <a:off x="114088" y="4794140"/>
            <a:ext cx="4073235" cy="1200329"/>
          </a:xfrm>
          <a:prstGeom prst="rect">
            <a:avLst/>
          </a:prstGeom>
          <a:noFill/>
        </p:spPr>
        <p:txBody>
          <a:bodyPr wrap="square" rtlCol="0">
            <a:spAutoFit/>
          </a:bodyPr>
          <a:lstStyle/>
          <a:p>
            <a:r>
              <a:rPr lang="en-US" sz="3600" b="1" dirty="0">
                <a:latin typeface="Bookman Old Style" panose="02050604050505020204" pitchFamily="18" charset="0"/>
              </a:rPr>
              <a:t>“make melody” - </a:t>
            </a:r>
            <a:r>
              <a:rPr lang="en-US" sz="3600" b="1" dirty="0" err="1">
                <a:latin typeface="Bookman Old Style" panose="02050604050505020204" pitchFamily="18" charset="0"/>
              </a:rPr>
              <a:t>Psallontes</a:t>
            </a:r>
            <a:endParaRPr lang="en-US" sz="3600" b="1" dirty="0">
              <a:latin typeface="Bookman Old Style" panose="02050604050505020204" pitchFamily="18" charset="0"/>
            </a:endParaRPr>
          </a:p>
        </p:txBody>
      </p:sp>
    </p:spTree>
    <p:extLst>
      <p:ext uri="{BB962C8B-B14F-4D97-AF65-F5344CB8AC3E}">
        <p14:creationId xmlns:p14="http://schemas.microsoft.com/office/powerpoint/2010/main" val="155928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nswering the Error – Gospel Broadcasting Network">
            <a:extLst>
              <a:ext uri="{FF2B5EF4-FFF2-40B4-BE49-F238E27FC236}">
                <a16:creationId xmlns:a16="http://schemas.microsoft.com/office/drawing/2014/main" id="{F69EE258-3E8C-79F7-BFC9-7689A91DED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073235" cy="3886200"/>
          </a:xfrm>
          <a:prstGeom prst="rect">
            <a:avLst/>
          </a:prstGeom>
          <a:noFill/>
          <a:effectLst>
            <a:softEdge rad="251668"/>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A4DC542-4E45-520B-1698-D22EA441A812}"/>
              </a:ext>
            </a:extLst>
          </p:cNvPr>
          <p:cNvSpPr txBox="1"/>
          <p:nvPr/>
        </p:nvSpPr>
        <p:spPr>
          <a:xfrm>
            <a:off x="4073235" y="589026"/>
            <a:ext cx="7445829" cy="707886"/>
          </a:xfrm>
          <a:prstGeom prst="rect">
            <a:avLst/>
          </a:prstGeom>
          <a:noFill/>
        </p:spPr>
        <p:txBody>
          <a:bodyPr wrap="square" rtlCol="0">
            <a:spAutoFit/>
          </a:bodyPr>
          <a:lstStyle/>
          <a:p>
            <a:r>
              <a:rPr lang="en-US" sz="4000" b="1" u="sng" dirty="0">
                <a:latin typeface="Bookman Old Style" panose="02050604050505020204" pitchFamily="18" charset="0"/>
              </a:rPr>
              <a:t>Mechanical Instruments</a:t>
            </a:r>
          </a:p>
        </p:txBody>
      </p:sp>
      <p:sp>
        <p:nvSpPr>
          <p:cNvPr id="3" name="TextBox 2">
            <a:extLst>
              <a:ext uri="{FF2B5EF4-FFF2-40B4-BE49-F238E27FC236}">
                <a16:creationId xmlns:a16="http://schemas.microsoft.com/office/drawing/2014/main" id="{76DC5942-A684-D386-CA69-035CB122955D}"/>
              </a:ext>
            </a:extLst>
          </p:cNvPr>
          <p:cNvSpPr txBox="1"/>
          <p:nvPr/>
        </p:nvSpPr>
        <p:spPr>
          <a:xfrm>
            <a:off x="4187323" y="1447410"/>
            <a:ext cx="7862887" cy="1077218"/>
          </a:xfrm>
          <a:prstGeom prst="rect">
            <a:avLst/>
          </a:prstGeom>
          <a:noFill/>
        </p:spPr>
        <p:txBody>
          <a:bodyPr wrap="square" rtlCol="0">
            <a:spAutoFit/>
          </a:bodyPr>
          <a:lstStyle/>
          <a:p>
            <a:r>
              <a:rPr lang="en-US" sz="3200" b="1" dirty="0">
                <a:latin typeface="Bookman Old Style" panose="02050604050505020204" pitchFamily="18" charset="0"/>
              </a:rPr>
              <a:t>3. Instruments are just an aid to the singing.</a:t>
            </a:r>
          </a:p>
        </p:txBody>
      </p:sp>
      <p:sp>
        <p:nvSpPr>
          <p:cNvPr id="7" name="TextBox 6">
            <a:extLst>
              <a:ext uri="{FF2B5EF4-FFF2-40B4-BE49-F238E27FC236}">
                <a16:creationId xmlns:a16="http://schemas.microsoft.com/office/drawing/2014/main" id="{31BBAE1F-1822-7E1E-8A89-FC570E582FA9}"/>
              </a:ext>
            </a:extLst>
          </p:cNvPr>
          <p:cNvSpPr txBox="1"/>
          <p:nvPr/>
        </p:nvSpPr>
        <p:spPr>
          <a:xfrm>
            <a:off x="4187323" y="2524628"/>
            <a:ext cx="7677149" cy="646331"/>
          </a:xfrm>
          <a:prstGeom prst="rect">
            <a:avLst/>
          </a:prstGeom>
          <a:noFill/>
        </p:spPr>
        <p:txBody>
          <a:bodyPr wrap="square" rtlCol="0">
            <a:spAutoFit/>
          </a:bodyPr>
          <a:lstStyle/>
          <a:p>
            <a:pPr algn="ctr"/>
            <a:r>
              <a:rPr lang="en-US" sz="3600" b="1" dirty="0">
                <a:latin typeface="Bookman Old Style" panose="02050604050505020204" pitchFamily="18" charset="0"/>
              </a:rPr>
              <a:t>Aid or Addition?</a:t>
            </a:r>
          </a:p>
        </p:txBody>
      </p:sp>
      <p:sp>
        <p:nvSpPr>
          <p:cNvPr id="4" name="TextBox 3">
            <a:extLst>
              <a:ext uri="{FF2B5EF4-FFF2-40B4-BE49-F238E27FC236}">
                <a16:creationId xmlns:a16="http://schemas.microsoft.com/office/drawing/2014/main" id="{CA48E254-1515-7827-E0A0-369FADAF4DC7}"/>
              </a:ext>
            </a:extLst>
          </p:cNvPr>
          <p:cNvSpPr txBox="1"/>
          <p:nvPr/>
        </p:nvSpPr>
        <p:spPr>
          <a:xfrm>
            <a:off x="4187323" y="3105834"/>
            <a:ext cx="2686050" cy="646331"/>
          </a:xfrm>
          <a:prstGeom prst="rect">
            <a:avLst/>
          </a:prstGeom>
          <a:noFill/>
        </p:spPr>
        <p:txBody>
          <a:bodyPr wrap="square" rtlCol="0">
            <a:spAutoFit/>
          </a:bodyPr>
          <a:lstStyle/>
          <a:p>
            <a:r>
              <a:rPr lang="en-US" sz="3600" b="1" dirty="0">
                <a:latin typeface="Bookman Old Style" panose="02050604050505020204" pitchFamily="18" charset="0"/>
              </a:rPr>
              <a:t>Books?</a:t>
            </a:r>
          </a:p>
        </p:txBody>
      </p:sp>
      <p:sp>
        <p:nvSpPr>
          <p:cNvPr id="6" name="TextBox 5">
            <a:extLst>
              <a:ext uri="{FF2B5EF4-FFF2-40B4-BE49-F238E27FC236}">
                <a16:creationId xmlns:a16="http://schemas.microsoft.com/office/drawing/2014/main" id="{A885C2E5-1348-6F0A-1F26-1381CB9F37CA}"/>
              </a:ext>
            </a:extLst>
          </p:cNvPr>
          <p:cNvSpPr txBox="1"/>
          <p:nvPr/>
        </p:nvSpPr>
        <p:spPr>
          <a:xfrm>
            <a:off x="6096000" y="3615238"/>
            <a:ext cx="3202290" cy="646331"/>
          </a:xfrm>
          <a:prstGeom prst="rect">
            <a:avLst/>
          </a:prstGeom>
          <a:noFill/>
        </p:spPr>
        <p:txBody>
          <a:bodyPr wrap="square" rtlCol="0">
            <a:spAutoFit/>
          </a:bodyPr>
          <a:lstStyle/>
          <a:p>
            <a:r>
              <a:rPr lang="en-US" sz="3600" b="1" dirty="0">
                <a:latin typeface="Bookman Old Style" panose="02050604050505020204" pitchFamily="18" charset="0"/>
              </a:rPr>
              <a:t>Pitch pipe?</a:t>
            </a:r>
          </a:p>
        </p:txBody>
      </p:sp>
      <p:sp>
        <p:nvSpPr>
          <p:cNvPr id="8" name="TextBox 7">
            <a:extLst>
              <a:ext uri="{FF2B5EF4-FFF2-40B4-BE49-F238E27FC236}">
                <a16:creationId xmlns:a16="http://schemas.microsoft.com/office/drawing/2014/main" id="{AA920E38-B531-3C80-5C5B-889242ABE6C2}"/>
              </a:ext>
            </a:extLst>
          </p:cNvPr>
          <p:cNvSpPr txBox="1"/>
          <p:nvPr/>
        </p:nvSpPr>
        <p:spPr>
          <a:xfrm>
            <a:off x="6775741" y="3069933"/>
            <a:ext cx="2686050" cy="646331"/>
          </a:xfrm>
          <a:prstGeom prst="rect">
            <a:avLst/>
          </a:prstGeom>
          <a:noFill/>
        </p:spPr>
        <p:txBody>
          <a:bodyPr wrap="square" rtlCol="0">
            <a:spAutoFit/>
          </a:bodyPr>
          <a:lstStyle/>
          <a:p>
            <a:r>
              <a:rPr lang="en-US" sz="3600" b="1" dirty="0">
                <a:latin typeface="Bookman Old Style" panose="02050604050505020204" pitchFamily="18" charset="0"/>
              </a:rPr>
              <a:t>Lights?</a:t>
            </a:r>
          </a:p>
        </p:txBody>
      </p:sp>
      <p:sp>
        <p:nvSpPr>
          <p:cNvPr id="11" name="TextBox 10">
            <a:extLst>
              <a:ext uri="{FF2B5EF4-FFF2-40B4-BE49-F238E27FC236}">
                <a16:creationId xmlns:a16="http://schemas.microsoft.com/office/drawing/2014/main" id="{1EC9C47C-8129-7BFB-5028-A78F8A0F1D9F}"/>
              </a:ext>
            </a:extLst>
          </p:cNvPr>
          <p:cNvSpPr txBox="1"/>
          <p:nvPr/>
        </p:nvSpPr>
        <p:spPr>
          <a:xfrm>
            <a:off x="9465769" y="3055145"/>
            <a:ext cx="2686050" cy="646331"/>
          </a:xfrm>
          <a:prstGeom prst="rect">
            <a:avLst/>
          </a:prstGeom>
          <a:noFill/>
        </p:spPr>
        <p:txBody>
          <a:bodyPr wrap="square" rtlCol="0">
            <a:spAutoFit/>
          </a:bodyPr>
          <a:lstStyle/>
          <a:p>
            <a:r>
              <a:rPr lang="en-US" sz="3600" b="1" dirty="0">
                <a:latin typeface="Bookman Old Style" panose="02050604050505020204" pitchFamily="18" charset="0"/>
              </a:rPr>
              <a:t>Seats?</a:t>
            </a:r>
          </a:p>
        </p:txBody>
      </p:sp>
      <p:sp>
        <p:nvSpPr>
          <p:cNvPr id="12" name="TextBox 11">
            <a:extLst>
              <a:ext uri="{FF2B5EF4-FFF2-40B4-BE49-F238E27FC236}">
                <a16:creationId xmlns:a16="http://schemas.microsoft.com/office/drawing/2014/main" id="{67A9D96E-61CD-2093-B2DA-F064AD098300}"/>
              </a:ext>
            </a:extLst>
          </p:cNvPr>
          <p:cNvSpPr txBox="1"/>
          <p:nvPr/>
        </p:nvSpPr>
        <p:spPr>
          <a:xfrm>
            <a:off x="4611185" y="4333371"/>
            <a:ext cx="7439025" cy="1200329"/>
          </a:xfrm>
          <a:prstGeom prst="rect">
            <a:avLst/>
          </a:prstGeom>
          <a:noFill/>
        </p:spPr>
        <p:txBody>
          <a:bodyPr wrap="square" rtlCol="0">
            <a:spAutoFit/>
          </a:bodyPr>
          <a:lstStyle/>
          <a:p>
            <a:r>
              <a:rPr lang="en-US" sz="3600" b="1" dirty="0">
                <a:latin typeface="Bookman Old Style" panose="02050604050505020204" pitchFamily="18" charset="0"/>
              </a:rPr>
              <a:t>What happens when an instrument is supplied?</a:t>
            </a:r>
          </a:p>
        </p:txBody>
      </p:sp>
      <p:sp>
        <p:nvSpPr>
          <p:cNvPr id="13" name="TextBox 12">
            <a:extLst>
              <a:ext uri="{FF2B5EF4-FFF2-40B4-BE49-F238E27FC236}">
                <a16:creationId xmlns:a16="http://schemas.microsoft.com/office/drawing/2014/main" id="{C9FCCEFE-75A2-D679-8E29-6DC2980EB38A}"/>
              </a:ext>
            </a:extLst>
          </p:cNvPr>
          <p:cNvSpPr txBox="1"/>
          <p:nvPr/>
        </p:nvSpPr>
        <p:spPr>
          <a:xfrm>
            <a:off x="693592" y="4010205"/>
            <a:ext cx="2686050" cy="646331"/>
          </a:xfrm>
          <a:prstGeom prst="rect">
            <a:avLst/>
          </a:prstGeom>
          <a:noFill/>
        </p:spPr>
        <p:txBody>
          <a:bodyPr wrap="square" rtlCol="0">
            <a:spAutoFit/>
          </a:bodyPr>
          <a:lstStyle/>
          <a:p>
            <a:r>
              <a:rPr lang="en-US" sz="3600" b="1" dirty="0">
                <a:latin typeface="Bookman Old Style" panose="02050604050505020204" pitchFamily="18" charset="0"/>
              </a:rPr>
              <a:t>Psalm 150</a:t>
            </a:r>
          </a:p>
        </p:txBody>
      </p:sp>
    </p:spTree>
    <p:extLst>
      <p:ext uri="{BB962C8B-B14F-4D97-AF65-F5344CB8AC3E}">
        <p14:creationId xmlns:p14="http://schemas.microsoft.com/office/powerpoint/2010/main" val="420568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6" grpId="0"/>
      <p:bldP spid="8"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17BC681-7288-CDC4-0151-54187DFA077F}"/>
              </a:ext>
            </a:extLst>
          </p:cNvPr>
          <p:cNvSpPr txBox="1"/>
          <p:nvPr/>
        </p:nvSpPr>
        <p:spPr>
          <a:xfrm>
            <a:off x="482930" y="685200"/>
            <a:ext cx="11709070" cy="6309420"/>
          </a:xfrm>
          <a:prstGeom prst="rect">
            <a:avLst/>
          </a:prstGeom>
          <a:noFill/>
        </p:spPr>
        <p:txBody>
          <a:bodyPr wrap="square">
            <a:spAutoFit/>
          </a:bodyPr>
          <a:lstStyle/>
          <a:p>
            <a:pPr marL="228600" marR="228600" algn="ctr">
              <a:spcBef>
                <a:spcPts val="0"/>
              </a:spcBef>
              <a:spcAft>
                <a:spcPts val="0"/>
              </a:spcAft>
              <a:tabLst>
                <a:tab pos="0" algn="l"/>
                <a:tab pos="608965" algn="l"/>
                <a:tab pos="1217930" algn="l"/>
                <a:tab pos="1826895" algn="l"/>
                <a:tab pos="2435860" algn="l"/>
                <a:tab pos="3044825" algn="l"/>
                <a:tab pos="3653790" algn="l"/>
                <a:tab pos="4262755" algn="l"/>
                <a:tab pos="4871720" algn="l"/>
                <a:tab pos="5480685" algn="l"/>
                <a:tab pos="6089650" algn="l"/>
                <a:tab pos="0" algn="l"/>
                <a:tab pos="608965" algn="l"/>
                <a:tab pos="1217930" algn="l"/>
                <a:tab pos="1826895" algn="l"/>
                <a:tab pos="2435860" algn="l"/>
                <a:tab pos="3044825" algn="l"/>
                <a:tab pos="3653790" algn="l"/>
                <a:tab pos="4262755" algn="l"/>
                <a:tab pos="4871720" algn="l"/>
                <a:tab pos="5480685" algn="l"/>
              </a:tabLst>
            </a:pPr>
            <a:r>
              <a:rPr lang="en-US" sz="2800" dirty="0">
                <a:effectLst/>
                <a:latin typeface="Bookman Old Style" panose="02050604050505020204" pitchFamily="18" charset="0"/>
                <a:ea typeface="Times New Roman" panose="02020603050405020304" pitchFamily="18" charset="0"/>
                <a:cs typeface="Times New Roman" panose="02020603050405020304" pitchFamily="18" charset="0"/>
              </a:rPr>
              <a:t>THE VOICE OF VARIOUS RELIGIOUS SOURCES...</a:t>
            </a:r>
          </a:p>
          <a:p>
            <a:pPr marR="228600" lvl="0">
              <a:spcBef>
                <a:spcPts val="0"/>
              </a:spcBef>
              <a:spcAft>
                <a:spcPts val="0"/>
              </a:spcAft>
              <a:tabLst>
                <a:tab pos="0" algn="l"/>
                <a:tab pos="608965" algn="l"/>
                <a:tab pos="1217930" algn="l"/>
                <a:tab pos="1826895" algn="l"/>
                <a:tab pos="2435860" algn="l"/>
                <a:tab pos="3044825" algn="l"/>
                <a:tab pos="3653790" algn="l"/>
                <a:tab pos="4262755" algn="l"/>
                <a:tab pos="4871720" algn="l"/>
                <a:tab pos="5480685" algn="l"/>
                <a:tab pos="6089650" algn="l"/>
                <a:tab pos="0" algn="l"/>
                <a:tab pos="608965" algn="l"/>
                <a:tab pos="1057275" algn="l"/>
                <a:tab pos="1217930" algn="l"/>
                <a:tab pos="1826895" algn="l"/>
                <a:tab pos="2435860" algn="l"/>
                <a:tab pos="3044825" algn="l"/>
                <a:tab pos="3653790" algn="l"/>
                <a:tab pos="4262755" algn="l"/>
                <a:tab pos="4871720" algn="l"/>
                <a:tab pos="5480685" algn="l"/>
              </a:tabLst>
            </a:pPr>
            <a:endParaRPr lang="en-US" sz="2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R="228600" lvl="0">
              <a:spcBef>
                <a:spcPts val="0"/>
              </a:spcBef>
              <a:spcAft>
                <a:spcPts val="0"/>
              </a:spcAft>
              <a:tabLst>
                <a:tab pos="0" algn="l"/>
                <a:tab pos="608965" algn="l"/>
                <a:tab pos="1217930" algn="l"/>
                <a:tab pos="1826895" algn="l"/>
                <a:tab pos="2435860" algn="l"/>
                <a:tab pos="3044825" algn="l"/>
                <a:tab pos="3653790" algn="l"/>
                <a:tab pos="4262755" algn="l"/>
                <a:tab pos="4871720" algn="l"/>
                <a:tab pos="5480685" algn="l"/>
                <a:tab pos="6089650" algn="l"/>
                <a:tab pos="0" algn="l"/>
                <a:tab pos="608965" algn="l"/>
                <a:tab pos="1057275" algn="l"/>
                <a:tab pos="1217930" algn="l"/>
                <a:tab pos="1826895" algn="l"/>
                <a:tab pos="2435860" algn="l"/>
                <a:tab pos="3044825" algn="l"/>
                <a:tab pos="3653790" algn="l"/>
                <a:tab pos="4262755" algn="l"/>
                <a:tab pos="4871720" algn="l"/>
                <a:tab pos="5480685" algn="l"/>
              </a:tabLst>
            </a:pPr>
            <a:endParaRPr lang="en-US" sz="2800" dirty="0">
              <a:latin typeface="Bookman Old Style" panose="02050604050505020204" pitchFamily="18" charset="0"/>
              <a:ea typeface="Times New Roman" panose="02020603050405020304" pitchFamily="18" charset="0"/>
              <a:cs typeface="Times New Roman" panose="02020603050405020304" pitchFamily="18" charset="0"/>
            </a:endParaRPr>
          </a:p>
          <a:p>
            <a:pPr marR="228600" lvl="0">
              <a:spcBef>
                <a:spcPts val="0"/>
              </a:spcBef>
              <a:spcAft>
                <a:spcPts val="0"/>
              </a:spcAft>
              <a:tabLst>
                <a:tab pos="0" algn="l"/>
                <a:tab pos="608965" algn="l"/>
                <a:tab pos="1217930" algn="l"/>
                <a:tab pos="1826895" algn="l"/>
                <a:tab pos="2435860" algn="l"/>
                <a:tab pos="3044825" algn="l"/>
                <a:tab pos="3653790" algn="l"/>
                <a:tab pos="4262755" algn="l"/>
                <a:tab pos="4871720" algn="l"/>
                <a:tab pos="5480685" algn="l"/>
                <a:tab pos="6089650" algn="l"/>
                <a:tab pos="0" algn="l"/>
                <a:tab pos="608965" algn="l"/>
                <a:tab pos="1057275" algn="l"/>
                <a:tab pos="1217930" algn="l"/>
                <a:tab pos="1826895" algn="l"/>
                <a:tab pos="2435860" algn="l"/>
                <a:tab pos="3044825" algn="l"/>
                <a:tab pos="3653790" algn="l"/>
                <a:tab pos="4262755" algn="l"/>
                <a:tab pos="4871720" algn="l"/>
                <a:tab pos="5480685" algn="l"/>
              </a:tabLst>
            </a:pPr>
            <a:r>
              <a:rPr lang="en-US" sz="2800" dirty="0">
                <a:effectLst/>
                <a:latin typeface="Bookman Old Style" panose="02050604050505020204" pitchFamily="18" charset="0"/>
                <a:ea typeface="Times New Roman" panose="02020603050405020304" pitchFamily="18" charset="0"/>
                <a:cs typeface="Times New Roman" panose="02020603050405020304" pitchFamily="18" charset="0"/>
              </a:rPr>
              <a:t>CATHOLIC - "... the first Christians were of too spiritual a fiber to substitute lifeless instruments for or to use them to accompany the human voice." -- CATHOLIC ENCYCLOPEDIA</a:t>
            </a:r>
          </a:p>
          <a:p>
            <a:pPr marL="781050" marR="228600">
              <a:spcBef>
                <a:spcPts val="0"/>
              </a:spcBef>
              <a:spcAft>
                <a:spcPts val="0"/>
              </a:spcAft>
              <a:tabLst>
                <a:tab pos="0" algn="l"/>
                <a:tab pos="608965" algn="l"/>
                <a:tab pos="1217930" algn="l"/>
                <a:tab pos="1826895" algn="l"/>
                <a:tab pos="2435860" algn="l"/>
                <a:tab pos="3044825" algn="l"/>
                <a:tab pos="3653790" algn="l"/>
                <a:tab pos="4262755" algn="l"/>
                <a:tab pos="4871720" algn="l"/>
                <a:tab pos="5480685" algn="l"/>
                <a:tab pos="6089650" algn="l"/>
                <a:tab pos="0" algn="l"/>
                <a:tab pos="608965" algn="l"/>
                <a:tab pos="1217930" algn="l"/>
                <a:tab pos="1826895" algn="l"/>
                <a:tab pos="2435860" algn="l"/>
                <a:tab pos="3044825" algn="l"/>
                <a:tab pos="3653790" algn="l"/>
                <a:tab pos="4262755" algn="l"/>
                <a:tab pos="4871720" algn="l"/>
                <a:tab pos="5480685" algn="l"/>
              </a:tabLst>
            </a:pPr>
            <a:r>
              <a:rPr lang="en-US" sz="2800" dirty="0">
                <a:effectLst/>
                <a:latin typeface="Bookman Old Style" panose="02050604050505020204" pitchFamily="18" charset="0"/>
                <a:ea typeface="Times New Roman" panose="02020603050405020304" pitchFamily="18" charset="0"/>
                <a:cs typeface="Times New Roman" panose="02020603050405020304" pitchFamily="18" charset="0"/>
              </a:rPr>
              <a:t> </a:t>
            </a:r>
          </a:p>
          <a:p>
            <a:pPr marR="228600" lvl="0">
              <a:spcBef>
                <a:spcPts val="0"/>
              </a:spcBef>
              <a:spcAft>
                <a:spcPts val="0"/>
              </a:spcAft>
              <a:tabLst>
                <a:tab pos="0" algn="l"/>
                <a:tab pos="608965" algn="l"/>
                <a:tab pos="1217930" algn="l"/>
                <a:tab pos="1826895" algn="l"/>
                <a:tab pos="2435860" algn="l"/>
                <a:tab pos="3044825" algn="l"/>
                <a:tab pos="3653790" algn="l"/>
                <a:tab pos="4262755" algn="l"/>
                <a:tab pos="4871720" algn="l"/>
                <a:tab pos="5480685" algn="l"/>
                <a:tab pos="6089650" algn="l"/>
                <a:tab pos="0" algn="l"/>
                <a:tab pos="608965" algn="l"/>
                <a:tab pos="1057275" algn="l"/>
                <a:tab pos="1217930" algn="l"/>
                <a:tab pos="1826895" algn="l"/>
                <a:tab pos="2435860" algn="l"/>
                <a:tab pos="3044825" algn="l"/>
                <a:tab pos="3653790" algn="l"/>
                <a:tab pos="4262755" algn="l"/>
                <a:tab pos="4871720" algn="l"/>
                <a:tab pos="5480685" algn="l"/>
              </a:tabLst>
            </a:pPr>
            <a:r>
              <a:rPr lang="en-US" sz="2800" dirty="0">
                <a:effectLst/>
                <a:latin typeface="Bookman Old Style" panose="02050604050505020204" pitchFamily="18" charset="0"/>
                <a:ea typeface="Times New Roman" panose="02020603050405020304" pitchFamily="18" charset="0"/>
                <a:cs typeface="Times New Roman" panose="02020603050405020304" pitchFamily="18" charset="0"/>
              </a:rPr>
              <a:t>GREEK ORTHODOX - "The execution of Byzantine church music by instruments, or even the accompaniment of sacred chanting by instruments was ruled out by the Eastern Fathers as being incompatible with the pure, solemn, spiritual character of the religion of Christ." -- Constantine </a:t>
            </a:r>
            <a:r>
              <a:rPr lang="en-US" sz="2800" dirty="0" err="1">
                <a:effectLst/>
                <a:latin typeface="Bookman Old Style" panose="02050604050505020204" pitchFamily="18" charset="0"/>
                <a:ea typeface="Times New Roman" panose="02020603050405020304" pitchFamily="18" charset="0"/>
                <a:cs typeface="Times New Roman" panose="02020603050405020304" pitchFamily="18" charset="0"/>
              </a:rPr>
              <a:t>Cavarnos</a:t>
            </a:r>
            <a:r>
              <a:rPr lang="en-US" sz="2800" dirty="0">
                <a:effectLst/>
                <a:latin typeface="Bookman Old Style" panose="02050604050505020204" pitchFamily="18" charset="0"/>
                <a:ea typeface="Times New Roman" panose="02020603050405020304" pitchFamily="18" charset="0"/>
                <a:cs typeface="Times New Roman" panose="02020603050405020304" pitchFamily="18" charset="0"/>
              </a:rPr>
              <a:t>, BYSANTINE SACRED MUSIC</a:t>
            </a:r>
          </a:p>
          <a:p>
            <a:pPr marL="0" marR="228600">
              <a:spcBef>
                <a:spcPts val="0"/>
              </a:spcBef>
              <a:spcAft>
                <a:spcPts val="0"/>
              </a:spcAft>
              <a:tabLst>
                <a:tab pos="0" algn="l"/>
                <a:tab pos="608965" algn="l"/>
                <a:tab pos="1217930" algn="l"/>
                <a:tab pos="1826895" algn="l"/>
                <a:tab pos="2435860" algn="l"/>
                <a:tab pos="3044825" algn="l"/>
                <a:tab pos="3653790" algn="l"/>
                <a:tab pos="4262755" algn="l"/>
                <a:tab pos="4871720" algn="l"/>
                <a:tab pos="5480685" algn="l"/>
                <a:tab pos="6089650" algn="l"/>
                <a:tab pos="0" algn="l"/>
                <a:tab pos="608965" algn="l"/>
                <a:tab pos="1217930" algn="l"/>
                <a:tab pos="1826895" algn="l"/>
                <a:tab pos="2435860" algn="l"/>
                <a:tab pos="3044825" algn="l"/>
                <a:tab pos="3653790" algn="l"/>
                <a:tab pos="4262755" algn="l"/>
                <a:tab pos="4871720" algn="l"/>
                <a:tab pos="5480685" algn="l"/>
              </a:tabLst>
            </a:pPr>
            <a:r>
              <a:rPr lang="en-US" sz="2800" dirty="0">
                <a:effectLst/>
                <a:latin typeface="Bookman Old Style" panose="02050604050505020204" pitchFamily="18" charset="0"/>
                <a:ea typeface="Times New Roman" panose="02020603050405020304" pitchFamily="18" charset="0"/>
                <a:cs typeface="Times New Roman" panose="02020603050405020304" pitchFamily="18" charset="0"/>
              </a:rPr>
              <a:t> </a:t>
            </a:r>
          </a:p>
          <a:p>
            <a:pPr marR="228600" lvl="0">
              <a:spcBef>
                <a:spcPts val="0"/>
              </a:spcBef>
              <a:spcAft>
                <a:spcPts val="0"/>
              </a:spcAft>
              <a:tabLst>
                <a:tab pos="0" algn="l"/>
                <a:tab pos="608965" algn="l"/>
                <a:tab pos="1217930" algn="l"/>
                <a:tab pos="1826895" algn="l"/>
                <a:tab pos="2435860" algn="l"/>
                <a:tab pos="3044825" algn="l"/>
                <a:tab pos="3653790" algn="l"/>
                <a:tab pos="4262755" algn="l"/>
                <a:tab pos="4871720" algn="l"/>
                <a:tab pos="5480685" algn="l"/>
                <a:tab pos="6089650" algn="l"/>
                <a:tab pos="0" algn="l"/>
                <a:tab pos="608965" algn="l"/>
                <a:tab pos="1057275" algn="l"/>
                <a:tab pos="1217930" algn="l"/>
                <a:tab pos="1826895" algn="l"/>
                <a:tab pos="2435860" algn="l"/>
                <a:tab pos="3044825" algn="l"/>
                <a:tab pos="3653790" algn="l"/>
                <a:tab pos="4262755" algn="l"/>
                <a:tab pos="4871720" algn="l"/>
                <a:tab pos="5480685" algn="l"/>
              </a:tabLst>
            </a:pP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605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 calcmode="lin" valueType="num">
                                      <p:cBhvr additive="base">
                                        <p:cTn id="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92E1CD-37A0-6CA8-260B-CDECEC8165A2}"/>
              </a:ext>
            </a:extLst>
          </p:cNvPr>
          <p:cNvSpPr txBox="1"/>
          <p:nvPr/>
        </p:nvSpPr>
        <p:spPr>
          <a:xfrm>
            <a:off x="684810" y="2193973"/>
            <a:ext cx="11376561" cy="4401205"/>
          </a:xfrm>
          <a:prstGeom prst="rect">
            <a:avLst/>
          </a:prstGeom>
          <a:noFill/>
        </p:spPr>
        <p:txBody>
          <a:bodyPr wrap="square">
            <a:spAutoFit/>
          </a:bodyPr>
          <a:lstStyle/>
          <a:p>
            <a:pPr marR="228600" lvl="0">
              <a:spcBef>
                <a:spcPts val="0"/>
              </a:spcBef>
              <a:spcAft>
                <a:spcPts val="0"/>
              </a:spcAft>
              <a:tabLst>
                <a:tab pos="0" algn="l"/>
                <a:tab pos="608965" algn="l"/>
                <a:tab pos="1217930" algn="l"/>
                <a:tab pos="1826895" algn="l"/>
                <a:tab pos="2435860" algn="l"/>
                <a:tab pos="3044825" algn="l"/>
                <a:tab pos="3653790" algn="l"/>
                <a:tab pos="4262755" algn="l"/>
                <a:tab pos="4871720" algn="l"/>
                <a:tab pos="5480685" algn="l"/>
                <a:tab pos="6089650" algn="l"/>
                <a:tab pos="0" algn="l"/>
                <a:tab pos="608965" algn="l"/>
                <a:tab pos="1057275" algn="l"/>
                <a:tab pos="1217930" algn="l"/>
                <a:tab pos="1826895" algn="l"/>
                <a:tab pos="2435860" algn="l"/>
                <a:tab pos="3044825" algn="l"/>
                <a:tab pos="3653790" algn="l"/>
                <a:tab pos="4262755" algn="l"/>
                <a:tab pos="4871720" algn="l"/>
                <a:tab pos="5480685" algn="l"/>
              </a:tabLst>
            </a:pPr>
            <a:r>
              <a:rPr lang="en-US" sz="2800" dirty="0">
                <a:effectLst/>
                <a:latin typeface="Bookman Old Style" panose="02050604050505020204" pitchFamily="18" charset="0"/>
                <a:ea typeface="Times New Roman" panose="02020603050405020304" pitchFamily="18" charset="0"/>
                <a:cs typeface="Times New Roman" panose="02020603050405020304" pitchFamily="18" charset="0"/>
              </a:rPr>
              <a:t>PRESBYTERIAN - "Musical instruments in celebrating the praises of God would be no more suitable than the burning of incense, the lighting up of lamps, the restoration of the other shadows of the law.  The Papists, therefore, have foolishly borrowed this, as well as many other things, from the Jews.  Men who are fond of outward pomp may delight in that noise; but the simplicity which God recommends to us by the apostle is far more pleasing to Him." - JOHN CALVIN, Commentary on the Book of Psalms, Vol. I, p. 539</a:t>
            </a:r>
          </a:p>
          <a:p>
            <a:pPr marL="228600" marR="228600">
              <a:spcBef>
                <a:spcPts val="0"/>
              </a:spcBef>
              <a:spcAft>
                <a:spcPts val="0"/>
              </a:spcAft>
              <a:tabLst>
                <a:tab pos="0" algn="l"/>
                <a:tab pos="608965" algn="l"/>
                <a:tab pos="1217930" algn="l"/>
                <a:tab pos="1826895" algn="l"/>
                <a:tab pos="2435860" algn="l"/>
                <a:tab pos="3044825" algn="l"/>
                <a:tab pos="3653790" algn="l"/>
                <a:tab pos="4262755" algn="l"/>
                <a:tab pos="4871720" algn="l"/>
                <a:tab pos="5480685" algn="l"/>
                <a:tab pos="6089650" algn="l"/>
                <a:tab pos="0" algn="l"/>
                <a:tab pos="608965" algn="l"/>
                <a:tab pos="1217930" algn="l"/>
                <a:tab pos="1826895" algn="l"/>
                <a:tab pos="2435860" algn="l"/>
                <a:tab pos="3044825" algn="l"/>
                <a:tab pos="3653790" algn="l"/>
                <a:tab pos="4262755" algn="l"/>
                <a:tab pos="4871720" algn="l"/>
                <a:tab pos="5480685" algn="l"/>
              </a:tabLst>
            </a:pPr>
            <a:r>
              <a:rPr lang="en-US" sz="2800" dirty="0">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en-US" sz="2800" dirty="0">
              <a:latin typeface="Bookman Old Style" panose="02050604050505020204" pitchFamily="18" charset="0"/>
            </a:endParaRPr>
          </a:p>
        </p:txBody>
      </p:sp>
      <p:sp>
        <p:nvSpPr>
          <p:cNvPr id="5" name="TextBox 4">
            <a:extLst>
              <a:ext uri="{FF2B5EF4-FFF2-40B4-BE49-F238E27FC236}">
                <a16:creationId xmlns:a16="http://schemas.microsoft.com/office/drawing/2014/main" id="{04D80CCA-EC10-96D7-97F8-947A0686A459}"/>
              </a:ext>
            </a:extLst>
          </p:cNvPr>
          <p:cNvSpPr txBox="1"/>
          <p:nvPr/>
        </p:nvSpPr>
        <p:spPr>
          <a:xfrm>
            <a:off x="1006433" y="840616"/>
            <a:ext cx="9978241" cy="523220"/>
          </a:xfrm>
          <a:prstGeom prst="rect">
            <a:avLst/>
          </a:prstGeom>
          <a:noFill/>
        </p:spPr>
        <p:txBody>
          <a:bodyPr wrap="square">
            <a:spAutoFit/>
          </a:bodyPr>
          <a:lstStyle/>
          <a:p>
            <a:pPr marL="228600" marR="228600" algn="ctr">
              <a:spcBef>
                <a:spcPts val="0"/>
              </a:spcBef>
              <a:spcAft>
                <a:spcPts val="0"/>
              </a:spcAft>
              <a:tabLst>
                <a:tab pos="0" algn="l"/>
                <a:tab pos="608965" algn="l"/>
                <a:tab pos="1217930" algn="l"/>
                <a:tab pos="1826895" algn="l"/>
                <a:tab pos="2435860" algn="l"/>
                <a:tab pos="3044825" algn="l"/>
                <a:tab pos="3653790" algn="l"/>
                <a:tab pos="4262755" algn="l"/>
                <a:tab pos="4871720" algn="l"/>
                <a:tab pos="5480685" algn="l"/>
                <a:tab pos="6089650" algn="l"/>
                <a:tab pos="0" algn="l"/>
                <a:tab pos="608965" algn="l"/>
                <a:tab pos="1217930" algn="l"/>
                <a:tab pos="1826895" algn="l"/>
                <a:tab pos="2435860" algn="l"/>
                <a:tab pos="3044825" algn="l"/>
                <a:tab pos="3653790" algn="l"/>
                <a:tab pos="4262755" algn="l"/>
                <a:tab pos="4871720" algn="l"/>
                <a:tab pos="5480685" algn="l"/>
              </a:tabLst>
            </a:pPr>
            <a:r>
              <a:rPr lang="en-US" sz="2800" dirty="0">
                <a:effectLst/>
                <a:latin typeface="Bookman Old Style" panose="02050604050505020204" pitchFamily="18" charset="0"/>
                <a:ea typeface="Times New Roman" panose="02020603050405020304" pitchFamily="18" charset="0"/>
                <a:cs typeface="Times New Roman" panose="02020603050405020304" pitchFamily="18" charset="0"/>
              </a:rPr>
              <a:t>THE VOICE OF VARIOUS RELIGIOUS SOURCES...</a:t>
            </a:r>
          </a:p>
        </p:txBody>
      </p:sp>
    </p:spTree>
    <p:extLst>
      <p:ext uri="{BB962C8B-B14F-4D97-AF65-F5344CB8AC3E}">
        <p14:creationId xmlns:p14="http://schemas.microsoft.com/office/powerpoint/2010/main" val="3599906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3DC58C-4942-BD80-9D4A-31CA4D929F65}"/>
              </a:ext>
            </a:extLst>
          </p:cNvPr>
          <p:cNvSpPr txBox="1"/>
          <p:nvPr/>
        </p:nvSpPr>
        <p:spPr>
          <a:xfrm>
            <a:off x="486887" y="1033154"/>
            <a:ext cx="11590317" cy="5539978"/>
          </a:xfrm>
          <a:prstGeom prst="rect">
            <a:avLst/>
          </a:prstGeom>
          <a:noFill/>
        </p:spPr>
        <p:txBody>
          <a:bodyPr wrap="square">
            <a:spAutoFit/>
          </a:bodyPr>
          <a:lstStyle/>
          <a:p>
            <a:pPr marL="228600" marR="228600">
              <a:spcBef>
                <a:spcPts val="0"/>
              </a:spcBef>
              <a:spcAft>
                <a:spcPts val="0"/>
              </a:spcAft>
              <a:tabLst>
                <a:tab pos="0" algn="l"/>
                <a:tab pos="608965" algn="l"/>
                <a:tab pos="1217930" algn="l"/>
                <a:tab pos="1826895" algn="l"/>
                <a:tab pos="2435860" algn="l"/>
                <a:tab pos="3044825" algn="l"/>
                <a:tab pos="3653790" algn="l"/>
                <a:tab pos="4262755" algn="l"/>
                <a:tab pos="4871720" algn="l"/>
                <a:tab pos="5480685" algn="l"/>
                <a:tab pos="6089650" algn="l"/>
                <a:tab pos="0" algn="l"/>
                <a:tab pos="608965" algn="l"/>
                <a:tab pos="1217930" algn="l"/>
                <a:tab pos="1826895" algn="l"/>
                <a:tab pos="2435860" algn="l"/>
                <a:tab pos="3044825" algn="l"/>
                <a:tab pos="3653790" algn="l"/>
                <a:tab pos="4262755" algn="l"/>
                <a:tab pos="4871720" algn="l"/>
                <a:tab pos="5480685" algn="l"/>
              </a:tabLs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R="228600" lvl="0">
              <a:spcBef>
                <a:spcPts val="0"/>
              </a:spcBef>
              <a:spcAft>
                <a:spcPts val="0"/>
              </a:spcAft>
              <a:tabLst>
                <a:tab pos="0" algn="l"/>
                <a:tab pos="608965" algn="l"/>
                <a:tab pos="1217930" algn="l"/>
                <a:tab pos="1826895" algn="l"/>
                <a:tab pos="2435860" algn="l"/>
                <a:tab pos="3044825" algn="l"/>
                <a:tab pos="3653790" algn="l"/>
                <a:tab pos="4262755" algn="l"/>
                <a:tab pos="4871720" algn="l"/>
                <a:tab pos="5480685" algn="l"/>
                <a:tab pos="6089650" algn="l"/>
                <a:tab pos="0" algn="l"/>
                <a:tab pos="608965" algn="l"/>
                <a:tab pos="1057275" algn="l"/>
                <a:tab pos="1217930" algn="l"/>
                <a:tab pos="1826895" algn="l"/>
                <a:tab pos="2435860" algn="l"/>
                <a:tab pos="3044825" algn="l"/>
                <a:tab pos="3653790" algn="l"/>
                <a:tab pos="4262755" algn="l"/>
                <a:tab pos="4871720" algn="l"/>
                <a:tab pos="5480685" algn="l"/>
              </a:tabLst>
            </a:pPr>
            <a:r>
              <a:rPr lang="en-US" sz="2400" dirty="0">
                <a:effectLst/>
                <a:latin typeface="Bookman Old Style" panose="02050604050505020204" pitchFamily="18" charset="0"/>
                <a:ea typeface="Times New Roman" panose="02020603050405020304" pitchFamily="18" charset="0"/>
                <a:cs typeface="Times New Roman" panose="02020603050405020304" pitchFamily="18" charset="0"/>
              </a:rPr>
              <a:t>METHODIST - "I have no objection to instruments of music, in our chapels, provided they are neither heard nor seen." - JOHN WESLEY (founder)</a:t>
            </a:r>
          </a:p>
          <a:p>
            <a:pPr marL="228600" marR="228600">
              <a:spcBef>
                <a:spcPts val="0"/>
              </a:spcBef>
              <a:spcAft>
                <a:spcPts val="0"/>
              </a:spcAft>
              <a:tabLst>
                <a:tab pos="0" algn="l"/>
                <a:tab pos="608965" algn="l"/>
                <a:tab pos="1217930" algn="l"/>
                <a:tab pos="1826895" algn="l"/>
                <a:tab pos="2435860" algn="l"/>
                <a:tab pos="3044825" algn="l"/>
                <a:tab pos="3653790" algn="l"/>
                <a:tab pos="4262755" algn="l"/>
                <a:tab pos="4871720" algn="l"/>
                <a:tab pos="5480685" algn="l"/>
                <a:tab pos="6089650" algn="l"/>
                <a:tab pos="0" algn="l"/>
                <a:tab pos="608965" algn="l"/>
                <a:tab pos="1217930" algn="l"/>
                <a:tab pos="1826895" algn="l"/>
                <a:tab pos="2435860" algn="l"/>
                <a:tab pos="3044825" algn="l"/>
                <a:tab pos="3653790" algn="l"/>
                <a:tab pos="4262755" algn="l"/>
                <a:tab pos="4871720" algn="l"/>
                <a:tab pos="5480685" algn="l"/>
              </a:tabLst>
            </a:pPr>
            <a:r>
              <a:rPr lang="en-US" sz="2400" dirty="0">
                <a:effectLst/>
                <a:latin typeface="Bookman Old Style" panose="02050604050505020204" pitchFamily="18" charset="0"/>
                <a:ea typeface="Times New Roman" panose="02020603050405020304" pitchFamily="18" charset="0"/>
                <a:cs typeface="Times New Roman" panose="02020603050405020304" pitchFamily="18" charset="0"/>
              </a:rPr>
              <a:t> </a:t>
            </a:r>
          </a:p>
          <a:p>
            <a:pPr marR="228600" lvl="0">
              <a:spcBef>
                <a:spcPts val="0"/>
              </a:spcBef>
              <a:spcAft>
                <a:spcPts val="0"/>
              </a:spcAft>
              <a:tabLst>
                <a:tab pos="0" algn="l"/>
                <a:tab pos="608965" algn="l"/>
                <a:tab pos="1217930" algn="l"/>
                <a:tab pos="1826895" algn="l"/>
                <a:tab pos="2435860" algn="l"/>
                <a:tab pos="3044825" algn="l"/>
                <a:tab pos="3653790" algn="l"/>
                <a:tab pos="4262755" algn="l"/>
                <a:tab pos="4871720" algn="l"/>
                <a:tab pos="5480685" algn="l"/>
                <a:tab pos="6089650" algn="l"/>
                <a:tab pos="0" algn="l"/>
                <a:tab pos="608965" algn="l"/>
                <a:tab pos="1057275" algn="l"/>
                <a:tab pos="1217930" algn="l"/>
                <a:tab pos="1826895" algn="l"/>
                <a:tab pos="2435860" algn="l"/>
                <a:tab pos="3044825" algn="l"/>
                <a:tab pos="3653790" algn="l"/>
                <a:tab pos="4262755" algn="l"/>
                <a:tab pos="4871720" algn="l"/>
                <a:tab pos="5480685" algn="l"/>
              </a:tabLst>
            </a:pPr>
            <a:r>
              <a:rPr lang="en-US" sz="2400" dirty="0">
                <a:effectLst/>
                <a:latin typeface="Bookman Old Style" panose="02050604050505020204" pitchFamily="18" charset="0"/>
                <a:ea typeface="Times New Roman" panose="02020603050405020304" pitchFamily="18" charset="0"/>
                <a:cs typeface="Times New Roman" panose="02020603050405020304" pitchFamily="18" charset="0"/>
              </a:rPr>
              <a:t>METHODIST - "Music as a science, I esteem and admire: but instruments of music in the house of God I abominate and abhor. This is the abuse of music; and here I register my protest against all such corruptions in the worship of the Author of Christianity." - ADAM CLARKE (commentator)</a:t>
            </a:r>
          </a:p>
          <a:p>
            <a:pPr marL="0" marR="228600">
              <a:spcBef>
                <a:spcPts val="0"/>
              </a:spcBef>
              <a:spcAft>
                <a:spcPts val="0"/>
              </a:spcAft>
              <a:tabLst>
                <a:tab pos="0" algn="l"/>
                <a:tab pos="608965" algn="l"/>
                <a:tab pos="1217930" algn="l"/>
                <a:tab pos="1826895" algn="l"/>
                <a:tab pos="2435860" algn="l"/>
                <a:tab pos="3044825" algn="l"/>
                <a:tab pos="3653790" algn="l"/>
                <a:tab pos="4262755" algn="l"/>
                <a:tab pos="4871720" algn="l"/>
                <a:tab pos="5480685" algn="l"/>
                <a:tab pos="6089650" algn="l"/>
                <a:tab pos="0" algn="l"/>
                <a:tab pos="608965" algn="l"/>
                <a:tab pos="1217930" algn="l"/>
                <a:tab pos="1826895" algn="l"/>
                <a:tab pos="2435860" algn="l"/>
                <a:tab pos="3044825" algn="l"/>
                <a:tab pos="3653790" algn="l"/>
                <a:tab pos="4262755" algn="l"/>
                <a:tab pos="4871720" algn="l"/>
                <a:tab pos="5480685" algn="l"/>
              </a:tabLst>
            </a:pPr>
            <a:r>
              <a:rPr lang="en-US" sz="2400" dirty="0">
                <a:effectLst/>
                <a:latin typeface="Bookman Old Style" panose="02050604050505020204" pitchFamily="18" charset="0"/>
                <a:ea typeface="Times New Roman" panose="02020603050405020304" pitchFamily="18" charset="0"/>
                <a:cs typeface="Times New Roman" panose="02020603050405020304" pitchFamily="18" charset="0"/>
              </a:rPr>
              <a:t> </a:t>
            </a:r>
          </a:p>
          <a:p>
            <a:pPr marR="228600" lvl="0">
              <a:spcBef>
                <a:spcPts val="0"/>
              </a:spcBef>
              <a:spcAft>
                <a:spcPts val="0"/>
              </a:spcAft>
              <a:tabLst>
                <a:tab pos="0" algn="l"/>
                <a:tab pos="608965" algn="l"/>
                <a:tab pos="1217930" algn="l"/>
                <a:tab pos="1826895" algn="l"/>
                <a:tab pos="2435860" algn="l"/>
                <a:tab pos="3044825" algn="l"/>
                <a:tab pos="3653790" algn="l"/>
                <a:tab pos="4262755" algn="l"/>
                <a:tab pos="4871720" algn="l"/>
                <a:tab pos="5480685" algn="l"/>
                <a:tab pos="6089650" algn="l"/>
                <a:tab pos="0" algn="l"/>
                <a:tab pos="608965" algn="l"/>
                <a:tab pos="1057275" algn="l"/>
                <a:tab pos="1217930" algn="l"/>
                <a:tab pos="1826895" algn="l"/>
                <a:tab pos="2435860" algn="l"/>
                <a:tab pos="3044825" algn="l"/>
                <a:tab pos="3653790" algn="l"/>
                <a:tab pos="4262755" algn="l"/>
                <a:tab pos="4871720" algn="l"/>
                <a:tab pos="5480685" algn="l"/>
              </a:tabLst>
            </a:pPr>
            <a:r>
              <a:rPr lang="en-US" sz="2400" dirty="0">
                <a:effectLst/>
                <a:latin typeface="Bookman Old Style" panose="02050604050505020204" pitchFamily="18" charset="0"/>
                <a:ea typeface="Times New Roman" panose="02020603050405020304" pitchFamily="18" charset="0"/>
                <a:cs typeface="Times New Roman" panose="02020603050405020304" pitchFamily="18" charset="0"/>
              </a:rPr>
              <a:t>LUTHERAN - "Martin Luther called the organ an 'ensign of Baal'." - MCCLINTOCK &amp; STRONG'S ENCYCLOPEDIA</a:t>
            </a:r>
          </a:p>
          <a:p>
            <a:pPr marL="0" marR="228600">
              <a:spcBef>
                <a:spcPts val="0"/>
              </a:spcBef>
              <a:spcAft>
                <a:spcPts val="0"/>
              </a:spcAft>
              <a:tabLst>
                <a:tab pos="0" algn="l"/>
                <a:tab pos="608965" algn="l"/>
                <a:tab pos="1217930" algn="l"/>
                <a:tab pos="1826895" algn="l"/>
                <a:tab pos="2435860" algn="l"/>
                <a:tab pos="3044825" algn="l"/>
                <a:tab pos="3653790" algn="l"/>
                <a:tab pos="4262755" algn="l"/>
                <a:tab pos="4871720" algn="l"/>
                <a:tab pos="5480685" algn="l"/>
                <a:tab pos="6089650" algn="l"/>
                <a:tab pos="0" algn="l"/>
                <a:tab pos="608965" algn="l"/>
                <a:tab pos="1217930" algn="l"/>
                <a:tab pos="1826895" algn="l"/>
                <a:tab pos="2435860" algn="l"/>
                <a:tab pos="3044825" algn="l"/>
                <a:tab pos="3653790" algn="l"/>
                <a:tab pos="4262755" algn="l"/>
                <a:tab pos="4871720" algn="l"/>
                <a:tab pos="5480685" algn="l"/>
              </a:tabLst>
            </a:pPr>
            <a:r>
              <a:rPr lang="en-US" sz="2400" dirty="0">
                <a:effectLst/>
                <a:latin typeface="Bookman Old Style" panose="02050604050505020204" pitchFamily="18" charset="0"/>
                <a:ea typeface="Times New Roman" panose="02020603050405020304" pitchFamily="18" charset="0"/>
                <a:cs typeface="Times New Roman" panose="02020603050405020304" pitchFamily="18" charset="0"/>
              </a:rPr>
              <a:t> </a:t>
            </a:r>
          </a:p>
          <a:p>
            <a:pPr marR="228600" lvl="0">
              <a:spcBef>
                <a:spcPts val="0"/>
              </a:spcBef>
              <a:spcAft>
                <a:spcPts val="0"/>
              </a:spcAft>
              <a:tabLst>
                <a:tab pos="0" algn="l"/>
                <a:tab pos="608965" algn="l"/>
                <a:tab pos="1217930" algn="l"/>
                <a:tab pos="1826895" algn="l"/>
                <a:tab pos="2435860" algn="l"/>
                <a:tab pos="3044825" algn="l"/>
                <a:tab pos="3653790" algn="l"/>
                <a:tab pos="4262755" algn="l"/>
                <a:tab pos="4871720" algn="l"/>
                <a:tab pos="5480685" algn="l"/>
                <a:tab pos="6089650" algn="l"/>
                <a:tab pos="0" algn="l"/>
                <a:tab pos="608965" algn="l"/>
                <a:tab pos="1057275" algn="l"/>
                <a:tab pos="1217930" algn="l"/>
                <a:tab pos="1826895" algn="l"/>
                <a:tab pos="2435860" algn="l"/>
                <a:tab pos="3044825" algn="l"/>
                <a:tab pos="3653790" algn="l"/>
                <a:tab pos="4262755" algn="l"/>
                <a:tab pos="4871720" algn="l"/>
                <a:tab pos="5480685" algn="l"/>
              </a:tabLst>
            </a:pPr>
            <a:r>
              <a:rPr lang="en-US" sz="2400" dirty="0">
                <a:effectLst/>
                <a:latin typeface="Bookman Old Style" panose="02050604050505020204" pitchFamily="18" charset="0"/>
                <a:ea typeface="Times New Roman" panose="02020603050405020304" pitchFamily="18" charset="0"/>
                <a:cs typeface="Times New Roman" panose="02020603050405020304" pitchFamily="18" charset="0"/>
              </a:rPr>
              <a:t>BAPTIST - "I would as soon attempt to pray to God with machinery as to sing to Him with machinery." - CHARLES H.SPURGEON</a:t>
            </a:r>
          </a:p>
        </p:txBody>
      </p:sp>
      <p:sp>
        <p:nvSpPr>
          <p:cNvPr id="4" name="TextBox 3">
            <a:extLst>
              <a:ext uri="{FF2B5EF4-FFF2-40B4-BE49-F238E27FC236}">
                <a16:creationId xmlns:a16="http://schemas.microsoft.com/office/drawing/2014/main" id="{B31ADE4B-F2E0-8CC8-0716-9B034A2DBD0F}"/>
              </a:ext>
            </a:extLst>
          </p:cNvPr>
          <p:cNvSpPr txBox="1"/>
          <p:nvPr/>
        </p:nvSpPr>
        <p:spPr>
          <a:xfrm>
            <a:off x="1106879" y="509934"/>
            <a:ext cx="9978241" cy="523220"/>
          </a:xfrm>
          <a:prstGeom prst="rect">
            <a:avLst/>
          </a:prstGeom>
          <a:noFill/>
        </p:spPr>
        <p:txBody>
          <a:bodyPr wrap="square">
            <a:spAutoFit/>
          </a:bodyPr>
          <a:lstStyle/>
          <a:p>
            <a:pPr marL="228600" marR="228600" algn="ctr">
              <a:spcBef>
                <a:spcPts val="0"/>
              </a:spcBef>
              <a:spcAft>
                <a:spcPts val="0"/>
              </a:spcAft>
              <a:tabLst>
                <a:tab pos="0" algn="l"/>
                <a:tab pos="608965" algn="l"/>
                <a:tab pos="1217930" algn="l"/>
                <a:tab pos="1826895" algn="l"/>
                <a:tab pos="2435860" algn="l"/>
                <a:tab pos="3044825" algn="l"/>
                <a:tab pos="3653790" algn="l"/>
                <a:tab pos="4262755" algn="l"/>
                <a:tab pos="4871720" algn="l"/>
                <a:tab pos="5480685" algn="l"/>
                <a:tab pos="6089650" algn="l"/>
                <a:tab pos="0" algn="l"/>
                <a:tab pos="608965" algn="l"/>
                <a:tab pos="1217930" algn="l"/>
                <a:tab pos="1826895" algn="l"/>
                <a:tab pos="2435860" algn="l"/>
                <a:tab pos="3044825" algn="l"/>
                <a:tab pos="3653790" algn="l"/>
                <a:tab pos="4262755" algn="l"/>
                <a:tab pos="4871720" algn="l"/>
                <a:tab pos="5480685" algn="l"/>
              </a:tabLst>
            </a:pPr>
            <a:r>
              <a:rPr lang="en-US" sz="2800" dirty="0">
                <a:effectLst/>
                <a:latin typeface="Bookman Old Style" panose="02050604050505020204" pitchFamily="18" charset="0"/>
                <a:ea typeface="Times New Roman" panose="02020603050405020304" pitchFamily="18" charset="0"/>
                <a:cs typeface="Times New Roman" panose="02020603050405020304" pitchFamily="18" charset="0"/>
              </a:rPr>
              <a:t>THE VOICE OF VARIOUS RELIGIOUS SOURCES...</a:t>
            </a:r>
          </a:p>
        </p:txBody>
      </p:sp>
    </p:spTree>
    <p:extLst>
      <p:ext uri="{BB962C8B-B14F-4D97-AF65-F5344CB8AC3E}">
        <p14:creationId xmlns:p14="http://schemas.microsoft.com/office/powerpoint/2010/main" val="353602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476970-FE83-5045-4EB8-38C549BE7D97}"/>
              </a:ext>
            </a:extLst>
          </p:cNvPr>
          <p:cNvSpPr txBox="1"/>
          <p:nvPr/>
        </p:nvSpPr>
        <p:spPr>
          <a:xfrm>
            <a:off x="2786063" y="485775"/>
            <a:ext cx="6329363" cy="707886"/>
          </a:xfrm>
          <a:prstGeom prst="rect">
            <a:avLst/>
          </a:prstGeom>
          <a:noFill/>
        </p:spPr>
        <p:txBody>
          <a:bodyPr wrap="square" rtlCol="0">
            <a:spAutoFit/>
          </a:bodyPr>
          <a:lstStyle/>
          <a:p>
            <a:r>
              <a:rPr lang="en-US" sz="4000" b="1" u="sng" dirty="0">
                <a:latin typeface="Bookman Old Style" panose="02050604050505020204" pitchFamily="18" charset="0"/>
              </a:rPr>
              <a:t>Why did they object?</a:t>
            </a:r>
          </a:p>
        </p:txBody>
      </p:sp>
      <p:sp>
        <p:nvSpPr>
          <p:cNvPr id="3" name="TextBox 2">
            <a:extLst>
              <a:ext uri="{FF2B5EF4-FFF2-40B4-BE49-F238E27FC236}">
                <a16:creationId xmlns:a16="http://schemas.microsoft.com/office/drawing/2014/main" id="{D194E37D-7312-884F-85E0-217F9A7922CE}"/>
              </a:ext>
            </a:extLst>
          </p:cNvPr>
          <p:cNvSpPr txBox="1"/>
          <p:nvPr/>
        </p:nvSpPr>
        <p:spPr>
          <a:xfrm>
            <a:off x="828676" y="1571626"/>
            <a:ext cx="10801350" cy="4401205"/>
          </a:xfrm>
          <a:prstGeom prst="rect">
            <a:avLst/>
          </a:prstGeom>
          <a:noFill/>
        </p:spPr>
        <p:txBody>
          <a:bodyPr wrap="square" rtlCol="0">
            <a:spAutoFit/>
          </a:bodyPr>
          <a:lstStyle/>
          <a:p>
            <a:pPr marL="285750" indent="-285750">
              <a:buFont typeface="Wingdings" pitchFamily="2" charset="2"/>
              <a:buChar char="§"/>
            </a:pPr>
            <a:r>
              <a:rPr lang="en-US" sz="4000" dirty="0">
                <a:latin typeface="Bookman Old Style" panose="02050604050505020204" pitchFamily="18" charset="0"/>
              </a:rPr>
              <a:t>Recognized the use of instruments was a carry-over from the Jewish worship.</a:t>
            </a:r>
          </a:p>
          <a:p>
            <a:pPr marL="285750" indent="-285750">
              <a:buFont typeface="Wingdings" pitchFamily="2" charset="2"/>
              <a:buChar char="§"/>
            </a:pPr>
            <a:r>
              <a:rPr lang="en-US" sz="4000" dirty="0">
                <a:latin typeface="Bookman Old Style" panose="02050604050505020204" pitchFamily="18" charset="0"/>
              </a:rPr>
              <a:t>Recognized it was out of harmony with the SPIRITUAL nature of NT worship.</a:t>
            </a:r>
          </a:p>
          <a:p>
            <a:pPr marL="285750" indent="-285750">
              <a:buFont typeface="Wingdings" pitchFamily="2" charset="2"/>
              <a:buChar char="§"/>
            </a:pPr>
            <a:r>
              <a:rPr lang="en-US" sz="4000" dirty="0">
                <a:latin typeface="Bookman Old Style" panose="02050604050505020204" pitchFamily="18" charset="0"/>
              </a:rPr>
              <a:t>Recognized that it rightfully belonged in the OL with its “shadows” &amp; not the TRUE worship of the NT. </a:t>
            </a:r>
          </a:p>
        </p:txBody>
      </p:sp>
    </p:spTree>
    <p:extLst>
      <p:ext uri="{BB962C8B-B14F-4D97-AF65-F5344CB8AC3E}">
        <p14:creationId xmlns:p14="http://schemas.microsoft.com/office/powerpoint/2010/main" val="3373656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A476970-FE83-5045-4EB8-38C549BE7D97}"/>
              </a:ext>
            </a:extLst>
          </p:cNvPr>
          <p:cNvSpPr txBox="1"/>
          <p:nvPr/>
        </p:nvSpPr>
        <p:spPr>
          <a:xfrm>
            <a:off x="6898722" y="538163"/>
            <a:ext cx="4709609" cy="1330839"/>
          </a:xfrm>
          <a:prstGeom prst="rect">
            <a:avLst/>
          </a:prstGeom>
        </p:spPr>
        <p:txBody>
          <a:bodyPr vert="horz" lIns="91440" tIns="45720" rIns="91440" bIns="45720" rtlCol="0" anchor="ctr">
            <a:noAutofit/>
          </a:bodyPr>
          <a:lstStyle/>
          <a:p>
            <a:pPr algn="ctr">
              <a:lnSpc>
                <a:spcPct val="90000"/>
              </a:lnSpc>
              <a:spcBef>
                <a:spcPct val="0"/>
              </a:spcBef>
              <a:spcAft>
                <a:spcPts val="600"/>
              </a:spcAft>
            </a:pPr>
            <a:r>
              <a:rPr lang="en-US" sz="3200" b="1" u="sng" dirty="0">
                <a:latin typeface="Bookman Old Style" panose="02050604050505020204" pitchFamily="18" charset="0"/>
                <a:ea typeface="+mj-ea"/>
                <a:cs typeface="+mj-cs"/>
              </a:rPr>
              <a:t>Justifications Offered For The Use Of Instruments</a:t>
            </a:r>
          </a:p>
        </p:txBody>
      </p:sp>
      <p:pic>
        <p:nvPicPr>
          <p:cNvPr id="4" name="Picture 2" descr="Answering the Error – Gospel Broadcasting Network">
            <a:extLst>
              <a:ext uri="{FF2B5EF4-FFF2-40B4-BE49-F238E27FC236}">
                <a16:creationId xmlns:a16="http://schemas.microsoft.com/office/drawing/2014/main" id="{BBCCA72F-AA13-56DA-418A-695BCDB48E4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632"/>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194E37D-7312-884F-85E0-217F9A7922CE}"/>
              </a:ext>
            </a:extLst>
          </p:cNvPr>
          <p:cNvSpPr txBox="1"/>
          <p:nvPr/>
        </p:nvSpPr>
        <p:spPr>
          <a:xfrm>
            <a:off x="6315075" y="2194102"/>
            <a:ext cx="5876905" cy="3908586"/>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r>
              <a:rPr lang="en-US" sz="3200" b="1" dirty="0">
                <a:latin typeface="Bookman Old Style" panose="02050604050505020204" pitchFamily="18" charset="0"/>
              </a:rPr>
              <a:t>“It’s always been a tradition in our church.” </a:t>
            </a:r>
          </a:p>
          <a:p>
            <a:pPr marL="285750" indent="-228600">
              <a:lnSpc>
                <a:spcPct val="90000"/>
              </a:lnSpc>
              <a:spcAft>
                <a:spcPts val="600"/>
              </a:spcAft>
              <a:buFont typeface="Arial" panose="020B0604020202020204" pitchFamily="34" charset="0"/>
              <a:buChar char="•"/>
            </a:pPr>
            <a:r>
              <a:rPr lang="en-US" sz="3200" b="1" dirty="0">
                <a:latin typeface="Bookman Old Style" panose="02050604050505020204" pitchFamily="18" charset="0"/>
              </a:rPr>
              <a:t>“I don’t see anything wrong with it.”</a:t>
            </a:r>
          </a:p>
          <a:p>
            <a:pPr marL="285750" indent="-228600">
              <a:lnSpc>
                <a:spcPct val="90000"/>
              </a:lnSpc>
              <a:spcAft>
                <a:spcPts val="600"/>
              </a:spcAft>
              <a:buFont typeface="Arial" panose="020B0604020202020204" pitchFamily="34" charset="0"/>
              <a:buChar char="•"/>
            </a:pPr>
            <a:r>
              <a:rPr lang="en-US" sz="3200" b="1" dirty="0">
                <a:latin typeface="Bookman Old Style" panose="02050604050505020204" pitchFamily="18" charset="0"/>
              </a:rPr>
              <a:t>“I like it in my worship to God.”</a:t>
            </a:r>
          </a:p>
          <a:p>
            <a:pPr marL="285750" indent="-228600">
              <a:lnSpc>
                <a:spcPct val="90000"/>
              </a:lnSpc>
              <a:spcAft>
                <a:spcPts val="600"/>
              </a:spcAft>
              <a:buFont typeface="Arial" panose="020B0604020202020204" pitchFamily="34" charset="0"/>
              <a:buChar char="•"/>
            </a:pPr>
            <a:r>
              <a:rPr lang="en-US" sz="3200" b="1" dirty="0">
                <a:latin typeface="Bookman Old Style" panose="02050604050505020204" pitchFamily="18" charset="0"/>
              </a:rPr>
              <a:t>“It is found in the OT.”</a:t>
            </a:r>
          </a:p>
          <a:p>
            <a:pPr marL="285750" indent="-228600">
              <a:lnSpc>
                <a:spcPct val="90000"/>
              </a:lnSpc>
              <a:spcAft>
                <a:spcPts val="600"/>
              </a:spcAft>
              <a:buFont typeface="Arial" panose="020B0604020202020204" pitchFamily="34" charset="0"/>
              <a:buChar char="•"/>
            </a:pPr>
            <a:r>
              <a:rPr lang="en-US" sz="3200" b="1" dirty="0">
                <a:latin typeface="Bookman Old Style" panose="02050604050505020204" pitchFamily="18" charset="0"/>
              </a:rPr>
              <a:t>“It doesn’t say not to.”</a:t>
            </a:r>
          </a:p>
        </p:txBody>
      </p:sp>
    </p:spTree>
    <p:extLst>
      <p:ext uri="{BB962C8B-B14F-4D97-AF65-F5344CB8AC3E}">
        <p14:creationId xmlns:p14="http://schemas.microsoft.com/office/powerpoint/2010/main" val="3298216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651</Words>
  <Application>Microsoft Macintosh PowerPoint</Application>
  <PresentationFormat>Widescreen</PresentationFormat>
  <Paragraphs>52</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Bookman Old Style</vt:lpstr>
      <vt:lpstr>Calibri</vt:lpstr>
      <vt:lpstr>Calibri Light</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King</dc:creator>
  <cp:lastModifiedBy>Gregory King</cp:lastModifiedBy>
  <cp:revision>2</cp:revision>
  <dcterms:created xsi:type="dcterms:W3CDTF">2023-08-03T22:59:08Z</dcterms:created>
  <dcterms:modified xsi:type="dcterms:W3CDTF">2023-08-04T19:46:00Z</dcterms:modified>
</cp:coreProperties>
</file>