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3" r:id="rId3"/>
    <p:sldId id="259" r:id="rId4"/>
    <p:sldId id="260" r:id="rId5"/>
    <p:sldId id="296" r:id="rId6"/>
    <p:sldId id="299" r:id="rId7"/>
    <p:sldId id="297" r:id="rId8"/>
    <p:sldId id="300" r:id="rId9"/>
    <p:sldId id="298" r:id="rId10"/>
    <p:sldId id="301" r:id="rId11"/>
    <p:sldId id="302" r:id="rId12"/>
  </p:sldIdLst>
  <p:sldSz cx="9144000" cy="5143500" type="screen16x9"/>
  <p:notesSz cx="6858000" cy="9296400"/>
  <p:embeddedFontLst>
    <p:embeddedFont>
      <p:font typeface="Red Hat Display" panose="020B0604020202020204" charset="0"/>
      <p:regular r:id="rId15"/>
      <p:bold r:id="rId16"/>
      <p:italic r:id="rId17"/>
      <p:boldItalic r:id="rId18"/>
    </p:embeddedFont>
    <p:embeddedFont>
      <p:font typeface="Red Hat Text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38A07-D7B8-4D88-859F-E63A7DEED6EB}">
  <a:tblStyle styleId="{67F38A07-D7B8-4D88-859F-E63A7DEED6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50AF5C-1CCD-4E7A-9779-E25E6EAF9B9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2621" autoAdjust="0"/>
  </p:normalViewPr>
  <p:slideViewPr>
    <p:cSldViewPr snapToGrid="0">
      <p:cViewPr varScale="1">
        <p:scale>
          <a:sx n="62" d="100"/>
          <a:sy n="62" d="100"/>
        </p:scale>
        <p:origin x="53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361CA-4888-4337-871F-5ADCD53FF45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C7DE-EC3B-4171-B0BB-50AECAF4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1415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6311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97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1585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67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331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8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16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0295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261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259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117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18900044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254825" y="626250"/>
            <a:ext cx="3366900" cy="389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207975" y="1510600"/>
            <a:ext cx="4047900" cy="2122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18900044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5400000">
            <a:off x="260250" y="1428700"/>
            <a:ext cx="1750800" cy="2286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75275" y="2003875"/>
            <a:ext cx="5813400" cy="668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None/>
              <a:defRPr sz="4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475275" y="2769050"/>
            <a:ext cx="5813400" cy="370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4091600" y="3948600"/>
            <a:ext cx="960900" cy="1194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 rot="10800000">
            <a:off x="4091600" y="0"/>
            <a:ext cx="960900" cy="1194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441500" y="1194900"/>
            <a:ext cx="6261300" cy="27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●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L="914400" lvl="1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○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L="1371600" lvl="2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■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L="1828800" lvl="3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●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L="2286000" lvl="4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○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L="2743200" lvl="5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■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L="3200400" lvl="6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●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L="3657600" lvl="7" indent="-419100" algn="ctr" rtl="0"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ed Hat Display"/>
              <a:buChar char="○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L="4114800" lvl="8" indent="-419100" algn="ctr" rtl="0">
              <a:spcBef>
                <a:spcPts val="800"/>
              </a:spcBef>
              <a:spcAft>
                <a:spcPts val="800"/>
              </a:spcAft>
              <a:buClr>
                <a:schemeClr val="accent5"/>
              </a:buClr>
              <a:buSzPts val="3000"/>
              <a:buFont typeface="Red Hat Display"/>
              <a:buChar char="■"/>
              <a:defRPr sz="3000" b="1">
                <a:solidFill>
                  <a:schemeClr val="accent5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3593400" y="40520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4"/>
                </a:solidFill>
              </a:rPr>
              <a:t>“</a:t>
            </a:r>
            <a:endParaRPr sz="9600">
              <a:solidFill>
                <a:schemeClr val="accent4"/>
              </a:solidFill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4091600" y="4717600"/>
            <a:ext cx="960900" cy="4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390035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4"/>
                </a:solidFill>
              </a:rPr>
              <a:t>”</a:t>
            </a:r>
            <a:endParaRPr sz="96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rot="5400000">
            <a:off x="163900" y="578775"/>
            <a:ext cx="633300" cy="960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44350" y="1468375"/>
            <a:ext cx="3367500" cy="289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884415" y="1468375"/>
            <a:ext cx="3367500" cy="289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4475" y="1468375"/>
            <a:ext cx="7207500" cy="27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lvl="1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lvl="2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lvl="3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lvl="4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lvl="5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lvl="6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lvl="7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lvl="8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ctrTitle"/>
          </p:nvPr>
        </p:nvSpPr>
        <p:spPr>
          <a:xfrm>
            <a:off x="4207975" y="1510600"/>
            <a:ext cx="4047900" cy="2122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564445" y="1194900"/>
            <a:ext cx="8015111" cy="27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US" sz="4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me, and I will make you fishers of men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4:19</a:t>
            </a:r>
            <a:endParaRPr sz="44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8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536223" y="2119818"/>
            <a:ext cx="8071555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Fulfillment </a:t>
            </a:r>
            <a:r>
              <a:rPr lang="en" sz="6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6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Empty World</a:t>
            </a:r>
            <a:endParaRPr sz="800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1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536223" y="2119818"/>
            <a:ext cx="8071555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Fulfillment </a:t>
            </a:r>
            <a:r>
              <a:rPr lang="en" sz="6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6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" sz="8000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Empty World</a:t>
            </a:r>
            <a:endParaRPr sz="800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3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ctrTitle"/>
          </p:nvPr>
        </p:nvSpPr>
        <p:spPr>
          <a:xfrm>
            <a:off x="2475275" y="2779425"/>
            <a:ext cx="5813400" cy="668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br>
              <a:rPr lang="en" sz="8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endParaRPr sz="88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507275" y="1703925"/>
            <a:ext cx="1580400" cy="17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d Hat Display"/>
                <a:ea typeface="Red Hat Display"/>
                <a:cs typeface="Red Hat Display"/>
                <a:sym typeface="Red Hat Display"/>
              </a:rPr>
              <a:t>1</a:t>
            </a:r>
            <a:endParaRPr sz="9600" b="1" dirty="0">
              <a:ln>
                <a:solidFill>
                  <a:schemeClr val="tx1"/>
                </a:solidFill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564445" y="1194900"/>
            <a:ext cx="8015111" cy="27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man speak,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him speak as 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oracles of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God…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4:11</a:t>
            </a:r>
            <a:endParaRPr sz="40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ctrTitle"/>
          </p:nvPr>
        </p:nvSpPr>
        <p:spPr>
          <a:xfrm>
            <a:off x="2475275" y="2779425"/>
            <a:ext cx="5813400" cy="668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</a:t>
            </a:r>
            <a:endParaRPr sz="80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507275" y="1703925"/>
            <a:ext cx="1580400" cy="17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d Hat Display"/>
                <a:ea typeface="Red Hat Display"/>
                <a:cs typeface="Red Hat Display"/>
                <a:sym typeface="Red Hat Display"/>
              </a:rPr>
              <a:t>2</a:t>
            </a:r>
            <a:endParaRPr sz="9600" b="1" dirty="0">
              <a:ln>
                <a:solidFill>
                  <a:schemeClr val="tx1"/>
                </a:solidFill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5242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564445" y="1194900"/>
            <a:ext cx="8015111" cy="27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US" sz="36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the love of God, that we keep his commandments. And his commandments are not burdensome. </a:t>
            </a:r>
            <a:endParaRPr lang="en-US" sz="3600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5:3</a:t>
            </a:r>
            <a:endParaRPr sz="28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5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ctrTitle"/>
          </p:nvPr>
        </p:nvSpPr>
        <p:spPr>
          <a:xfrm>
            <a:off x="2475275" y="2779425"/>
            <a:ext cx="5813400" cy="668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</a:t>
            </a:r>
            <a:endParaRPr sz="80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507275" y="1703925"/>
            <a:ext cx="1580400" cy="17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d Hat Display"/>
                <a:ea typeface="Red Hat Display"/>
                <a:cs typeface="Red Hat Display"/>
                <a:sym typeface="Red Hat Display"/>
              </a:rPr>
              <a:t>3</a:t>
            </a:r>
            <a:endParaRPr sz="9600" b="1" dirty="0">
              <a:ln>
                <a:solidFill>
                  <a:schemeClr val="tx1"/>
                </a:solidFill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4481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564445" y="1194900"/>
            <a:ext cx="8015111" cy="27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with those who rejoice, weep with those who weep.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12:15</a:t>
            </a:r>
            <a:endParaRPr sz="40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4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ctrTitle"/>
          </p:nvPr>
        </p:nvSpPr>
        <p:spPr>
          <a:xfrm>
            <a:off x="2475275" y="2779425"/>
            <a:ext cx="5813400" cy="668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b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8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</a:t>
            </a:r>
            <a:endParaRPr sz="80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507275" y="1703925"/>
            <a:ext cx="1580400" cy="17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d Hat Display"/>
                <a:ea typeface="Red Hat Display"/>
                <a:cs typeface="Red Hat Display"/>
                <a:sym typeface="Red Hat Display"/>
              </a:rPr>
              <a:t>4</a:t>
            </a:r>
            <a:endParaRPr sz="9600" b="1" dirty="0">
              <a:ln>
                <a:solidFill>
                  <a:schemeClr val="tx1"/>
                </a:solidFill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611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ndra template">
  <a:themeElements>
    <a:clrScheme name="Custom 347">
      <a:dk1>
        <a:srgbClr val="24283B"/>
      </a:dk1>
      <a:lt1>
        <a:srgbClr val="FFFFFF"/>
      </a:lt1>
      <a:dk2>
        <a:srgbClr val="80828B"/>
      </a:dk2>
      <a:lt2>
        <a:srgbClr val="EAECF0"/>
      </a:lt2>
      <a:accent1>
        <a:srgbClr val="FFCE00"/>
      </a:accent1>
      <a:accent2>
        <a:srgbClr val="FFF14C"/>
      </a:accent2>
      <a:accent3>
        <a:srgbClr val="9FE2D0"/>
      </a:accent3>
      <a:accent4>
        <a:srgbClr val="1AB6D1"/>
      </a:accent4>
      <a:accent5>
        <a:srgbClr val="0784B1"/>
      </a:accent5>
      <a:accent6>
        <a:srgbClr val="EE7673"/>
      </a:accent6>
      <a:hlink>
        <a:srgbClr val="3180B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79</Words>
  <Application>Microsoft Office PowerPoint</Application>
  <PresentationFormat>On-screen Show (16:9)</PresentationFormat>
  <Paragraphs>18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Red Hat Display</vt:lpstr>
      <vt:lpstr>Red Hat Text</vt:lpstr>
      <vt:lpstr>Arial</vt:lpstr>
      <vt:lpstr>Timandra template</vt:lpstr>
      <vt:lpstr>PowerPoint Presentation</vt:lpstr>
      <vt:lpstr>Finding  Fulfillment in  an Empty World</vt:lpstr>
      <vt:lpstr>New  Language</vt:lpstr>
      <vt:lpstr>PowerPoint Presentation</vt:lpstr>
      <vt:lpstr>New  Boundaries</vt:lpstr>
      <vt:lpstr>PowerPoint Presentation</vt:lpstr>
      <vt:lpstr>New  Community</vt:lpstr>
      <vt:lpstr>PowerPoint Presentation</vt:lpstr>
      <vt:lpstr>New  Vocation</vt:lpstr>
      <vt:lpstr>PowerPoint Presentation</vt:lpstr>
      <vt:lpstr>Finding  Fulfillment in  an Empty World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Flatt</dc:creator>
  <cp:lastModifiedBy>Microsoft account</cp:lastModifiedBy>
  <cp:revision>4</cp:revision>
  <cp:lastPrinted>2022-05-06T17:08:47Z</cp:lastPrinted>
  <dcterms:modified xsi:type="dcterms:W3CDTF">2022-05-08T00:42:08Z</dcterms:modified>
</cp:coreProperties>
</file>