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9" r:id="rId2"/>
    <p:sldId id="331" r:id="rId3"/>
    <p:sldId id="330" r:id="rId4"/>
    <p:sldId id="332" r:id="rId5"/>
    <p:sldId id="333" r:id="rId6"/>
    <p:sldId id="334" r:id="rId7"/>
    <p:sldId id="335" r:id="rId8"/>
    <p:sldId id="336" r:id="rId9"/>
    <p:sldId id="337" r:id="rId10"/>
    <p:sldId id="338" r:id="rId11"/>
    <p:sldId id="339" r:id="rId12"/>
    <p:sldId id="340" r:id="rId13"/>
    <p:sldId id="341" r:id="rId14"/>
    <p:sldId id="342" r:id="rId15"/>
    <p:sldId id="343" r:id="rId16"/>
    <p:sldId id="345" r:id="rId17"/>
    <p:sldId id="344" r:id="rId18"/>
    <p:sldId id="346" r:id="rId19"/>
    <p:sldId id="347" r:id="rId20"/>
    <p:sldId id="348" r:id="rId21"/>
    <p:sldId id="349" r:id="rId22"/>
    <p:sldId id="35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44E24"/>
    <a:srgbClr val="B6AA49"/>
    <a:srgbClr val="632525"/>
    <a:srgbClr val="0055B2"/>
    <a:srgbClr val="2E6F96"/>
    <a:srgbClr val="723736"/>
    <a:srgbClr val="A23C30"/>
    <a:srgbClr val="D5684B"/>
    <a:srgbClr val="1D3D81"/>
    <a:srgbClr val="78894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8684C-0C55-45E8-80E2-B6E8564480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959AFD-3D78-4A01-8925-1D85824F0857}"/>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0670F8-311E-4B49-BC74-E855B9164244}"/>
              </a:ext>
            </a:extLst>
          </p:cNvPr>
          <p:cNvSpPr>
            <a:spLocks noGrp="1"/>
          </p:cNvSpPr>
          <p:nvPr>
            <p:ph type="dt" sz="half" idx="10"/>
          </p:nvPr>
        </p:nvSpPr>
        <p:spPr/>
        <p:txBody>
          <a:bodyPr/>
          <a:lstStyle/>
          <a:p>
            <a:fld id="{B2D8B8F1-9098-4AF8-9193-4142E79ED368}" type="datetimeFigureOut">
              <a:rPr lang="en-US" smtClean="0"/>
              <a:t>10/23/2022</a:t>
            </a:fld>
            <a:endParaRPr lang="en-US"/>
          </a:p>
        </p:txBody>
      </p:sp>
      <p:sp>
        <p:nvSpPr>
          <p:cNvPr id="5" name="Footer Placeholder 4">
            <a:extLst>
              <a:ext uri="{FF2B5EF4-FFF2-40B4-BE49-F238E27FC236}">
                <a16:creationId xmlns:a16="http://schemas.microsoft.com/office/drawing/2014/main" id="{D43EDB2F-2BCC-4AFA-9AA9-1052518987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D2967A-33EB-44A1-9AED-0D0E10EC6426}"/>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199407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A3C18-130F-42B0-859F-70F981A259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CF9B8B-D46E-485F-8D04-72EEB896FF86}"/>
              </a:ext>
            </a:extLst>
          </p:cNvPr>
          <p:cNvSpPr>
            <a:spLocks noGrp="1"/>
          </p:cNvSpPr>
          <p:nvPr>
            <p:ph type="body" orient="vert" idx="1"/>
          </p:nvPr>
        </p:nvSpPr>
        <p:spPr>
          <a:xfrm>
            <a:off x="921328" y="2611437"/>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3405FC-81DF-4CA2-B648-F2209D03D50C}"/>
              </a:ext>
            </a:extLst>
          </p:cNvPr>
          <p:cNvSpPr>
            <a:spLocks noGrp="1"/>
          </p:cNvSpPr>
          <p:nvPr>
            <p:ph type="dt" sz="half" idx="10"/>
          </p:nvPr>
        </p:nvSpPr>
        <p:spPr/>
        <p:txBody>
          <a:bodyPr/>
          <a:lstStyle/>
          <a:p>
            <a:fld id="{B2D8B8F1-9098-4AF8-9193-4142E79ED368}" type="datetimeFigureOut">
              <a:rPr lang="en-US" smtClean="0"/>
              <a:t>10/23/2022</a:t>
            </a:fld>
            <a:endParaRPr lang="en-US"/>
          </a:p>
        </p:txBody>
      </p:sp>
      <p:sp>
        <p:nvSpPr>
          <p:cNvPr id="5" name="Footer Placeholder 4">
            <a:extLst>
              <a:ext uri="{FF2B5EF4-FFF2-40B4-BE49-F238E27FC236}">
                <a16:creationId xmlns:a16="http://schemas.microsoft.com/office/drawing/2014/main" id="{120DCF02-BBFD-4F34-B66C-A8561920F2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AFAF25-6F7C-474E-A97D-8BA644BD32DC}"/>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542148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D04279-96E9-4F51-B1C5-9A0BA52C18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C7D03E-60BE-43EB-B18C-EB0839287F2A}"/>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783B66-F024-4F26-879F-DC5959A934F1}"/>
              </a:ext>
            </a:extLst>
          </p:cNvPr>
          <p:cNvSpPr>
            <a:spLocks noGrp="1"/>
          </p:cNvSpPr>
          <p:nvPr>
            <p:ph type="dt" sz="half" idx="10"/>
          </p:nvPr>
        </p:nvSpPr>
        <p:spPr/>
        <p:txBody>
          <a:bodyPr/>
          <a:lstStyle/>
          <a:p>
            <a:fld id="{B2D8B8F1-9098-4AF8-9193-4142E79ED368}" type="datetimeFigureOut">
              <a:rPr lang="en-US" smtClean="0"/>
              <a:t>10/23/2022</a:t>
            </a:fld>
            <a:endParaRPr lang="en-US"/>
          </a:p>
        </p:txBody>
      </p:sp>
      <p:sp>
        <p:nvSpPr>
          <p:cNvPr id="5" name="Footer Placeholder 4">
            <a:extLst>
              <a:ext uri="{FF2B5EF4-FFF2-40B4-BE49-F238E27FC236}">
                <a16:creationId xmlns:a16="http://schemas.microsoft.com/office/drawing/2014/main" id="{C2777EBA-E220-4A6D-9711-2260C64B23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709902-918D-4B5A-BE0B-8747C9F9858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064583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469F0-209E-4DAF-95E0-C9D6667C734B}"/>
              </a:ext>
            </a:extLst>
          </p:cNvPr>
          <p:cNvSpPr>
            <a:spLocks noGrp="1"/>
          </p:cNvSpPr>
          <p:nvPr>
            <p:ph type="title"/>
          </p:nvPr>
        </p:nvSpPr>
        <p:spPr/>
        <p:txBody>
          <a:bodyPr/>
          <a:lstStyle>
            <a:lvl1pPr>
              <a:defRPr>
                <a:latin typeface="+mj-lt"/>
              </a:defRPr>
            </a:lvl1pPr>
          </a:lstStyle>
          <a:p>
            <a:r>
              <a:rPr lang="en-US" dirty="0"/>
              <a:t>Click to edit Master title style</a:t>
            </a:r>
          </a:p>
        </p:txBody>
      </p:sp>
      <p:sp>
        <p:nvSpPr>
          <p:cNvPr id="3" name="Content Placeholder 2">
            <a:extLst>
              <a:ext uri="{FF2B5EF4-FFF2-40B4-BE49-F238E27FC236}">
                <a16:creationId xmlns:a16="http://schemas.microsoft.com/office/drawing/2014/main" id="{D0CAE664-B815-4EBC-B42F-138ADE9F57E2}"/>
              </a:ext>
            </a:extLst>
          </p:cNvPr>
          <p:cNvSpPr>
            <a:spLocks noGrp="1"/>
          </p:cNvSpPr>
          <p:nvPr>
            <p:ph idx="1"/>
          </p:nvPr>
        </p:nvSpPr>
        <p:spPr>
          <a:xfrm>
            <a:off x="838200" y="1863868"/>
            <a:ext cx="10515600" cy="4546167"/>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69117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0FB5F-9710-42EB-9CAC-E9F83C6E97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32C872-3CFA-4E36-92E7-7103490E36E3}"/>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45EBD4-3AC9-45CB-9C63-502DEAE85469}"/>
              </a:ext>
            </a:extLst>
          </p:cNvPr>
          <p:cNvSpPr>
            <a:spLocks noGrp="1"/>
          </p:cNvSpPr>
          <p:nvPr>
            <p:ph type="dt" sz="half" idx="10"/>
          </p:nvPr>
        </p:nvSpPr>
        <p:spPr/>
        <p:txBody>
          <a:bodyPr/>
          <a:lstStyle/>
          <a:p>
            <a:fld id="{B2D8B8F1-9098-4AF8-9193-4142E79ED368}" type="datetimeFigureOut">
              <a:rPr lang="en-US" smtClean="0"/>
              <a:t>10/23/2022</a:t>
            </a:fld>
            <a:endParaRPr lang="en-US"/>
          </a:p>
        </p:txBody>
      </p:sp>
      <p:sp>
        <p:nvSpPr>
          <p:cNvPr id="5" name="Footer Placeholder 4">
            <a:extLst>
              <a:ext uri="{FF2B5EF4-FFF2-40B4-BE49-F238E27FC236}">
                <a16:creationId xmlns:a16="http://schemas.microsoft.com/office/drawing/2014/main" id="{4E4164B2-4293-4C8B-992F-5CC36C5B13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DE91A7-7B35-4C93-B316-FC3DE1EAFE83}"/>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370845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9AE7B-27D2-4C44-B204-4D5B25CB69D0}"/>
              </a:ext>
            </a:extLst>
          </p:cNvPr>
          <p:cNvSpPr>
            <a:spLocks noGrp="1"/>
          </p:cNvSpPr>
          <p:nvPr>
            <p:ph type="title"/>
          </p:nvPr>
        </p:nvSpPr>
        <p:spPr/>
        <p:txBody>
          <a:bodyPr/>
          <a:lstStyle>
            <a:lvl1pPr algn="ctr">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E1AA215-F25E-451D-9524-30FFDDC30685}"/>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9D64EB-3A19-4D96-8E04-FEF33A31E96A}"/>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CF5120-129F-4DDD-9119-C8F6B35B8439}"/>
              </a:ext>
            </a:extLst>
          </p:cNvPr>
          <p:cNvSpPr>
            <a:spLocks noGrp="1"/>
          </p:cNvSpPr>
          <p:nvPr>
            <p:ph type="dt" sz="half" idx="10"/>
          </p:nvPr>
        </p:nvSpPr>
        <p:spPr/>
        <p:txBody>
          <a:bodyPr/>
          <a:lstStyle/>
          <a:p>
            <a:fld id="{B2D8B8F1-9098-4AF8-9193-4142E79ED368}" type="datetimeFigureOut">
              <a:rPr lang="en-US" smtClean="0"/>
              <a:t>10/23/2022</a:t>
            </a:fld>
            <a:endParaRPr lang="en-US"/>
          </a:p>
        </p:txBody>
      </p:sp>
      <p:sp>
        <p:nvSpPr>
          <p:cNvPr id="6" name="Footer Placeholder 5">
            <a:extLst>
              <a:ext uri="{FF2B5EF4-FFF2-40B4-BE49-F238E27FC236}">
                <a16:creationId xmlns:a16="http://schemas.microsoft.com/office/drawing/2014/main" id="{BB26E8A7-376D-42EF-89A1-E1B3B11122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117E5E-12E5-41D3-BF0C-E8C6F23C329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612143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EF9CF-694E-46EB-8D5D-6443C24BCEC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D5EAC9-8E87-4B30-800B-A09A95C50076}"/>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F14CE9-9C06-4FC6-AF2D-8050426EA975}"/>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8D84BD-3244-4ACC-8880-C2B9263ECACA}"/>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5E0583-3A54-4438-8037-35B81C41ECEF}"/>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02BAE4-1B6F-492E-92EE-B06404D7BD29}"/>
              </a:ext>
            </a:extLst>
          </p:cNvPr>
          <p:cNvSpPr>
            <a:spLocks noGrp="1"/>
          </p:cNvSpPr>
          <p:nvPr>
            <p:ph type="dt" sz="half" idx="10"/>
          </p:nvPr>
        </p:nvSpPr>
        <p:spPr/>
        <p:txBody>
          <a:bodyPr/>
          <a:lstStyle/>
          <a:p>
            <a:fld id="{B2D8B8F1-9098-4AF8-9193-4142E79ED368}" type="datetimeFigureOut">
              <a:rPr lang="en-US" smtClean="0"/>
              <a:t>10/23/2022</a:t>
            </a:fld>
            <a:endParaRPr lang="en-US"/>
          </a:p>
        </p:txBody>
      </p:sp>
      <p:sp>
        <p:nvSpPr>
          <p:cNvPr id="8" name="Footer Placeholder 7">
            <a:extLst>
              <a:ext uri="{FF2B5EF4-FFF2-40B4-BE49-F238E27FC236}">
                <a16:creationId xmlns:a16="http://schemas.microsoft.com/office/drawing/2014/main" id="{4DA55760-865F-4EC1-B3E9-21F6A7B8C6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BA8295-4E33-48F2-9183-FDC0A9D4A2B4}"/>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334637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1D2E7-6BE1-4C3C-BB32-C8E3FB40E8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0FB3EF-D215-48C0-BFA3-BB904CB1D683}"/>
              </a:ext>
            </a:extLst>
          </p:cNvPr>
          <p:cNvSpPr>
            <a:spLocks noGrp="1"/>
          </p:cNvSpPr>
          <p:nvPr>
            <p:ph type="dt" sz="half" idx="10"/>
          </p:nvPr>
        </p:nvSpPr>
        <p:spPr/>
        <p:txBody>
          <a:bodyPr/>
          <a:lstStyle/>
          <a:p>
            <a:fld id="{B2D8B8F1-9098-4AF8-9193-4142E79ED368}" type="datetimeFigureOut">
              <a:rPr lang="en-US" smtClean="0"/>
              <a:t>10/23/2022</a:t>
            </a:fld>
            <a:endParaRPr lang="en-US"/>
          </a:p>
        </p:txBody>
      </p:sp>
      <p:sp>
        <p:nvSpPr>
          <p:cNvPr id="4" name="Footer Placeholder 3">
            <a:extLst>
              <a:ext uri="{FF2B5EF4-FFF2-40B4-BE49-F238E27FC236}">
                <a16:creationId xmlns:a16="http://schemas.microsoft.com/office/drawing/2014/main" id="{85FDC419-E590-4127-AE7E-78533AABC7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CFBF6F-B2E0-4A83-99AF-203A79EEA2B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779243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3801F5-3691-4936-A9DB-3B50E7F4E24E}"/>
              </a:ext>
            </a:extLst>
          </p:cNvPr>
          <p:cNvSpPr>
            <a:spLocks noGrp="1"/>
          </p:cNvSpPr>
          <p:nvPr>
            <p:ph type="dt" sz="half" idx="10"/>
          </p:nvPr>
        </p:nvSpPr>
        <p:spPr/>
        <p:txBody>
          <a:bodyPr/>
          <a:lstStyle/>
          <a:p>
            <a:fld id="{B2D8B8F1-9098-4AF8-9193-4142E79ED368}" type="datetimeFigureOut">
              <a:rPr lang="en-US" smtClean="0"/>
              <a:t>10/23/2022</a:t>
            </a:fld>
            <a:endParaRPr lang="en-US"/>
          </a:p>
        </p:txBody>
      </p:sp>
      <p:sp>
        <p:nvSpPr>
          <p:cNvPr id="3" name="Footer Placeholder 2">
            <a:extLst>
              <a:ext uri="{FF2B5EF4-FFF2-40B4-BE49-F238E27FC236}">
                <a16:creationId xmlns:a16="http://schemas.microsoft.com/office/drawing/2014/main" id="{9416DA89-FBDB-48E3-8464-9BF43DE73B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4D0653-BF4F-4E4A-AF27-531149A4A6E2}"/>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45777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101B-8707-4105-A773-F19C64E26A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EA59C5-B0F8-4415-9030-83C6AEBA1FA6}"/>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42D337-B170-409B-8D9D-FB9510EAF701}"/>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C0C73C-A2AB-443F-AC03-DEC8F794930D}"/>
              </a:ext>
            </a:extLst>
          </p:cNvPr>
          <p:cNvSpPr>
            <a:spLocks noGrp="1"/>
          </p:cNvSpPr>
          <p:nvPr>
            <p:ph type="dt" sz="half" idx="10"/>
          </p:nvPr>
        </p:nvSpPr>
        <p:spPr/>
        <p:txBody>
          <a:bodyPr/>
          <a:lstStyle/>
          <a:p>
            <a:fld id="{B2D8B8F1-9098-4AF8-9193-4142E79ED368}" type="datetimeFigureOut">
              <a:rPr lang="en-US" smtClean="0"/>
              <a:t>10/23/2022</a:t>
            </a:fld>
            <a:endParaRPr lang="en-US"/>
          </a:p>
        </p:txBody>
      </p:sp>
      <p:sp>
        <p:nvSpPr>
          <p:cNvPr id="6" name="Footer Placeholder 5">
            <a:extLst>
              <a:ext uri="{FF2B5EF4-FFF2-40B4-BE49-F238E27FC236}">
                <a16:creationId xmlns:a16="http://schemas.microsoft.com/office/drawing/2014/main" id="{1A971F78-3166-4B8A-9502-EC07C5783B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1B8C20-7918-45E9-AB23-66137F7066C2}"/>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359010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0EC0A-47F3-4B4B-B12C-C092935CD6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4359DC-1BF9-41CE-88C8-17CAC998352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D7B6E05-E329-4A53-8A7F-8E5328B9721F}"/>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3F0B44-24FB-40EC-B34A-5520714F50FF}"/>
              </a:ext>
            </a:extLst>
          </p:cNvPr>
          <p:cNvSpPr>
            <a:spLocks noGrp="1"/>
          </p:cNvSpPr>
          <p:nvPr>
            <p:ph type="dt" sz="half" idx="10"/>
          </p:nvPr>
        </p:nvSpPr>
        <p:spPr/>
        <p:txBody>
          <a:bodyPr/>
          <a:lstStyle/>
          <a:p>
            <a:fld id="{B2D8B8F1-9098-4AF8-9193-4142E79ED368}" type="datetimeFigureOut">
              <a:rPr lang="en-US" smtClean="0"/>
              <a:t>10/23/2022</a:t>
            </a:fld>
            <a:endParaRPr lang="en-US"/>
          </a:p>
        </p:txBody>
      </p:sp>
      <p:sp>
        <p:nvSpPr>
          <p:cNvPr id="6" name="Footer Placeholder 5">
            <a:extLst>
              <a:ext uri="{FF2B5EF4-FFF2-40B4-BE49-F238E27FC236}">
                <a16:creationId xmlns:a16="http://schemas.microsoft.com/office/drawing/2014/main" id="{F987F805-D3E1-4103-9466-7B651037C0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E47A20-271C-4FA0-963C-6D8BF93005D5}"/>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878753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795B85-C0D8-4DE0-AD78-DA04317DE646}"/>
              </a:ext>
            </a:extLst>
          </p:cNvPr>
          <p:cNvSpPr>
            <a:spLocks noGrp="1"/>
          </p:cNvSpPr>
          <p:nvPr>
            <p:ph type="title"/>
          </p:nvPr>
        </p:nvSpPr>
        <p:spPr>
          <a:xfrm>
            <a:off x="838200" y="365125"/>
            <a:ext cx="10515600" cy="1325563"/>
          </a:xfrm>
          <a:prstGeom prst="rect">
            <a:avLst/>
          </a:prstGeom>
          <a:gradFill flip="none" rotWithShape="1">
            <a:gsLst>
              <a:gs pos="0">
                <a:srgbClr val="B6AA49">
                  <a:tint val="66000"/>
                  <a:satMod val="160000"/>
                </a:srgbClr>
              </a:gs>
              <a:gs pos="35000">
                <a:srgbClr val="B6AA49">
                  <a:tint val="44500"/>
                  <a:satMod val="160000"/>
                </a:srgbClr>
              </a:gs>
              <a:gs pos="70620">
                <a:schemeClr val="bg2"/>
              </a:gs>
              <a:gs pos="100000">
                <a:srgbClr val="B6AA49"/>
              </a:gs>
            </a:gsLst>
            <a:lin ang="13500000" scaled="1"/>
            <a:tileRect/>
          </a:gradFill>
          <a:ln w="28575">
            <a:solidFill>
              <a:srgbClr val="644E24"/>
            </a:solidFill>
          </a:ln>
        </p:spPr>
        <p:txBody>
          <a:bodyPr vert="horz" lIns="91440" tIns="45720" rIns="91440" bIns="45720" rtlCol="0" anchor="ctr">
            <a:normAutofit/>
          </a:bodyPr>
          <a:lstStyle/>
          <a:p>
            <a:r>
              <a:rPr lang="en-US" dirty="0"/>
              <a:t>Click to edit Master title style</a:t>
            </a:r>
          </a:p>
        </p:txBody>
      </p:sp>
      <p:sp>
        <p:nvSpPr>
          <p:cNvPr id="4" name="Date Placeholder 3">
            <a:extLst>
              <a:ext uri="{FF2B5EF4-FFF2-40B4-BE49-F238E27FC236}">
                <a16:creationId xmlns:a16="http://schemas.microsoft.com/office/drawing/2014/main" id="{70B32D40-1B6B-4889-9BE1-148ECADB96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D8B8F1-9098-4AF8-9193-4142E79ED368}" type="datetimeFigureOut">
              <a:rPr lang="en-US" smtClean="0"/>
              <a:t>10/23/2022</a:t>
            </a:fld>
            <a:endParaRPr lang="en-US"/>
          </a:p>
        </p:txBody>
      </p:sp>
      <p:sp>
        <p:nvSpPr>
          <p:cNvPr id="5" name="Footer Placeholder 4">
            <a:extLst>
              <a:ext uri="{FF2B5EF4-FFF2-40B4-BE49-F238E27FC236}">
                <a16:creationId xmlns:a16="http://schemas.microsoft.com/office/drawing/2014/main" id="{11FC3B06-BBB1-43B0-85D4-3FB95F92CC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F202870-6B3E-49DE-99E0-B40A1DE336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9ACE13-1B56-4700-A513-8157BAA78198}" type="slidenum">
              <a:rPr lang="en-US" smtClean="0"/>
              <a:t>‹#›</a:t>
            </a:fld>
            <a:endParaRPr lang="en-US"/>
          </a:p>
        </p:txBody>
      </p:sp>
    </p:spTree>
    <p:extLst>
      <p:ext uri="{BB962C8B-B14F-4D97-AF65-F5344CB8AC3E}">
        <p14:creationId xmlns:p14="http://schemas.microsoft.com/office/powerpoint/2010/main" val="2231010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000" b="1" kern="1200">
          <a:solidFill>
            <a:srgbClr val="644E24"/>
          </a:solidFill>
          <a:effectLst>
            <a:outerShdw blurRad="38100" dist="38100" dir="2700000" algn="tl">
              <a:srgbClr val="000000">
                <a:alpha val="43137"/>
              </a:srgbClr>
            </a:outerShdw>
          </a:effectLst>
          <a:latin typeface="+mj-lt"/>
          <a:ea typeface="Adobe Gothic Std B" panose="020B0800000000000000" pitchFamily="34"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Adobe Gothic Std B" panose="020B0800000000000000"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Adobe Gothic Std B" panose="020B0800000000000000"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Adobe Gothic Std B" panose="020B0800000000000000"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Adobe Gothic Std B" panose="020B0800000000000000"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Adobe Gothic Std B" panose="020B0800000000000000"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5791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0FF22-9AB5-C28B-8DA5-5DDC2105E65E}"/>
              </a:ext>
            </a:extLst>
          </p:cNvPr>
          <p:cNvSpPr>
            <a:spLocks noGrp="1"/>
          </p:cNvSpPr>
          <p:nvPr>
            <p:ph type="title"/>
          </p:nvPr>
        </p:nvSpPr>
        <p:spPr/>
        <p:txBody>
          <a:bodyPr/>
          <a:lstStyle/>
          <a:p>
            <a:r>
              <a:rPr lang="en-US" dirty="0"/>
              <a:t>1 Corinthians 4:6</a:t>
            </a:r>
          </a:p>
        </p:txBody>
      </p:sp>
      <p:sp>
        <p:nvSpPr>
          <p:cNvPr id="3" name="Content Placeholder 2">
            <a:extLst>
              <a:ext uri="{FF2B5EF4-FFF2-40B4-BE49-F238E27FC236}">
                <a16:creationId xmlns:a16="http://schemas.microsoft.com/office/drawing/2014/main" id="{32D52DDF-2C05-5CEB-443D-4E7E30FE244A}"/>
              </a:ext>
            </a:extLst>
          </p:cNvPr>
          <p:cNvSpPr>
            <a:spLocks noGrp="1"/>
          </p:cNvSpPr>
          <p:nvPr>
            <p:ph idx="1"/>
          </p:nvPr>
        </p:nvSpPr>
        <p:spPr/>
        <p:txBody>
          <a:bodyPr/>
          <a:lstStyle/>
          <a:p>
            <a:r>
              <a:rPr lang="en-US" dirty="0"/>
              <a:t>“Now these things, brethren, I have figuratively transferred to myself and Apollos for your sakes, </a:t>
            </a:r>
            <a:r>
              <a:rPr lang="en-US" dirty="0">
                <a:solidFill>
                  <a:srgbClr val="644E24"/>
                </a:solidFill>
                <a:latin typeface="+mj-lt"/>
              </a:rPr>
              <a:t>that you may learn in us not to think beyond what is written</a:t>
            </a:r>
            <a:r>
              <a:rPr lang="en-US" dirty="0"/>
              <a:t>, that none of you may be puffed up on behalf of one against the other.</a:t>
            </a:r>
          </a:p>
          <a:p>
            <a:pPr lvl="1"/>
            <a:r>
              <a:rPr lang="en-US" dirty="0"/>
              <a:t>“</a:t>
            </a:r>
            <a:r>
              <a:rPr lang="en-US" dirty="0">
                <a:solidFill>
                  <a:srgbClr val="644E24"/>
                </a:solidFill>
                <a:latin typeface="+mj-lt"/>
              </a:rPr>
              <a:t>Whoever transgresses and does not abide in the doctrine of Christ does not have God. </a:t>
            </a:r>
            <a:r>
              <a:rPr lang="en-US" dirty="0"/>
              <a:t>He who abides in the doctrine of Christ has both the Father and the Son. </a:t>
            </a:r>
            <a:r>
              <a:rPr lang="en-US" dirty="0">
                <a:solidFill>
                  <a:srgbClr val="644E24"/>
                </a:solidFill>
                <a:latin typeface="+mj-lt"/>
              </a:rPr>
              <a:t>If anyone comes to you and does not bring this doctrine, do not receive him into your house nor greet him; for he who greets him shares in his evil deeds</a:t>
            </a:r>
            <a:r>
              <a:rPr lang="en-US" dirty="0"/>
              <a:t>” (2 John 1:9-11).</a:t>
            </a:r>
          </a:p>
        </p:txBody>
      </p:sp>
    </p:spTree>
    <p:extLst>
      <p:ext uri="{BB962C8B-B14F-4D97-AF65-F5344CB8AC3E}">
        <p14:creationId xmlns:p14="http://schemas.microsoft.com/office/powerpoint/2010/main" val="140154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46EA7-A877-2EB8-8891-64D7088F7D85}"/>
              </a:ext>
            </a:extLst>
          </p:cNvPr>
          <p:cNvSpPr>
            <a:spLocks noGrp="1"/>
          </p:cNvSpPr>
          <p:nvPr>
            <p:ph type="title"/>
          </p:nvPr>
        </p:nvSpPr>
        <p:spPr/>
        <p:txBody>
          <a:bodyPr/>
          <a:lstStyle/>
          <a:p>
            <a:r>
              <a:rPr lang="en-US" dirty="0"/>
              <a:t>III. Jesus’s Prayer for the Unity of the Church</a:t>
            </a:r>
          </a:p>
        </p:txBody>
      </p:sp>
      <p:pic>
        <p:nvPicPr>
          <p:cNvPr id="4098" name="Picture 2" descr="Monday: Jesus Prays for His Disciples | Sabbath School Net">
            <a:extLst>
              <a:ext uri="{FF2B5EF4-FFF2-40B4-BE49-F238E27FC236}">
                <a16:creationId xmlns:a16="http://schemas.microsoft.com/office/drawing/2014/main" id="{1605C2A5-4BBC-CF5E-B206-094AA2BD3A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9668" y="1778523"/>
            <a:ext cx="3794132" cy="489565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A2646702-C0E1-EE23-5F06-D50C5C222D97}"/>
              </a:ext>
            </a:extLst>
          </p:cNvPr>
          <p:cNvSpPr txBox="1"/>
          <p:nvPr/>
        </p:nvSpPr>
        <p:spPr>
          <a:xfrm>
            <a:off x="838200" y="2241191"/>
            <a:ext cx="6542988" cy="3970318"/>
          </a:xfrm>
          <a:prstGeom prst="rect">
            <a:avLst/>
          </a:prstGeom>
          <a:noFill/>
        </p:spPr>
        <p:txBody>
          <a:bodyPr wrap="square" rtlCol="0">
            <a:spAutoFit/>
          </a:bodyPr>
          <a:lstStyle/>
          <a:p>
            <a:r>
              <a:rPr lang="en-US" sz="3600" dirty="0">
                <a:solidFill>
                  <a:srgbClr val="644E24"/>
                </a:solidFill>
                <a:latin typeface="Arno Pro Smbd Display" panose="02020702050506090403" pitchFamily="18" charset="0"/>
              </a:rPr>
              <a:t>"I do not pray for these alone, but also for those who will believe in Me through their word; that they all may be one, as You, Father, are in Me, and I in You; that they also may be one in Us, that the world may believe that You sent Me” (John 17:20-21).</a:t>
            </a:r>
          </a:p>
        </p:txBody>
      </p:sp>
    </p:spTree>
    <p:extLst>
      <p:ext uri="{BB962C8B-B14F-4D97-AF65-F5344CB8AC3E}">
        <p14:creationId xmlns:p14="http://schemas.microsoft.com/office/powerpoint/2010/main" val="25802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1679A-1BAF-AEC4-A8D7-6085473F3CC3}"/>
              </a:ext>
            </a:extLst>
          </p:cNvPr>
          <p:cNvSpPr>
            <a:spLocks noGrp="1"/>
          </p:cNvSpPr>
          <p:nvPr>
            <p:ph type="title"/>
          </p:nvPr>
        </p:nvSpPr>
        <p:spPr/>
        <p:txBody>
          <a:bodyPr/>
          <a:lstStyle/>
          <a:p>
            <a:r>
              <a:rPr lang="en-US" dirty="0"/>
              <a:t>Jesus Prayed for One United Church</a:t>
            </a:r>
          </a:p>
        </p:txBody>
      </p:sp>
      <p:sp>
        <p:nvSpPr>
          <p:cNvPr id="3" name="Content Placeholder 2">
            <a:extLst>
              <a:ext uri="{FF2B5EF4-FFF2-40B4-BE49-F238E27FC236}">
                <a16:creationId xmlns:a16="http://schemas.microsoft.com/office/drawing/2014/main" id="{4128363B-5BE3-BA4F-A544-F2064E558303}"/>
              </a:ext>
            </a:extLst>
          </p:cNvPr>
          <p:cNvSpPr>
            <a:spLocks noGrp="1"/>
          </p:cNvSpPr>
          <p:nvPr>
            <p:ph idx="1"/>
          </p:nvPr>
        </p:nvSpPr>
        <p:spPr/>
        <p:txBody>
          <a:bodyPr/>
          <a:lstStyle/>
          <a:p>
            <a:r>
              <a:rPr lang="en-US" dirty="0"/>
              <a:t>“That they all may be one” expresses the appeal Jesus made for church unity.</a:t>
            </a:r>
          </a:p>
          <a:p>
            <a:r>
              <a:rPr lang="en-US" dirty="0"/>
              <a:t>The unity of the church should be patterned after the unity between the Father and the Son: “as You, Father, are in Me, and I in You; that they also may be one in Us.”</a:t>
            </a:r>
          </a:p>
          <a:p>
            <a:r>
              <a:rPr lang="en-US" dirty="0"/>
              <a:t>The unity of the Father and the Son was grounded in the subjection of the Son to the Father’s will.</a:t>
            </a:r>
          </a:p>
        </p:txBody>
      </p:sp>
    </p:spTree>
    <p:extLst>
      <p:ext uri="{BB962C8B-B14F-4D97-AF65-F5344CB8AC3E}">
        <p14:creationId xmlns:p14="http://schemas.microsoft.com/office/powerpoint/2010/main" val="224827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660D5-FB36-9079-F0AA-6C50F4DD5B84}"/>
              </a:ext>
            </a:extLst>
          </p:cNvPr>
          <p:cNvSpPr>
            <a:spLocks noGrp="1"/>
          </p:cNvSpPr>
          <p:nvPr>
            <p:ph type="title"/>
          </p:nvPr>
        </p:nvSpPr>
        <p:spPr/>
        <p:txBody>
          <a:bodyPr/>
          <a:lstStyle/>
          <a:p>
            <a:r>
              <a:rPr lang="en-US" dirty="0"/>
              <a:t>Jesus Submitted to the Father’s Will</a:t>
            </a:r>
          </a:p>
        </p:txBody>
      </p:sp>
      <p:sp>
        <p:nvSpPr>
          <p:cNvPr id="3" name="Content Placeholder 2">
            <a:extLst>
              <a:ext uri="{FF2B5EF4-FFF2-40B4-BE49-F238E27FC236}">
                <a16:creationId xmlns:a16="http://schemas.microsoft.com/office/drawing/2014/main" id="{7E7BAFA5-5118-A350-2369-3055ABA31A40}"/>
              </a:ext>
            </a:extLst>
          </p:cNvPr>
          <p:cNvSpPr>
            <a:spLocks noGrp="1"/>
          </p:cNvSpPr>
          <p:nvPr>
            <p:ph idx="1"/>
          </p:nvPr>
        </p:nvSpPr>
        <p:spPr/>
        <p:txBody>
          <a:bodyPr/>
          <a:lstStyle/>
          <a:p>
            <a:r>
              <a:rPr lang="en-US" dirty="0"/>
              <a:t>“I can of Myself do nothing. As I hear, I judge; and My judgment is righteous, because I do not seek My own will but the will of the Father who sent Me” (John 5:30).</a:t>
            </a:r>
          </a:p>
          <a:p>
            <a:r>
              <a:rPr lang="en-US" dirty="0"/>
              <a:t>“For I have come down from heaven, not to do My own will, but the will of Him who sent Me” (John 6:38).</a:t>
            </a:r>
          </a:p>
          <a:p>
            <a:r>
              <a:rPr lang="en-US" dirty="0"/>
              <a:t>“Jesus answered them and said, ‘My doctrine is not Mine, but His who sent Me’” (John 7:16).</a:t>
            </a:r>
          </a:p>
          <a:p>
            <a:r>
              <a:rPr lang="en-US" dirty="0"/>
              <a:t>“He who does not love Me does not keep My words; and the word which you hear is not Mine but the Father’s who sent Me” (John 14:24).</a:t>
            </a:r>
          </a:p>
        </p:txBody>
      </p:sp>
    </p:spTree>
    <p:extLst>
      <p:ext uri="{BB962C8B-B14F-4D97-AF65-F5344CB8AC3E}">
        <p14:creationId xmlns:p14="http://schemas.microsoft.com/office/powerpoint/2010/main" val="2895828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51A3E-312C-D6A0-52C5-473F19DB1C62}"/>
              </a:ext>
            </a:extLst>
          </p:cNvPr>
          <p:cNvSpPr>
            <a:spLocks noGrp="1"/>
          </p:cNvSpPr>
          <p:nvPr>
            <p:ph type="title"/>
          </p:nvPr>
        </p:nvSpPr>
        <p:spPr/>
        <p:txBody>
          <a:bodyPr/>
          <a:lstStyle/>
          <a:p>
            <a:r>
              <a:rPr lang="en-US" dirty="0"/>
              <a:t>Religious Division Contributes to Unbelief</a:t>
            </a:r>
          </a:p>
        </p:txBody>
      </p:sp>
      <p:sp>
        <p:nvSpPr>
          <p:cNvPr id="3" name="Content Placeholder 2">
            <a:extLst>
              <a:ext uri="{FF2B5EF4-FFF2-40B4-BE49-F238E27FC236}">
                <a16:creationId xmlns:a16="http://schemas.microsoft.com/office/drawing/2014/main" id="{5B686356-7E64-9243-BCEE-3A97E41A41C5}"/>
              </a:ext>
            </a:extLst>
          </p:cNvPr>
          <p:cNvSpPr>
            <a:spLocks noGrp="1"/>
          </p:cNvSpPr>
          <p:nvPr>
            <p:ph idx="1"/>
          </p:nvPr>
        </p:nvSpPr>
        <p:spPr/>
        <p:txBody>
          <a:bodyPr/>
          <a:lstStyle/>
          <a:p>
            <a:r>
              <a:rPr lang="en-US" dirty="0"/>
              <a:t>“I do not pray for these alone, but also for those who will believe in Me through their word; that they all may be one, as You, Father, are in Me, and I in You; </a:t>
            </a:r>
            <a:r>
              <a:rPr lang="en-US" dirty="0">
                <a:solidFill>
                  <a:srgbClr val="644E24"/>
                </a:solidFill>
                <a:latin typeface="+mj-lt"/>
              </a:rPr>
              <a:t>that they also may be one in Us, that the world may believe that You sent Me</a:t>
            </a:r>
            <a:r>
              <a:rPr lang="en-US" dirty="0"/>
              <a:t>” (John 17:20-21).</a:t>
            </a:r>
          </a:p>
          <a:p>
            <a:pPr lvl="1"/>
            <a:r>
              <a:rPr lang="en-US" dirty="0"/>
              <a:t>The modern idea is that the variety of denominations is good so that each person can find a religion that fits what he wants.</a:t>
            </a:r>
          </a:p>
          <a:p>
            <a:pPr lvl="1"/>
            <a:r>
              <a:rPr lang="en-US" dirty="0"/>
              <a:t>The problem with that is this: One is not to worship self, but God. We are seeking to do what God wants, not what man finds attractive to himself.</a:t>
            </a:r>
          </a:p>
          <a:p>
            <a:pPr lvl="1"/>
            <a:endParaRPr lang="en-US" dirty="0"/>
          </a:p>
          <a:p>
            <a:endParaRPr lang="en-US" dirty="0"/>
          </a:p>
          <a:p>
            <a:endParaRPr lang="en-US" dirty="0"/>
          </a:p>
        </p:txBody>
      </p:sp>
    </p:spTree>
    <p:extLst>
      <p:ext uri="{BB962C8B-B14F-4D97-AF65-F5344CB8AC3E}">
        <p14:creationId xmlns:p14="http://schemas.microsoft.com/office/powerpoint/2010/main" val="3340978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6A64280-1044-F281-CD10-95BF537B3AD8}"/>
              </a:ext>
            </a:extLst>
          </p:cNvPr>
          <p:cNvSpPr/>
          <p:nvPr/>
        </p:nvSpPr>
        <p:spPr>
          <a:xfrm>
            <a:off x="2968869" y="2461844"/>
            <a:ext cx="7282962" cy="3719148"/>
          </a:xfrm>
          <a:prstGeom prst="rect">
            <a:avLst/>
          </a:prstGeom>
          <a:solidFill>
            <a:srgbClr val="644E2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C03F4C-8DD2-2FA4-C3C7-BBAFD1CAAAEF}"/>
              </a:ext>
            </a:extLst>
          </p:cNvPr>
          <p:cNvSpPr>
            <a:spLocks noGrp="1"/>
          </p:cNvSpPr>
          <p:nvPr>
            <p:ph type="title"/>
          </p:nvPr>
        </p:nvSpPr>
        <p:spPr/>
        <p:txBody>
          <a:bodyPr/>
          <a:lstStyle/>
          <a:p>
            <a:r>
              <a:rPr lang="en-US" dirty="0"/>
              <a:t>IV. Ephesians 4:4-6</a:t>
            </a:r>
          </a:p>
        </p:txBody>
      </p:sp>
      <p:sp>
        <p:nvSpPr>
          <p:cNvPr id="3" name="TextBox 2">
            <a:extLst>
              <a:ext uri="{FF2B5EF4-FFF2-40B4-BE49-F238E27FC236}">
                <a16:creationId xmlns:a16="http://schemas.microsoft.com/office/drawing/2014/main" id="{071AF7D5-4BD9-E532-331B-8733B62346B8}"/>
              </a:ext>
            </a:extLst>
          </p:cNvPr>
          <p:cNvSpPr txBox="1"/>
          <p:nvPr/>
        </p:nvSpPr>
        <p:spPr>
          <a:xfrm>
            <a:off x="6787662" y="2963004"/>
            <a:ext cx="2321170" cy="3108543"/>
          </a:xfrm>
          <a:prstGeom prst="rect">
            <a:avLst/>
          </a:prstGeom>
          <a:noFill/>
        </p:spPr>
        <p:txBody>
          <a:bodyPr wrap="square" rtlCol="0">
            <a:spAutoFit/>
          </a:bodyPr>
          <a:lstStyle/>
          <a:p>
            <a:pPr algn="r"/>
            <a:r>
              <a:rPr lang="en-US" sz="2800" dirty="0">
                <a:solidFill>
                  <a:srgbClr val="B6AA49"/>
                </a:solidFill>
              </a:rPr>
              <a:t>Body</a:t>
            </a:r>
          </a:p>
          <a:p>
            <a:pPr algn="r"/>
            <a:r>
              <a:rPr lang="en-US" sz="2800" dirty="0">
                <a:solidFill>
                  <a:srgbClr val="B6AA49"/>
                </a:solidFill>
              </a:rPr>
              <a:t>Spirit</a:t>
            </a:r>
          </a:p>
          <a:p>
            <a:pPr algn="r"/>
            <a:r>
              <a:rPr lang="en-US" sz="2800" dirty="0">
                <a:solidFill>
                  <a:srgbClr val="B6AA49"/>
                </a:solidFill>
              </a:rPr>
              <a:t>Hope</a:t>
            </a:r>
          </a:p>
          <a:p>
            <a:pPr algn="r"/>
            <a:r>
              <a:rPr lang="en-US" sz="2800" dirty="0">
                <a:solidFill>
                  <a:srgbClr val="B6AA49"/>
                </a:solidFill>
              </a:rPr>
              <a:t>Lord</a:t>
            </a:r>
          </a:p>
          <a:p>
            <a:pPr algn="r"/>
            <a:r>
              <a:rPr lang="en-US" sz="2800" dirty="0">
                <a:solidFill>
                  <a:srgbClr val="B6AA49"/>
                </a:solidFill>
              </a:rPr>
              <a:t>Faith</a:t>
            </a:r>
          </a:p>
          <a:p>
            <a:pPr algn="r"/>
            <a:r>
              <a:rPr lang="en-US" sz="2800" dirty="0">
                <a:solidFill>
                  <a:srgbClr val="B6AA49"/>
                </a:solidFill>
              </a:rPr>
              <a:t>Baptism</a:t>
            </a:r>
          </a:p>
          <a:p>
            <a:pPr algn="r"/>
            <a:r>
              <a:rPr lang="en-US" sz="2800" dirty="0">
                <a:solidFill>
                  <a:srgbClr val="B6AA49"/>
                </a:solidFill>
              </a:rPr>
              <a:t>God &amp; Father</a:t>
            </a:r>
          </a:p>
        </p:txBody>
      </p:sp>
      <p:sp>
        <p:nvSpPr>
          <p:cNvPr id="4" name="TextBox 3">
            <a:extLst>
              <a:ext uri="{FF2B5EF4-FFF2-40B4-BE49-F238E27FC236}">
                <a16:creationId xmlns:a16="http://schemas.microsoft.com/office/drawing/2014/main" id="{4219BFD6-06A5-5C66-48B1-EA9A51EA22F9}"/>
              </a:ext>
            </a:extLst>
          </p:cNvPr>
          <p:cNvSpPr txBox="1"/>
          <p:nvPr/>
        </p:nvSpPr>
        <p:spPr>
          <a:xfrm>
            <a:off x="3323496" y="2461844"/>
            <a:ext cx="5715000" cy="3170099"/>
          </a:xfrm>
          <a:prstGeom prst="rect">
            <a:avLst/>
          </a:prstGeom>
          <a:noFill/>
        </p:spPr>
        <p:txBody>
          <a:bodyPr wrap="square" rtlCol="0">
            <a:spAutoFit/>
          </a:bodyPr>
          <a:lstStyle/>
          <a:p>
            <a:r>
              <a:rPr lang="en-US" sz="20000" dirty="0">
                <a:solidFill>
                  <a:schemeClr val="bg2"/>
                </a:solidFill>
              </a:rPr>
              <a:t>ONE</a:t>
            </a:r>
          </a:p>
        </p:txBody>
      </p:sp>
      <p:sp>
        <p:nvSpPr>
          <p:cNvPr id="5" name="Rectangle 4">
            <a:extLst>
              <a:ext uri="{FF2B5EF4-FFF2-40B4-BE49-F238E27FC236}">
                <a16:creationId xmlns:a16="http://schemas.microsoft.com/office/drawing/2014/main" id="{0B10BD67-B91F-73A4-99B6-EFCC1C057C69}"/>
              </a:ext>
            </a:extLst>
          </p:cNvPr>
          <p:cNvSpPr/>
          <p:nvPr/>
        </p:nvSpPr>
        <p:spPr>
          <a:xfrm>
            <a:off x="3549166" y="5253757"/>
            <a:ext cx="4100142" cy="21980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63B746D4-EB76-4B72-DB42-7A3111F6FEEF}"/>
              </a:ext>
            </a:extLst>
          </p:cNvPr>
          <p:cNvSpPr txBox="1"/>
          <p:nvPr/>
        </p:nvSpPr>
        <p:spPr>
          <a:xfrm>
            <a:off x="3549166" y="5495606"/>
            <a:ext cx="3175690" cy="584775"/>
          </a:xfrm>
          <a:prstGeom prst="rect">
            <a:avLst/>
          </a:prstGeom>
          <a:noFill/>
        </p:spPr>
        <p:txBody>
          <a:bodyPr wrap="square" rtlCol="0">
            <a:spAutoFit/>
          </a:bodyPr>
          <a:lstStyle/>
          <a:p>
            <a:r>
              <a:rPr lang="en-US" sz="3200" dirty="0">
                <a:solidFill>
                  <a:schemeClr val="accent4">
                    <a:lumMod val="60000"/>
                    <a:lumOff val="40000"/>
                  </a:schemeClr>
                </a:solidFill>
              </a:rPr>
              <a:t>Eph. 4:4-6</a:t>
            </a:r>
          </a:p>
        </p:txBody>
      </p:sp>
    </p:spTree>
    <p:extLst>
      <p:ext uri="{BB962C8B-B14F-4D97-AF65-F5344CB8AC3E}">
        <p14:creationId xmlns:p14="http://schemas.microsoft.com/office/powerpoint/2010/main" val="1360539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BAC0F-F72F-7DC5-3180-E69CCC002357}"/>
              </a:ext>
            </a:extLst>
          </p:cNvPr>
          <p:cNvSpPr>
            <a:spLocks noGrp="1"/>
          </p:cNvSpPr>
          <p:nvPr>
            <p:ph type="title"/>
          </p:nvPr>
        </p:nvSpPr>
        <p:spPr/>
        <p:txBody>
          <a:bodyPr/>
          <a:lstStyle/>
          <a:p>
            <a:r>
              <a:rPr lang="en-US" dirty="0"/>
              <a:t>Ephesians 4:4-6</a:t>
            </a:r>
          </a:p>
        </p:txBody>
      </p:sp>
      <p:sp>
        <p:nvSpPr>
          <p:cNvPr id="3" name="Content Placeholder 2">
            <a:extLst>
              <a:ext uri="{FF2B5EF4-FFF2-40B4-BE49-F238E27FC236}">
                <a16:creationId xmlns:a16="http://schemas.microsoft.com/office/drawing/2014/main" id="{6BF901EA-1A46-300B-F7B9-46493EF70480}"/>
              </a:ext>
            </a:extLst>
          </p:cNvPr>
          <p:cNvSpPr>
            <a:spLocks noGrp="1"/>
          </p:cNvSpPr>
          <p:nvPr>
            <p:ph idx="1"/>
          </p:nvPr>
        </p:nvSpPr>
        <p:spPr/>
        <p:txBody>
          <a:bodyPr/>
          <a:lstStyle/>
          <a:p>
            <a:r>
              <a:rPr lang="en-US" sz="2600" dirty="0">
                <a:latin typeface="+mj-lt"/>
              </a:rPr>
              <a:t>“There is one body and one Spirit, just as you were called in one hope of your calling; one Lord, one faith, one baptism; one God and Father of all, who is above all, and through all, and in you all” (Eph. 4:4-6).</a:t>
            </a:r>
          </a:p>
          <a:p>
            <a:r>
              <a:rPr lang="en-US" dirty="0">
                <a:solidFill>
                  <a:srgbClr val="644E24"/>
                </a:solidFill>
                <a:latin typeface="+mj-lt"/>
              </a:rPr>
              <a:t>One body.</a:t>
            </a:r>
          </a:p>
          <a:p>
            <a:pPr lvl="1"/>
            <a:r>
              <a:rPr lang="en-US" sz="2200" dirty="0"/>
              <a:t>In Ephesians, Paul uses the figure of a body to describe the church: “And He put all things under His feet, and gave Him to be head over all things to the church, which is His body, the fullness of Him who fills all in all” (Eph. 1:22-23).</a:t>
            </a:r>
          </a:p>
          <a:p>
            <a:pPr lvl="1"/>
            <a:r>
              <a:rPr lang="en-US" sz="2200" dirty="0"/>
              <a:t>The figure only fits one head attached to one body.</a:t>
            </a:r>
          </a:p>
          <a:p>
            <a:pPr lvl="1"/>
            <a:r>
              <a:rPr lang="en-US" sz="2200" dirty="0"/>
              <a:t>What was true in the first century is true today: there is only one body, the body of Christ.</a:t>
            </a:r>
          </a:p>
          <a:p>
            <a:pPr lvl="2"/>
            <a:r>
              <a:rPr lang="en-US" sz="2000" dirty="0"/>
              <a:t>We already have seen that body is not to be composed of “I am of Paul,” “I am of Apollos,” “I am of Cephas,” etc.</a:t>
            </a:r>
          </a:p>
        </p:txBody>
      </p:sp>
    </p:spTree>
    <p:extLst>
      <p:ext uri="{BB962C8B-B14F-4D97-AF65-F5344CB8AC3E}">
        <p14:creationId xmlns:p14="http://schemas.microsoft.com/office/powerpoint/2010/main" val="1167801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arn(inVertical)">
                                      <p:cBhvr>
                                        <p:cTn id="10" dur="500"/>
                                        <p:tgtEl>
                                          <p:spTgt spid="3">
                                            <p:txEl>
                                              <p:pRg st="3" end="3"/>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arn(inVertical)">
                                      <p:cBhvr>
                                        <p:cTn id="13" dur="500"/>
                                        <p:tgtEl>
                                          <p:spTgt spid="3">
                                            <p:txEl>
                                              <p:pRg st="4" end="4"/>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barn(inVertical)">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BAC0F-F72F-7DC5-3180-E69CCC002357}"/>
              </a:ext>
            </a:extLst>
          </p:cNvPr>
          <p:cNvSpPr>
            <a:spLocks noGrp="1"/>
          </p:cNvSpPr>
          <p:nvPr>
            <p:ph type="title"/>
          </p:nvPr>
        </p:nvSpPr>
        <p:spPr/>
        <p:txBody>
          <a:bodyPr/>
          <a:lstStyle/>
          <a:p>
            <a:r>
              <a:rPr lang="en-US" dirty="0"/>
              <a:t>Ephesians 4:4-6</a:t>
            </a:r>
          </a:p>
        </p:txBody>
      </p:sp>
      <p:sp>
        <p:nvSpPr>
          <p:cNvPr id="3" name="Content Placeholder 2">
            <a:extLst>
              <a:ext uri="{FF2B5EF4-FFF2-40B4-BE49-F238E27FC236}">
                <a16:creationId xmlns:a16="http://schemas.microsoft.com/office/drawing/2014/main" id="{6BF901EA-1A46-300B-F7B9-46493EF70480}"/>
              </a:ext>
            </a:extLst>
          </p:cNvPr>
          <p:cNvSpPr>
            <a:spLocks noGrp="1"/>
          </p:cNvSpPr>
          <p:nvPr>
            <p:ph idx="1"/>
          </p:nvPr>
        </p:nvSpPr>
        <p:spPr/>
        <p:txBody>
          <a:bodyPr/>
          <a:lstStyle/>
          <a:p>
            <a:r>
              <a:rPr lang="en-US" sz="2600" dirty="0"/>
              <a:t>“There is one body and one Spirit, just as you were called in one hope of your calling; one Lord, one faith, one baptism; one God and Father of all, who is above all, and through all, and in you all” (Eph. 4:4-6).</a:t>
            </a:r>
          </a:p>
          <a:p>
            <a:pPr lvl="1"/>
            <a:r>
              <a:rPr lang="en-US" dirty="0">
                <a:solidFill>
                  <a:srgbClr val="644E24"/>
                </a:solidFill>
                <a:latin typeface="+mj-lt"/>
              </a:rPr>
              <a:t>One Body.</a:t>
            </a:r>
          </a:p>
          <a:p>
            <a:pPr lvl="1"/>
            <a:r>
              <a:rPr lang="en-US" dirty="0">
                <a:solidFill>
                  <a:srgbClr val="644E24"/>
                </a:solidFill>
                <a:latin typeface="+mj-lt"/>
              </a:rPr>
              <a:t>One Holy Spirit.</a:t>
            </a:r>
          </a:p>
          <a:p>
            <a:pPr lvl="1"/>
            <a:r>
              <a:rPr lang="en-US" dirty="0">
                <a:solidFill>
                  <a:srgbClr val="644E24"/>
                </a:solidFill>
                <a:latin typeface="+mj-lt"/>
              </a:rPr>
              <a:t>One Hope.</a:t>
            </a:r>
          </a:p>
          <a:p>
            <a:pPr lvl="1"/>
            <a:r>
              <a:rPr lang="en-US" dirty="0">
                <a:solidFill>
                  <a:srgbClr val="644E24"/>
                </a:solidFill>
                <a:latin typeface="+mj-lt"/>
              </a:rPr>
              <a:t>One Lord Jesus Christ.</a:t>
            </a:r>
          </a:p>
          <a:p>
            <a:pPr lvl="1"/>
            <a:r>
              <a:rPr lang="en-US" dirty="0">
                <a:solidFill>
                  <a:srgbClr val="644E24"/>
                </a:solidFill>
                <a:latin typeface="+mj-lt"/>
              </a:rPr>
              <a:t>One Faith.</a:t>
            </a:r>
          </a:p>
          <a:p>
            <a:pPr lvl="1"/>
            <a:r>
              <a:rPr lang="en-US" dirty="0">
                <a:solidFill>
                  <a:srgbClr val="644E24"/>
                </a:solidFill>
                <a:latin typeface="+mj-lt"/>
              </a:rPr>
              <a:t>One Baptism.</a:t>
            </a:r>
          </a:p>
          <a:p>
            <a:pPr lvl="1"/>
            <a:r>
              <a:rPr lang="en-US" dirty="0">
                <a:solidFill>
                  <a:srgbClr val="644E24"/>
                </a:solidFill>
                <a:latin typeface="+mj-lt"/>
              </a:rPr>
              <a:t>One God and Father of All.</a:t>
            </a:r>
          </a:p>
        </p:txBody>
      </p:sp>
    </p:spTree>
    <p:extLst>
      <p:ext uri="{BB962C8B-B14F-4D97-AF65-F5344CB8AC3E}">
        <p14:creationId xmlns:p14="http://schemas.microsoft.com/office/powerpoint/2010/main" val="4003645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Vertic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arn(inVertical)">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arn(inVertical)">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663DB-FD1C-8B3D-6342-AF869AF442C8}"/>
              </a:ext>
            </a:extLst>
          </p:cNvPr>
          <p:cNvSpPr>
            <a:spLocks noGrp="1"/>
          </p:cNvSpPr>
          <p:nvPr>
            <p:ph type="title"/>
          </p:nvPr>
        </p:nvSpPr>
        <p:spPr/>
        <p:txBody>
          <a:bodyPr/>
          <a:lstStyle/>
          <a:p>
            <a:r>
              <a:rPr lang="en-US" dirty="0"/>
              <a:t>How to Achieve Religious Unity?</a:t>
            </a:r>
          </a:p>
        </p:txBody>
      </p:sp>
      <p:sp>
        <p:nvSpPr>
          <p:cNvPr id="3" name="Rectangle 2">
            <a:extLst>
              <a:ext uri="{FF2B5EF4-FFF2-40B4-BE49-F238E27FC236}">
                <a16:creationId xmlns:a16="http://schemas.microsoft.com/office/drawing/2014/main" id="{314D5BB2-0DF7-2A64-AB9C-38A4ECE14671}"/>
              </a:ext>
            </a:extLst>
          </p:cNvPr>
          <p:cNvSpPr/>
          <p:nvPr/>
        </p:nvSpPr>
        <p:spPr>
          <a:xfrm>
            <a:off x="5576466" y="2239651"/>
            <a:ext cx="1039067" cy="2400657"/>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15000" b="1" dirty="0">
                <a:ln w="22225">
                  <a:solidFill>
                    <a:schemeClr val="accent2"/>
                  </a:solidFill>
                  <a:prstDash val="solid"/>
                </a:ln>
                <a:solidFill>
                  <a:schemeClr val="accent2">
                    <a:lumMod val="40000"/>
                    <a:lumOff val="60000"/>
                  </a:schemeClr>
                </a:solidFill>
              </a:rPr>
              <a:t>?</a:t>
            </a:r>
          </a:p>
        </p:txBody>
      </p:sp>
      <p:sp>
        <p:nvSpPr>
          <p:cNvPr id="4" name="Rectangle 3">
            <a:extLst>
              <a:ext uri="{FF2B5EF4-FFF2-40B4-BE49-F238E27FC236}">
                <a16:creationId xmlns:a16="http://schemas.microsoft.com/office/drawing/2014/main" id="{C46CCA68-5205-4918-CBF6-1446702E4FAE}"/>
              </a:ext>
            </a:extLst>
          </p:cNvPr>
          <p:cNvSpPr/>
          <p:nvPr/>
        </p:nvSpPr>
        <p:spPr>
          <a:xfrm rot="-900000">
            <a:off x="2967197" y="2756320"/>
            <a:ext cx="1322799" cy="3170099"/>
          </a:xfrm>
          <a:prstGeom prst="rect">
            <a:avLst/>
          </a:prstGeom>
          <a:noFill/>
        </p:spPr>
        <p:txBody>
          <a:bodyPr wrap="none" lIns="91440" tIns="45720" rIns="91440" bIns="45720">
            <a:spAutoFit/>
          </a:bodyPr>
          <a:lstStyle/>
          <a:p>
            <a:pPr algn="ctr"/>
            <a:r>
              <a:rPr lang="en-US" sz="20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a:t>
            </a:r>
          </a:p>
        </p:txBody>
      </p:sp>
      <p:sp>
        <p:nvSpPr>
          <p:cNvPr id="5" name="Rectangle 4">
            <a:extLst>
              <a:ext uri="{FF2B5EF4-FFF2-40B4-BE49-F238E27FC236}">
                <a16:creationId xmlns:a16="http://schemas.microsoft.com/office/drawing/2014/main" id="{82DEC3CA-4D36-5DE8-8B54-16E34CAEC228}"/>
              </a:ext>
            </a:extLst>
          </p:cNvPr>
          <p:cNvSpPr/>
          <p:nvPr/>
        </p:nvSpPr>
        <p:spPr>
          <a:xfrm rot="900000">
            <a:off x="7902005" y="2756319"/>
            <a:ext cx="1322799" cy="3170099"/>
          </a:xfrm>
          <a:prstGeom prst="rect">
            <a:avLst/>
          </a:prstGeom>
          <a:noFill/>
        </p:spPr>
        <p:txBody>
          <a:bodyPr wrap="none" lIns="91440" tIns="45720" rIns="91440" bIns="45720">
            <a:spAutoFit/>
          </a:bodyPr>
          <a:lstStyle/>
          <a:p>
            <a:pPr algn="ctr"/>
            <a:r>
              <a:rPr lang="en-US" sz="20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a:t>
            </a:r>
          </a:p>
        </p:txBody>
      </p:sp>
    </p:spTree>
    <p:extLst>
      <p:ext uri="{BB962C8B-B14F-4D97-AF65-F5344CB8AC3E}">
        <p14:creationId xmlns:p14="http://schemas.microsoft.com/office/powerpoint/2010/main" val="6880010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D47F7-0856-2331-B219-2F5C381CEFB0}"/>
              </a:ext>
            </a:extLst>
          </p:cNvPr>
          <p:cNvSpPr>
            <a:spLocks noGrp="1"/>
          </p:cNvSpPr>
          <p:nvPr>
            <p:ph type="title"/>
          </p:nvPr>
        </p:nvSpPr>
        <p:spPr/>
        <p:txBody>
          <a:bodyPr/>
          <a:lstStyle/>
          <a:p>
            <a:r>
              <a:rPr lang="en-US" dirty="0"/>
              <a:t>Back to the Bible</a:t>
            </a:r>
          </a:p>
        </p:txBody>
      </p:sp>
      <p:sp>
        <p:nvSpPr>
          <p:cNvPr id="3" name="Content Placeholder 2">
            <a:extLst>
              <a:ext uri="{FF2B5EF4-FFF2-40B4-BE49-F238E27FC236}">
                <a16:creationId xmlns:a16="http://schemas.microsoft.com/office/drawing/2014/main" id="{D37089AA-8A8A-530B-E674-FF8213F3AB1A}"/>
              </a:ext>
            </a:extLst>
          </p:cNvPr>
          <p:cNvSpPr>
            <a:spLocks noGrp="1"/>
          </p:cNvSpPr>
          <p:nvPr>
            <p:ph idx="1"/>
          </p:nvPr>
        </p:nvSpPr>
        <p:spPr/>
        <p:txBody>
          <a:bodyPr/>
          <a:lstStyle/>
          <a:p>
            <a:r>
              <a:rPr lang="en-US" dirty="0"/>
              <a:t>I am committed to the unity for which Jesus prayed.</a:t>
            </a:r>
          </a:p>
          <a:p>
            <a:r>
              <a:rPr lang="en-US" dirty="0"/>
              <a:t>I commit myself to obey every commandment Jesus revealed.</a:t>
            </a:r>
          </a:p>
          <a:p>
            <a:r>
              <a:rPr lang="en-US" dirty="0"/>
              <a:t>I will not preach my opinions, but limit myself to what Jesus revealed in His word.</a:t>
            </a:r>
          </a:p>
        </p:txBody>
      </p:sp>
    </p:spTree>
    <p:extLst>
      <p:ext uri="{BB962C8B-B14F-4D97-AF65-F5344CB8AC3E}">
        <p14:creationId xmlns:p14="http://schemas.microsoft.com/office/powerpoint/2010/main" val="3465386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532D1-41D3-34B4-81F9-7B78BB99D81F}"/>
              </a:ext>
            </a:extLst>
          </p:cNvPr>
          <p:cNvSpPr>
            <a:spLocks noGrp="1"/>
          </p:cNvSpPr>
          <p:nvPr>
            <p:ph type="title"/>
          </p:nvPr>
        </p:nvSpPr>
        <p:spPr/>
        <p:txBody>
          <a:bodyPr/>
          <a:lstStyle/>
          <a:p>
            <a:r>
              <a:rPr lang="en-US" dirty="0"/>
              <a:t>Which Denomination Are You a Member Of?</a:t>
            </a:r>
          </a:p>
        </p:txBody>
      </p:sp>
      <p:sp>
        <p:nvSpPr>
          <p:cNvPr id="3" name="Content Placeholder 2">
            <a:extLst>
              <a:ext uri="{FF2B5EF4-FFF2-40B4-BE49-F238E27FC236}">
                <a16:creationId xmlns:a16="http://schemas.microsoft.com/office/drawing/2014/main" id="{8BC47179-7A9B-EF1D-321C-1903134668F5}"/>
              </a:ext>
            </a:extLst>
          </p:cNvPr>
          <p:cNvSpPr>
            <a:spLocks noGrp="1"/>
          </p:cNvSpPr>
          <p:nvPr>
            <p:ph idx="1"/>
          </p:nvPr>
        </p:nvSpPr>
        <p:spPr/>
        <p:txBody>
          <a:bodyPr/>
          <a:lstStyle/>
          <a:p>
            <a:r>
              <a:rPr lang="en-US" dirty="0"/>
              <a:t>A denomination is by definition “a recognized autonomous branch of the Christian Church” (Oxford Languages) or “a religious organization whose congregations are united in their adherence to its beliefs and practices” (Merriam-Webster).</a:t>
            </a:r>
          </a:p>
          <a:p>
            <a:pPr lvl="1"/>
            <a:r>
              <a:rPr lang="en-US" dirty="0"/>
              <a:t>Different beliefs.</a:t>
            </a:r>
          </a:p>
          <a:p>
            <a:pPr lvl="1"/>
            <a:r>
              <a:rPr lang="en-US" dirty="0"/>
              <a:t>Different church organizations (episcopal/presbyterian).</a:t>
            </a:r>
          </a:p>
          <a:p>
            <a:pPr lvl="1"/>
            <a:r>
              <a:rPr lang="en-US" dirty="0"/>
              <a:t>Different conditions for membership.</a:t>
            </a:r>
          </a:p>
          <a:p>
            <a:pPr lvl="1"/>
            <a:r>
              <a:rPr lang="en-US" dirty="0"/>
              <a:t>Different moral teachings.</a:t>
            </a:r>
          </a:p>
          <a:p>
            <a:r>
              <a:rPr lang="en-US" dirty="0"/>
              <a:t>What does the Bible teach about denominationalism?</a:t>
            </a:r>
          </a:p>
          <a:p>
            <a:endParaRPr lang="en-US" dirty="0"/>
          </a:p>
        </p:txBody>
      </p:sp>
    </p:spTree>
    <p:extLst>
      <p:ext uri="{BB962C8B-B14F-4D97-AF65-F5344CB8AC3E}">
        <p14:creationId xmlns:p14="http://schemas.microsoft.com/office/powerpoint/2010/main" val="2046028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oly bible">
            <a:extLst>
              <a:ext uri="{FF2B5EF4-FFF2-40B4-BE49-F238E27FC236}">
                <a16:creationId xmlns:a16="http://schemas.microsoft.com/office/drawing/2014/main" id="{64F8F9FD-AFFF-7329-50A3-340B079F16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3E4E3253-3309-B066-AF98-598C938E64DE}"/>
              </a:ext>
            </a:extLst>
          </p:cNvPr>
          <p:cNvSpPr txBox="1"/>
          <p:nvPr/>
        </p:nvSpPr>
        <p:spPr>
          <a:xfrm>
            <a:off x="2507530" y="1329179"/>
            <a:ext cx="7993930" cy="923330"/>
          </a:xfrm>
          <a:prstGeom prst="rect">
            <a:avLst/>
          </a:prstGeom>
          <a:noFill/>
        </p:spPr>
        <p:txBody>
          <a:bodyPr wrap="square" rtlCol="0">
            <a:spAutoFit/>
          </a:bodyPr>
          <a:lstStyle/>
          <a:p>
            <a:pPr algn="ctr"/>
            <a:r>
              <a:rPr lang="en-US" sz="5400" dirty="0">
                <a:solidFill>
                  <a:schemeClr val="bg1"/>
                </a:solidFill>
              </a:rPr>
              <a:t>Our Only Creed!</a:t>
            </a:r>
          </a:p>
        </p:txBody>
      </p:sp>
    </p:spTree>
    <p:extLst>
      <p:ext uri="{BB962C8B-B14F-4D97-AF65-F5344CB8AC3E}">
        <p14:creationId xmlns:p14="http://schemas.microsoft.com/office/powerpoint/2010/main" val="8289460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0D2E5-AABF-42A0-A3D8-0A595EFF9407}"/>
              </a:ext>
            </a:extLst>
          </p:cNvPr>
          <p:cNvSpPr>
            <a:spLocks noGrp="1"/>
          </p:cNvSpPr>
          <p:nvPr>
            <p:ph type="title"/>
          </p:nvPr>
        </p:nvSpPr>
        <p:spPr/>
        <p:txBody>
          <a:bodyPr/>
          <a:lstStyle/>
          <a:p>
            <a:r>
              <a:rPr lang="en-US" dirty="0"/>
              <a:t>Conclusion</a:t>
            </a:r>
            <a:br>
              <a:rPr lang="en-US" dirty="0"/>
            </a:br>
            <a:endParaRPr lang="en-US" dirty="0"/>
          </a:p>
        </p:txBody>
      </p:sp>
      <p:sp>
        <p:nvSpPr>
          <p:cNvPr id="3" name="Text Placeholder 2">
            <a:extLst>
              <a:ext uri="{FF2B5EF4-FFF2-40B4-BE49-F238E27FC236}">
                <a16:creationId xmlns:a16="http://schemas.microsoft.com/office/drawing/2014/main" id="{8B412DF0-EA06-6372-15CF-F401B9F0DCAC}"/>
              </a:ext>
            </a:extLst>
          </p:cNvPr>
          <p:cNvSpPr>
            <a:spLocks noGrp="1"/>
          </p:cNvSpPr>
          <p:nvPr>
            <p:ph type="body" idx="1"/>
          </p:nvPr>
        </p:nvSpPr>
        <p:spPr>
          <a:solidFill>
            <a:srgbClr val="644E24"/>
          </a:solidFill>
          <a:ln>
            <a:solidFill>
              <a:srgbClr val="644E24"/>
            </a:solidFill>
          </a:ln>
        </p:spPr>
        <p:txBody>
          <a:bodyPr/>
          <a:lstStyle/>
          <a:p>
            <a:endParaRPr lang="en-US" dirty="0"/>
          </a:p>
        </p:txBody>
      </p:sp>
    </p:spTree>
    <p:extLst>
      <p:ext uri="{BB962C8B-B14F-4D97-AF65-F5344CB8AC3E}">
        <p14:creationId xmlns:p14="http://schemas.microsoft.com/office/powerpoint/2010/main" val="16851498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81153-5C62-AF0D-47D2-7AAC74863E3F}"/>
              </a:ext>
            </a:extLst>
          </p:cNvPr>
          <p:cNvSpPr>
            <a:spLocks noGrp="1"/>
          </p:cNvSpPr>
          <p:nvPr>
            <p:ph type="title"/>
          </p:nvPr>
        </p:nvSpPr>
        <p:spPr/>
        <p:txBody>
          <a:bodyPr/>
          <a:lstStyle/>
          <a:p>
            <a:r>
              <a:rPr lang="en-US" dirty="0"/>
              <a:t>How Much Do We Want Unity?</a:t>
            </a:r>
          </a:p>
        </p:txBody>
      </p:sp>
      <p:sp>
        <p:nvSpPr>
          <p:cNvPr id="3" name="Content Placeholder 2">
            <a:extLst>
              <a:ext uri="{FF2B5EF4-FFF2-40B4-BE49-F238E27FC236}">
                <a16:creationId xmlns:a16="http://schemas.microsoft.com/office/drawing/2014/main" id="{65911D3A-64DD-EA7C-4A61-C60CAC31D9A2}"/>
              </a:ext>
            </a:extLst>
          </p:cNvPr>
          <p:cNvSpPr>
            <a:spLocks noGrp="1"/>
          </p:cNvSpPr>
          <p:nvPr>
            <p:ph idx="1"/>
          </p:nvPr>
        </p:nvSpPr>
        <p:spPr/>
        <p:txBody>
          <a:bodyPr/>
          <a:lstStyle/>
          <a:p>
            <a:r>
              <a:rPr lang="en-US" dirty="0"/>
              <a:t>God knows my heart. I never willfully joined any religious group other than the church which Jesus died to establish.</a:t>
            </a:r>
          </a:p>
          <a:p>
            <a:r>
              <a:rPr lang="en-US" dirty="0"/>
              <a:t>When I obeyed the gospel, I was added to the body of Christ. I seek no other fellowship and this congregation has no other fellowship than those who have that same commitment to Christ and His one church.</a:t>
            </a:r>
          </a:p>
          <a:p>
            <a:r>
              <a:rPr lang="en-US" dirty="0"/>
              <a:t>My commitment is to Christ and so long as other members of this body have that same allegiance we are able to work together in peace and harmony. If you have that same commitment to follow Jesus and Him alone, He will add you to His body, the church, upon your obedience to the gospel.</a:t>
            </a:r>
          </a:p>
        </p:txBody>
      </p:sp>
    </p:spTree>
    <p:extLst>
      <p:ext uri="{BB962C8B-B14F-4D97-AF65-F5344CB8AC3E}">
        <p14:creationId xmlns:p14="http://schemas.microsoft.com/office/powerpoint/2010/main" val="2276941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hurch Names in the U.S. « OpenBible.info Blog">
            <a:extLst>
              <a:ext uri="{FF2B5EF4-FFF2-40B4-BE49-F238E27FC236}">
                <a16:creationId xmlns:a16="http://schemas.microsoft.com/office/drawing/2014/main" id="{668823EE-548D-BAF2-D5E4-F440023368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988"/>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0671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BAF343B-128E-7DB7-41B5-6E07AE059A6D}"/>
              </a:ext>
            </a:extLst>
          </p:cNvPr>
          <p:cNvSpPr/>
          <p:nvPr/>
        </p:nvSpPr>
        <p:spPr>
          <a:xfrm>
            <a:off x="838200" y="1856509"/>
            <a:ext cx="10515600" cy="4322618"/>
          </a:xfrm>
          <a:prstGeom prst="rect">
            <a:avLst/>
          </a:prstGeom>
          <a:solidFill>
            <a:srgbClr val="644E2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93B267-D884-D5F3-0E6F-374191AD649B}"/>
              </a:ext>
            </a:extLst>
          </p:cNvPr>
          <p:cNvSpPr>
            <a:spLocks noGrp="1"/>
          </p:cNvSpPr>
          <p:nvPr>
            <p:ph type="title"/>
          </p:nvPr>
        </p:nvSpPr>
        <p:spPr/>
        <p:txBody>
          <a:bodyPr/>
          <a:lstStyle/>
          <a:p>
            <a:r>
              <a:rPr lang="en-US" dirty="0"/>
              <a:t>I. Jesus Established His Church</a:t>
            </a:r>
          </a:p>
        </p:txBody>
      </p:sp>
      <p:sp>
        <p:nvSpPr>
          <p:cNvPr id="3" name="TextBox 2">
            <a:extLst>
              <a:ext uri="{FF2B5EF4-FFF2-40B4-BE49-F238E27FC236}">
                <a16:creationId xmlns:a16="http://schemas.microsoft.com/office/drawing/2014/main" id="{E5426C92-D07B-62C9-0647-3E6751CC4284}"/>
              </a:ext>
            </a:extLst>
          </p:cNvPr>
          <p:cNvSpPr txBox="1"/>
          <p:nvPr/>
        </p:nvSpPr>
        <p:spPr>
          <a:xfrm>
            <a:off x="2008909" y="2530763"/>
            <a:ext cx="8876146" cy="3046988"/>
          </a:xfrm>
          <a:prstGeom prst="rect">
            <a:avLst/>
          </a:prstGeom>
          <a:noFill/>
        </p:spPr>
        <p:txBody>
          <a:bodyPr wrap="square" rtlCol="0">
            <a:spAutoFit/>
          </a:bodyPr>
          <a:lstStyle/>
          <a:p>
            <a:r>
              <a:rPr lang="en-US" sz="4800" dirty="0">
                <a:solidFill>
                  <a:schemeClr val="bg1"/>
                </a:solidFill>
                <a:latin typeface="Arno Pro Smbd Display" panose="02020702050506090403" pitchFamily="18" charset="0"/>
              </a:rPr>
              <a:t>“And I also say to you that you are Peter, and on this rock I will build My church, and the gates of Hades shall not prevail against it” (Matt. 16:18).</a:t>
            </a:r>
          </a:p>
        </p:txBody>
      </p:sp>
    </p:spTree>
    <p:extLst>
      <p:ext uri="{BB962C8B-B14F-4D97-AF65-F5344CB8AC3E}">
        <p14:creationId xmlns:p14="http://schemas.microsoft.com/office/powerpoint/2010/main" val="1703556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EC71-553B-32DC-DA33-C47361C880BF}"/>
              </a:ext>
            </a:extLst>
          </p:cNvPr>
          <p:cNvSpPr>
            <a:spLocks noGrp="1"/>
          </p:cNvSpPr>
          <p:nvPr>
            <p:ph type="title"/>
          </p:nvPr>
        </p:nvSpPr>
        <p:spPr/>
        <p:txBody>
          <a:bodyPr/>
          <a:lstStyle/>
          <a:p>
            <a:r>
              <a:rPr lang="en-US" dirty="0"/>
              <a:t>Jesus’s Early Message</a:t>
            </a:r>
          </a:p>
        </p:txBody>
      </p:sp>
      <p:sp>
        <p:nvSpPr>
          <p:cNvPr id="3" name="Content Placeholder 2">
            <a:extLst>
              <a:ext uri="{FF2B5EF4-FFF2-40B4-BE49-F238E27FC236}">
                <a16:creationId xmlns:a16="http://schemas.microsoft.com/office/drawing/2014/main" id="{7A46FE65-2C6F-8D64-EAF1-FD5BB134A52B}"/>
              </a:ext>
            </a:extLst>
          </p:cNvPr>
          <p:cNvSpPr>
            <a:spLocks noGrp="1"/>
          </p:cNvSpPr>
          <p:nvPr>
            <p:ph idx="1"/>
          </p:nvPr>
        </p:nvSpPr>
        <p:spPr/>
        <p:txBody>
          <a:bodyPr/>
          <a:lstStyle/>
          <a:p>
            <a:r>
              <a:rPr lang="en-US" dirty="0">
                <a:solidFill>
                  <a:srgbClr val="644E24"/>
                </a:solidFill>
                <a:latin typeface="+mj-lt"/>
              </a:rPr>
              <a:t>John the Baptist: </a:t>
            </a:r>
            <a:r>
              <a:rPr lang="en-US" dirty="0"/>
              <a:t>“The kingdom of heaven is at hand” (Matt. 3:2).</a:t>
            </a:r>
          </a:p>
          <a:p>
            <a:r>
              <a:rPr lang="en-US" dirty="0">
                <a:solidFill>
                  <a:srgbClr val="644E24"/>
                </a:solidFill>
                <a:latin typeface="+mj-lt"/>
              </a:rPr>
              <a:t>Jesus: </a:t>
            </a:r>
            <a:r>
              <a:rPr lang="en-US" dirty="0"/>
              <a:t>“The kingdom of heaven is at hand” (Matt. 4:17).</a:t>
            </a:r>
          </a:p>
          <a:p>
            <a:r>
              <a:rPr lang="en-US" dirty="0">
                <a:solidFill>
                  <a:srgbClr val="644E24"/>
                </a:solidFill>
                <a:latin typeface="+mj-lt"/>
              </a:rPr>
              <a:t>The apostles on the Limited Commission: </a:t>
            </a:r>
            <a:r>
              <a:rPr lang="en-US" dirty="0"/>
              <a:t>“The kingdom of heaven is at hand” (Matt. 3:2).</a:t>
            </a:r>
          </a:p>
          <a:p>
            <a:endParaRPr lang="en-US" dirty="0"/>
          </a:p>
        </p:txBody>
      </p:sp>
    </p:spTree>
    <p:extLst>
      <p:ext uri="{BB962C8B-B14F-4D97-AF65-F5344CB8AC3E}">
        <p14:creationId xmlns:p14="http://schemas.microsoft.com/office/powerpoint/2010/main" val="2666996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15017-E820-6C18-F025-9D6B40D709D9}"/>
              </a:ext>
            </a:extLst>
          </p:cNvPr>
          <p:cNvSpPr>
            <a:spLocks noGrp="1"/>
          </p:cNvSpPr>
          <p:nvPr>
            <p:ph type="title"/>
          </p:nvPr>
        </p:nvSpPr>
        <p:spPr/>
        <p:txBody>
          <a:bodyPr/>
          <a:lstStyle/>
          <a:p>
            <a:r>
              <a:rPr lang="en-US" dirty="0"/>
              <a:t>Matthew 16:13-18</a:t>
            </a:r>
          </a:p>
        </p:txBody>
      </p:sp>
      <p:sp>
        <p:nvSpPr>
          <p:cNvPr id="3" name="Content Placeholder 2">
            <a:extLst>
              <a:ext uri="{FF2B5EF4-FFF2-40B4-BE49-F238E27FC236}">
                <a16:creationId xmlns:a16="http://schemas.microsoft.com/office/drawing/2014/main" id="{41C671C1-F982-F004-9DF1-2693019D9842}"/>
              </a:ext>
            </a:extLst>
          </p:cNvPr>
          <p:cNvSpPr>
            <a:spLocks noGrp="1"/>
          </p:cNvSpPr>
          <p:nvPr>
            <p:ph idx="1"/>
          </p:nvPr>
        </p:nvSpPr>
        <p:spPr/>
        <p:txBody>
          <a:bodyPr/>
          <a:lstStyle/>
          <a:p>
            <a:r>
              <a:rPr lang="en-US" dirty="0"/>
              <a:t>“When Jesus came into the region of Caesarea Philippi, He asked His disciples, saying, ‘Who do men say that I, the Son of Man, am?’ So they said, ‘Some say John the Baptist, some Elijah, and others Jeremiah or one of the prophets.’ He said to them, ‘But who do you say that I am?’ Simon Peter answered and said, ‘You are the Christ, the Son of the living God.’ Jesus answered and said to him, ‘Blessed are you, Simon Bar-Jonah, for flesh and blood has not revealed this to you, but My Father who is in heaven. </a:t>
            </a:r>
            <a:r>
              <a:rPr lang="en-US" dirty="0">
                <a:solidFill>
                  <a:srgbClr val="644E24"/>
                </a:solidFill>
                <a:latin typeface="+mj-lt"/>
              </a:rPr>
              <a:t>And I also say to you that you are Peter, and on this rock I will build My church, and the gates of Hades shall not prevail against it</a:t>
            </a:r>
            <a:r>
              <a:rPr lang="en-US" dirty="0"/>
              <a:t>’” (Matt. 16:13-18).</a:t>
            </a:r>
          </a:p>
        </p:txBody>
      </p:sp>
    </p:spTree>
    <p:extLst>
      <p:ext uri="{BB962C8B-B14F-4D97-AF65-F5344CB8AC3E}">
        <p14:creationId xmlns:p14="http://schemas.microsoft.com/office/powerpoint/2010/main" val="1433426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hurch Names in the U.S. « OpenBible.info Blog">
            <a:extLst>
              <a:ext uri="{FF2B5EF4-FFF2-40B4-BE49-F238E27FC236}">
                <a16:creationId xmlns:a16="http://schemas.microsoft.com/office/drawing/2014/main" id="{668823EE-548D-BAF2-D5E4-F440023368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988"/>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Rounded Corners 2">
            <a:extLst>
              <a:ext uri="{FF2B5EF4-FFF2-40B4-BE49-F238E27FC236}">
                <a16:creationId xmlns:a16="http://schemas.microsoft.com/office/drawing/2014/main" id="{2E981A8E-3F82-6439-98C6-850C92B4D7D1}"/>
              </a:ext>
            </a:extLst>
          </p:cNvPr>
          <p:cNvSpPr/>
          <p:nvPr/>
        </p:nvSpPr>
        <p:spPr>
          <a:xfrm>
            <a:off x="1154547" y="2290615"/>
            <a:ext cx="9809018" cy="1560945"/>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23001943-B99F-D2B2-D09C-F3A6EEF121B2}"/>
              </a:ext>
            </a:extLst>
          </p:cNvPr>
          <p:cNvSpPr txBox="1"/>
          <p:nvPr/>
        </p:nvSpPr>
        <p:spPr>
          <a:xfrm>
            <a:off x="1357747" y="2494852"/>
            <a:ext cx="9402618" cy="1200329"/>
          </a:xfrm>
          <a:prstGeom prst="rect">
            <a:avLst/>
          </a:prstGeom>
          <a:solidFill>
            <a:srgbClr val="632525"/>
          </a:solidFill>
        </p:spPr>
        <p:txBody>
          <a:bodyPr wrap="square" rtlCol="0">
            <a:spAutoFit/>
          </a:bodyPr>
          <a:lstStyle/>
          <a:p>
            <a:pPr algn="ctr"/>
            <a:r>
              <a:rPr lang="en-US" sz="7200" dirty="0">
                <a:solidFill>
                  <a:schemeClr val="bg1"/>
                </a:solidFill>
                <a:latin typeface="+mj-lt"/>
              </a:rPr>
              <a:t>II. 1 Corinthians 1-4</a:t>
            </a:r>
          </a:p>
        </p:txBody>
      </p:sp>
    </p:spTree>
    <p:extLst>
      <p:ext uri="{BB962C8B-B14F-4D97-AF65-F5344CB8AC3E}">
        <p14:creationId xmlns:p14="http://schemas.microsoft.com/office/powerpoint/2010/main" val="4101825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8B3A0-7FB5-92B0-C083-8967A7921938}"/>
              </a:ext>
            </a:extLst>
          </p:cNvPr>
          <p:cNvSpPr>
            <a:spLocks noGrp="1"/>
          </p:cNvSpPr>
          <p:nvPr>
            <p:ph type="title"/>
          </p:nvPr>
        </p:nvSpPr>
        <p:spPr/>
        <p:txBody>
          <a:bodyPr/>
          <a:lstStyle/>
          <a:p>
            <a:r>
              <a:rPr lang="en-US" dirty="0"/>
              <a:t>1 Corinthians 1:12</a:t>
            </a:r>
          </a:p>
        </p:txBody>
      </p:sp>
      <p:sp>
        <p:nvSpPr>
          <p:cNvPr id="3" name="Content Placeholder 2">
            <a:extLst>
              <a:ext uri="{FF2B5EF4-FFF2-40B4-BE49-F238E27FC236}">
                <a16:creationId xmlns:a16="http://schemas.microsoft.com/office/drawing/2014/main" id="{0E189BBA-BAFD-ED92-0546-D8A631A9296A}"/>
              </a:ext>
            </a:extLst>
          </p:cNvPr>
          <p:cNvSpPr>
            <a:spLocks noGrp="1"/>
          </p:cNvSpPr>
          <p:nvPr>
            <p:ph idx="1"/>
          </p:nvPr>
        </p:nvSpPr>
        <p:spPr/>
        <p:txBody>
          <a:bodyPr/>
          <a:lstStyle/>
          <a:p>
            <a:r>
              <a:rPr lang="en-US" dirty="0"/>
              <a:t>The nearest thing to modern idea of denominationalism:</a:t>
            </a:r>
          </a:p>
          <a:p>
            <a:pPr lvl="1"/>
            <a:r>
              <a:rPr lang="en-US" dirty="0"/>
              <a:t>“Now I say this, that each of you says, ‘I am of Paul,’ or ‘I am of Apollos,’ or ‘I am of Cephas,’ or ‘I am of Christ’” (1 Cor. 1:12).</a:t>
            </a:r>
          </a:p>
          <a:p>
            <a:pPr lvl="1"/>
            <a:r>
              <a:rPr lang="en-US" dirty="0"/>
              <a:t>The different branches:</a:t>
            </a:r>
          </a:p>
          <a:p>
            <a:pPr lvl="2"/>
            <a:r>
              <a:rPr lang="en-US" dirty="0"/>
              <a:t>I am of Paul.</a:t>
            </a:r>
          </a:p>
          <a:p>
            <a:pPr lvl="2"/>
            <a:r>
              <a:rPr lang="en-US" dirty="0"/>
              <a:t>I am of Apollos.</a:t>
            </a:r>
          </a:p>
          <a:p>
            <a:pPr lvl="2"/>
            <a:r>
              <a:rPr lang="en-US" dirty="0"/>
              <a:t>I am of Cephas.</a:t>
            </a:r>
          </a:p>
          <a:p>
            <a:pPr lvl="2"/>
            <a:r>
              <a:rPr lang="en-US" dirty="0"/>
              <a:t>I am of Christ.</a:t>
            </a:r>
          </a:p>
          <a:p>
            <a:pPr lvl="1"/>
            <a:r>
              <a:rPr lang="en-US" dirty="0"/>
              <a:t>“Now these things, brethren, I have figuratively transferred to myself and Apollos for your sakes, that you may learn in us not to think beyond what is written, that none of you may be puffed up on behalf of one against the other” (1 Cor. 4:6).</a:t>
            </a:r>
          </a:p>
          <a:p>
            <a:pPr lvl="1"/>
            <a:endParaRPr lang="en-US" dirty="0"/>
          </a:p>
          <a:p>
            <a:pPr lvl="1"/>
            <a:endParaRPr lang="en-US" dirty="0"/>
          </a:p>
          <a:p>
            <a:pPr lvl="1"/>
            <a:endParaRPr lang="en-US" dirty="0"/>
          </a:p>
          <a:p>
            <a:pPr lvl="1"/>
            <a:endParaRPr lang="en-US" dirty="0"/>
          </a:p>
        </p:txBody>
      </p:sp>
      <p:sp>
        <p:nvSpPr>
          <p:cNvPr id="4" name="TextBox 3">
            <a:extLst>
              <a:ext uri="{FF2B5EF4-FFF2-40B4-BE49-F238E27FC236}">
                <a16:creationId xmlns:a16="http://schemas.microsoft.com/office/drawing/2014/main" id="{B81FA4CB-0381-5D04-1DE4-76122CD6CF3C}"/>
              </a:ext>
            </a:extLst>
          </p:cNvPr>
          <p:cNvSpPr txBox="1"/>
          <p:nvPr/>
        </p:nvSpPr>
        <p:spPr>
          <a:xfrm>
            <a:off x="6382329" y="3429000"/>
            <a:ext cx="3749963" cy="1446550"/>
          </a:xfrm>
          <a:prstGeom prst="rect">
            <a:avLst/>
          </a:prstGeom>
          <a:gradFill flip="none" rotWithShape="1">
            <a:gsLst>
              <a:gs pos="0">
                <a:srgbClr val="B6AA49">
                  <a:tint val="66000"/>
                  <a:satMod val="160000"/>
                </a:srgbClr>
              </a:gs>
              <a:gs pos="50000">
                <a:srgbClr val="B6AA49">
                  <a:tint val="44500"/>
                  <a:satMod val="160000"/>
                </a:srgbClr>
              </a:gs>
              <a:gs pos="100000">
                <a:srgbClr val="B6AA49">
                  <a:tint val="23500"/>
                  <a:satMod val="160000"/>
                </a:srgbClr>
              </a:gs>
            </a:gsLst>
            <a:path path="circle">
              <a:fillToRect l="50000" t="50000" r="50000" b="50000"/>
            </a:path>
            <a:tileRect/>
          </a:gradFill>
          <a:ln>
            <a:solidFill>
              <a:srgbClr val="644E24"/>
            </a:solidFill>
          </a:ln>
        </p:spPr>
        <p:txBody>
          <a:bodyPr wrap="square" rtlCol="0">
            <a:spAutoFit/>
          </a:bodyPr>
          <a:lstStyle/>
          <a:p>
            <a:pPr marL="285750" indent="-285750">
              <a:buFont typeface="Arial" panose="020B0604020202020204" pitchFamily="34" charset="0"/>
              <a:buChar char="•"/>
            </a:pPr>
            <a:r>
              <a:rPr lang="en-US" sz="2200" dirty="0"/>
              <a:t>I am a Methodist.</a:t>
            </a:r>
          </a:p>
          <a:p>
            <a:pPr marL="285750" indent="-285750">
              <a:buFont typeface="Arial" panose="020B0604020202020204" pitchFamily="34" charset="0"/>
              <a:buChar char="•"/>
            </a:pPr>
            <a:r>
              <a:rPr lang="en-US" sz="2200" dirty="0"/>
              <a:t>I am a Baptist.</a:t>
            </a:r>
          </a:p>
          <a:p>
            <a:pPr marL="285750" indent="-285750">
              <a:buFont typeface="Arial" panose="020B0604020202020204" pitchFamily="34" charset="0"/>
              <a:buChar char="•"/>
            </a:pPr>
            <a:r>
              <a:rPr lang="en-US" sz="2200" dirty="0"/>
              <a:t>I am Pentecostal.</a:t>
            </a:r>
          </a:p>
          <a:p>
            <a:pPr marL="285750" indent="-285750">
              <a:buFont typeface="Arial" panose="020B0604020202020204" pitchFamily="34" charset="0"/>
              <a:buChar char="•"/>
            </a:pPr>
            <a:r>
              <a:rPr lang="en-US" sz="2200" dirty="0"/>
              <a:t>I am Roman Catholic.</a:t>
            </a:r>
          </a:p>
        </p:txBody>
      </p:sp>
    </p:spTree>
    <p:extLst>
      <p:ext uri="{BB962C8B-B14F-4D97-AF65-F5344CB8AC3E}">
        <p14:creationId xmlns:p14="http://schemas.microsoft.com/office/powerpoint/2010/main" val="3034809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7" end="7"/>
                                            </p:txEl>
                                          </p:spTgt>
                                        </p:tgtEl>
                                        <p:attrNameLst>
                                          <p:attrName>style.visibility</p:attrName>
                                        </p:attrNameLst>
                                      </p:cBhvr>
                                      <p:to>
                                        <p:strVal val="visible"/>
                                      </p:to>
                                    </p:set>
                                    <p:animEffect transition="in" filter="circle(in)">
                                      <p:cBhvr>
                                        <p:cTn id="14"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9600A-AD34-B4A4-B640-2AA9386526CA}"/>
              </a:ext>
            </a:extLst>
          </p:cNvPr>
          <p:cNvSpPr>
            <a:spLocks noGrp="1"/>
          </p:cNvSpPr>
          <p:nvPr>
            <p:ph type="title"/>
          </p:nvPr>
        </p:nvSpPr>
        <p:spPr/>
        <p:txBody>
          <a:bodyPr>
            <a:normAutofit/>
          </a:bodyPr>
          <a:lstStyle/>
          <a:p>
            <a:r>
              <a:rPr lang="en-US" sz="3200" dirty="0"/>
              <a:t>The Condition in the Corinthian Church Was Sinful</a:t>
            </a:r>
          </a:p>
        </p:txBody>
      </p:sp>
      <p:sp>
        <p:nvSpPr>
          <p:cNvPr id="3" name="Content Placeholder 2">
            <a:extLst>
              <a:ext uri="{FF2B5EF4-FFF2-40B4-BE49-F238E27FC236}">
                <a16:creationId xmlns:a16="http://schemas.microsoft.com/office/drawing/2014/main" id="{211C3CA7-7826-FB24-D334-4F2416F79956}"/>
              </a:ext>
            </a:extLst>
          </p:cNvPr>
          <p:cNvSpPr>
            <a:spLocks noGrp="1"/>
          </p:cNvSpPr>
          <p:nvPr>
            <p:ph idx="1"/>
          </p:nvPr>
        </p:nvSpPr>
        <p:spPr>
          <a:xfrm>
            <a:off x="838200" y="1863868"/>
            <a:ext cx="10515600" cy="4545985"/>
          </a:xfrm>
        </p:spPr>
        <p:txBody>
          <a:bodyPr/>
          <a:lstStyle/>
          <a:p>
            <a:r>
              <a:rPr lang="en-US" sz="2400" dirty="0"/>
              <a:t>“Now I plead with you, brethren, by the name of our Lord Jesus Christ, </a:t>
            </a:r>
            <a:r>
              <a:rPr lang="en-US" sz="2400" dirty="0">
                <a:solidFill>
                  <a:srgbClr val="644E24"/>
                </a:solidFill>
                <a:latin typeface="+mj-lt"/>
              </a:rPr>
              <a:t>that you all speak the same thing, and that there be no divisions among you</a:t>
            </a:r>
            <a:r>
              <a:rPr lang="en-US" sz="2400" dirty="0"/>
              <a:t>, but that you be perfectly joined together in the same mind and in the same judgment” (1 Cor. 1:10).</a:t>
            </a:r>
          </a:p>
          <a:p>
            <a:r>
              <a:rPr lang="en-US" sz="2400" dirty="0"/>
              <a:t>Paul asked, “Is Christ divided? Was Paul crucified for you? Or were you baptized in the name of Paul?” (1 Cor. 1:13).</a:t>
            </a:r>
          </a:p>
          <a:p>
            <a:r>
              <a:rPr lang="en-US" sz="2400" dirty="0"/>
              <a:t>“And I, brethren, could not speak to you as to spiritual people but as to carnal, as to babes in Christ. I fed you with milk and not with solid food; for until now you were not able to receive it, and even now you are still not able; for you are still carnal. </a:t>
            </a:r>
            <a:r>
              <a:rPr lang="en-US" sz="2400" dirty="0">
                <a:solidFill>
                  <a:srgbClr val="644E24"/>
                </a:solidFill>
                <a:latin typeface="+mj-lt"/>
              </a:rPr>
              <a:t>For where there are envy, strife, and divisions among you, are you not carnal and behaving like mere men? For when one says, ‘I am of Paul,’ and another, ‘I am of Apollos,’ are you not carnal?” </a:t>
            </a:r>
            <a:r>
              <a:rPr lang="en-US" sz="2400" dirty="0"/>
              <a:t>(1 Cor. 3:1-4).</a:t>
            </a:r>
          </a:p>
        </p:txBody>
      </p:sp>
    </p:spTree>
    <p:extLst>
      <p:ext uri="{BB962C8B-B14F-4D97-AF65-F5344CB8AC3E}">
        <p14:creationId xmlns:p14="http://schemas.microsoft.com/office/powerpoint/2010/main" val="813952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4">
      <a:majorFont>
        <a:latin typeface="Source Sans Pro Black"/>
        <a:ea typeface=""/>
        <a:cs typeface=""/>
      </a:majorFont>
      <a:minorFont>
        <a:latin typeface="Source Sans Pro Semi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01 Sermon Template.potx" id="{9F8BB918-1107-48D3-96E4-77FA465A84F5}" vid="{0921F662-AD09-437E-A944-0B87D886F094}"/>
    </a:ext>
  </a:extLst>
</a:theme>
</file>

<file path=docProps/app.xml><?xml version="1.0" encoding="utf-8"?>
<Properties xmlns="http://schemas.openxmlformats.org/officeDocument/2006/extended-properties" xmlns:vt="http://schemas.openxmlformats.org/officeDocument/2006/docPropsVTypes">
  <Template/>
  <TotalTime>354</TotalTime>
  <Words>1740</Words>
  <Application>Microsoft Office PowerPoint</Application>
  <PresentationFormat>Widescreen</PresentationFormat>
  <Paragraphs>94</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Arno Pro Smbd Display</vt:lpstr>
      <vt:lpstr>Source Sans Pro Black</vt:lpstr>
      <vt:lpstr>Source Sans Pro Semibold</vt:lpstr>
      <vt:lpstr>Office Theme</vt:lpstr>
      <vt:lpstr>PowerPoint Presentation</vt:lpstr>
      <vt:lpstr>Which Denomination Are You a Member Of?</vt:lpstr>
      <vt:lpstr>PowerPoint Presentation</vt:lpstr>
      <vt:lpstr>I. Jesus Established His Church</vt:lpstr>
      <vt:lpstr>Jesus’s Early Message</vt:lpstr>
      <vt:lpstr>Matthew 16:13-18</vt:lpstr>
      <vt:lpstr>PowerPoint Presentation</vt:lpstr>
      <vt:lpstr>1 Corinthians 1:12</vt:lpstr>
      <vt:lpstr>The Condition in the Corinthian Church Was Sinful</vt:lpstr>
      <vt:lpstr>1 Corinthians 4:6</vt:lpstr>
      <vt:lpstr>III. Jesus’s Prayer for the Unity of the Church</vt:lpstr>
      <vt:lpstr>Jesus Prayed for One United Church</vt:lpstr>
      <vt:lpstr>Jesus Submitted to the Father’s Will</vt:lpstr>
      <vt:lpstr>Religious Division Contributes to Unbelief</vt:lpstr>
      <vt:lpstr>IV. Ephesians 4:4-6</vt:lpstr>
      <vt:lpstr>Ephesians 4:4-6</vt:lpstr>
      <vt:lpstr>Ephesians 4:4-6</vt:lpstr>
      <vt:lpstr>How to Achieve Religious Unity?</vt:lpstr>
      <vt:lpstr>Back to the Bible</vt:lpstr>
      <vt:lpstr>PowerPoint Presentation</vt:lpstr>
      <vt:lpstr>Conclusion </vt:lpstr>
      <vt:lpstr>How Much Do We Want Unity?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Willis</dc:creator>
  <cp:lastModifiedBy>Mike Willis</cp:lastModifiedBy>
  <cp:revision>80</cp:revision>
  <dcterms:created xsi:type="dcterms:W3CDTF">2022-05-27T13:44:17Z</dcterms:created>
  <dcterms:modified xsi:type="dcterms:W3CDTF">2022-10-23T18:29:10Z</dcterms:modified>
</cp:coreProperties>
</file>