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85" r:id="rId2"/>
    <p:sldId id="357" r:id="rId3"/>
    <p:sldId id="384" r:id="rId4"/>
    <p:sldId id="383" r:id="rId5"/>
    <p:sldId id="386" r:id="rId6"/>
    <p:sldId id="387" r:id="rId7"/>
    <p:sldId id="388" r:id="rId8"/>
    <p:sldId id="389" r:id="rId9"/>
    <p:sldId id="390" r:id="rId10"/>
    <p:sldId id="391" r:id="rId11"/>
    <p:sldId id="392" r:id="rId12"/>
    <p:sldId id="393" r:id="rId13"/>
    <p:sldId id="394" r:id="rId14"/>
    <p:sldId id="395" r:id="rId15"/>
    <p:sldId id="396" r:id="rId16"/>
    <p:sldId id="397" r:id="rId17"/>
    <p:sldId id="398" r:id="rId18"/>
    <p:sldId id="399" r:id="rId19"/>
    <p:sldId id="400" r:id="rId20"/>
    <p:sldId id="401" r:id="rId21"/>
    <p:sldId id="402" r:id="rId22"/>
    <p:sldId id="403" r:id="rId23"/>
    <p:sldId id="404" r:id="rId24"/>
    <p:sldId id="405" r:id="rId25"/>
    <p:sldId id="406" r:id="rId26"/>
    <p:sldId id="407"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23736"/>
    <a:srgbClr val="1D3D81"/>
    <a:srgbClr val="FFF902"/>
    <a:srgbClr val="DAFC0C"/>
    <a:srgbClr val="D3FB0D"/>
    <a:srgbClr val="A23C30"/>
    <a:srgbClr val="D5684B"/>
    <a:srgbClr val="788945"/>
    <a:srgbClr val="CF4B5E"/>
    <a:srgbClr val="462F2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57D066D-21C1-4594-9500-AC9ABFC3DE9F}" v="41" dt="2022-12-20T17:34:40.14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12" d="100"/>
          <a:sy n="112" d="100"/>
        </p:scale>
        <p:origin x="552" y="96"/>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ke Willis" userId="5776f565-9b58-4956-833f-f95731c013c2" providerId="ADAL" clId="{F57D066D-21C1-4594-9500-AC9ABFC3DE9F}"/>
    <pc:docChg chg="custSel addSld delSld modSld">
      <pc:chgData name="Mike Willis" userId="5776f565-9b58-4956-833f-f95731c013c2" providerId="ADAL" clId="{F57D066D-21C1-4594-9500-AC9ABFC3DE9F}" dt="2022-12-20T17:34:40.145" v="1401"/>
      <pc:docMkLst>
        <pc:docMk/>
      </pc:docMkLst>
      <pc:sldChg chg="modSp mod">
        <pc:chgData name="Mike Willis" userId="5776f565-9b58-4956-833f-f95731c013c2" providerId="ADAL" clId="{F57D066D-21C1-4594-9500-AC9ABFC3DE9F}" dt="2022-12-20T16:45:40.980" v="84" actId="20577"/>
        <pc:sldMkLst>
          <pc:docMk/>
          <pc:sldMk cId="3720532573" sldId="357"/>
        </pc:sldMkLst>
        <pc:spChg chg="mod">
          <ac:chgData name="Mike Willis" userId="5776f565-9b58-4956-833f-f95731c013c2" providerId="ADAL" clId="{F57D066D-21C1-4594-9500-AC9ABFC3DE9F}" dt="2022-12-20T16:45:40.980" v="84" actId="20577"/>
          <ac:spMkLst>
            <pc:docMk/>
            <pc:sldMk cId="3720532573" sldId="357"/>
            <ac:spMk id="2" creationId="{32DA7632-E25B-0AFE-6B17-611CE7BA10F5}"/>
          </ac:spMkLst>
        </pc:spChg>
        <pc:spChg chg="mod">
          <ac:chgData name="Mike Willis" userId="5776f565-9b58-4956-833f-f95731c013c2" providerId="ADAL" clId="{F57D066D-21C1-4594-9500-AC9ABFC3DE9F}" dt="2022-12-20T16:40:48.236" v="46" actId="20577"/>
          <ac:spMkLst>
            <pc:docMk/>
            <pc:sldMk cId="3720532573" sldId="357"/>
            <ac:spMk id="3" creationId="{CC34E017-8FFE-B60A-85EF-8839CC8A3F34}"/>
          </ac:spMkLst>
        </pc:spChg>
      </pc:sldChg>
      <pc:sldChg chg="modSp mod">
        <pc:chgData name="Mike Willis" userId="5776f565-9b58-4956-833f-f95731c013c2" providerId="ADAL" clId="{F57D066D-21C1-4594-9500-AC9ABFC3DE9F}" dt="2022-12-20T17:29:30.584" v="1353" actId="2711"/>
        <pc:sldMkLst>
          <pc:docMk/>
          <pc:sldMk cId="352726713" sldId="384"/>
        </pc:sldMkLst>
        <pc:spChg chg="mod">
          <ac:chgData name="Mike Willis" userId="5776f565-9b58-4956-833f-f95731c013c2" providerId="ADAL" clId="{F57D066D-21C1-4594-9500-AC9ABFC3DE9F}" dt="2022-12-20T16:45:53.235" v="90" actId="20577"/>
          <ac:spMkLst>
            <pc:docMk/>
            <pc:sldMk cId="352726713" sldId="384"/>
            <ac:spMk id="2" creationId="{6A2AF1D9-2AF0-BED7-8017-FE095D4D53C2}"/>
          </ac:spMkLst>
        </pc:spChg>
        <pc:spChg chg="mod">
          <ac:chgData name="Mike Willis" userId="5776f565-9b58-4956-833f-f95731c013c2" providerId="ADAL" clId="{F57D066D-21C1-4594-9500-AC9ABFC3DE9F}" dt="2022-12-20T17:29:30.584" v="1353" actId="2711"/>
          <ac:spMkLst>
            <pc:docMk/>
            <pc:sldMk cId="352726713" sldId="384"/>
            <ac:spMk id="3" creationId="{636160E0-6F7B-B678-1C9A-6C11611B7455}"/>
          </ac:spMkLst>
        </pc:spChg>
      </pc:sldChg>
      <pc:sldChg chg="del">
        <pc:chgData name="Mike Willis" userId="5776f565-9b58-4956-833f-f95731c013c2" providerId="ADAL" clId="{F57D066D-21C1-4594-9500-AC9ABFC3DE9F}" dt="2022-12-20T16:40:23.253" v="0" actId="2696"/>
        <pc:sldMkLst>
          <pc:docMk/>
          <pc:sldMk cId="853812022" sldId="386"/>
        </pc:sldMkLst>
      </pc:sldChg>
      <pc:sldChg chg="modSp new mod modAnim">
        <pc:chgData name="Mike Willis" userId="5776f565-9b58-4956-833f-f95731c013c2" providerId="ADAL" clId="{F57D066D-21C1-4594-9500-AC9ABFC3DE9F}" dt="2022-12-20T17:30:04.461" v="1356"/>
        <pc:sldMkLst>
          <pc:docMk/>
          <pc:sldMk cId="1921797751" sldId="386"/>
        </pc:sldMkLst>
        <pc:spChg chg="mod">
          <ac:chgData name="Mike Willis" userId="5776f565-9b58-4956-833f-f95731c013c2" providerId="ADAL" clId="{F57D066D-21C1-4594-9500-AC9ABFC3DE9F}" dt="2022-12-20T16:47:24.016" v="117" actId="20577"/>
          <ac:spMkLst>
            <pc:docMk/>
            <pc:sldMk cId="1921797751" sldId="386"/>
            <ac:spMk id="2" creationId="{FC35312F-55EF-A145-C4DF-F8855D88B8E8}"/>
          </ac:spMkLst>
        </pc:spChg>
        <pc:spChg chg="mod">
          <ac:chgData name="Mike Willis" userId="5776f565-9b58-4956-833f-f95731c013c2" providerId="ADAL" clId="{F57D066D-21C1-4594-9500-AC9ABFC3DE9F}" dt="2022-12-20T16:48:00.729" v="157" actId="27636"/>
          <ac:spMkLst>
            <pc:docMk/>
            <pc:sldMk cId="1921797751" sldId="386"/>
            <ac:spMk id="3" creationId="{C579C846-1940-332B-0E08-2BD9325F9FB2}"/>
          </ac:spMkLst>
        </pc:spChg>
      </pc:sldChg>
      <pc:sldChg chg="modSp new mod modAnim">
        <pc:chgData name="Mike Willis" userId="5776f565-9b58-4956-833f-f95731c013c2" providerId="ADAL" clId="{F57D066D-21C1-4594-9500-AC9ABFC3DE9F}" dt="2022-12-20T17:30:19.150" v="1358"/>
        <pc:sldMkLst>
          <pc:docMk/>
          <pc:sldMk cId="1902274258" sldId="387"/>
        </pc:sldMkLst>
        <pc:spChg chg="mod">
          <ac:chgData name="Mike Willis" userId="5776f565-9b58-4956-833f-f95731c013c2" providerId="ADAL" clId="{F57D066D-21C1-4594-9500-AC9ABFC3DE9F}" dt="2022-12-20T16:49:04.080" v="175" actId="20577"/>
          <ac:spMkLst>
            <pc:docMk/>
            <pc:sldMk cId="1902274258" sldId="387"/>
            <ac:spMk id="2" creationId="{9212A088-E84F-C174-18BB-7540C7FCF07E}"/>
          </ac:spMkLst>
        </pc:spChg>
        <pc:spChg chg="mod">
          <ac:chgData name="Mike Willis" userId="5776f565-9b58-4956-833f-f95731c013c2" providerId="ADAL" clId="{F57D066D-21C1-4594-9500-AC9ABFC3DE9F}" dt="2022-12-20T16:49:49.498" v="207" actId="15"/>
          <ac:spMkLst>
            <pc:docMk/>
            <pc:sldMk cId="1902274258" sldId="387"/>
            <ac:spMk id="3" creationId="{F27A88AF-65B9-F258-A057-F14909B96C4A}"/>
          </ac:spMkLst>
        </pc:spChg>
      </pc:sldChg>
      <pc:sldChg chg="modSp new mod modAnim">
        <pc:chgData name="Mike Willis" userId="5776f565-9b58-4956-833f-f95731c013c2" providerId="ADAL" clId="{F57D066D-21C1-4594-9500-AC9ABFC3DE9F}" dt="2022-12-20T17:30:34.461" v="1360"/>
        <pc:sldMkLst>
          <pc:docMk/>
          <pc:sldMk cId="3172706535" sldId="388"/>
        </pc:sldMkLst>
        <pc:spChg chg="mod">
          <ac:chgData name="Mike Willis" userId="5776f565-9b58-4956-833f-f95731c013c2" providerId="ADAL" clId="{F57D066D-21C1-4594-9500-AC9ABFC3DE9F}" dt="2022-12-20T16:50:15.419" v="245" actId="20577"/>
          <ac:spMkLst>
            <pc:docMk/>
            <pc:sldMk cId="3172706535" sldId="388"/>
            <ac:spMk id="2" creationId="{44A03A58-7006-28D7-4A25-38547320D024}"/>
          </ac:spMkLst>
        </pc:spChg>
        <pc:spChg chg="mod">
          <ac:chgData name="Mike Willis" userId="5776f565-9b58-4956-833f-f95731c013c2" providerId="ADAL" clId="{F57D066D-21C1-4594-9500-AC9ABFC3DE9F}" dt="2022-12-20T16:50:49.102" v="256" actId="27636"/>
          <ac:spMkLst>
            <pc:docMk/>
            <pc:sldMk cId="3172706535" sldId="388"/>
            <ac:spMk id="3" creationId="{ACE5E25E-2C2D-A391-A08B-1FA957584661}"/>
          </ac:spMkLst>
        </pc:spChg>
      </pc:sldChg>
      <pc:sldChg chg="del">
        <pc:chgData name="Mike Willis" userId="5776f565-9b58-4956-833f-f95731c013c2" providerId="ADAL" clId="{F57D066D-21C1-4594-9500-AC9ABFC3DE9F}" dt="2022-12-20T16:40:23.253" v="0" actId="2696"/>
        <pc:sldMkLst>
          <pc:docMk/>
          <pc:sldMk cId="3277275560" sldId="388"/>
        </pc:sldMkLst>
      </pc:sldChg>
      <pc:sldChg chg="del">
        <pc:chgData name="Mike Willis" userId="5776f565-9b58-4956-833f-f95731c013c2" providerId="ADAL" clId="{F57D066D-21C1-4594-9500-AC9ABFC3DE9F}" dt="2022-12-20T16:40:23.253" v="0" actId="2696"/>
        <pc:sldMkLst>
          <pc:docMk/>
          <pc:sldMk cId="1467062985" sldId="389"/>
        </pc:sldMkLst>
      </pc:sldChg>
      <pc:sldChg chg="modSp new mod modAnim">
        <pc:chgData name="Mike Willis" userId="5776f565-9b58-4956-833f-f95731c013c2" providerId="ADAL" clId="{F57D066D-21C1-4594-9500-AC9ABFC3DE9F}" dt="2022-12-20T17:30:47.055" v="1362"/>
        <pc:sldMkLst>
          <pc:docMk/>
          <pc:sldMk cId="2137838628" sldId="389"/>
        </pc:sldMkLst>
        <pc:spChg chg="mod">
          <ac:chgData name="Mike Willis" userId="5776f565-9b58-4956-833f-f95731c013c2" providerId="ADAL" clId="{F57D066D-21C1-4594-9500-AC9ABFC3DE9F}" dt="2022-12-20T16:51:13.139" v="295" actId="20577"/>
          <ac:spMkLst>
            <pc:docMk/>
            <pc:sldMk cId="2137838628" sldId="389"/>
            <ac:spMk id="2" creationId="{19FA6169-C3CA-7229-B24F-B86319792488}"/>
          </ac:spMkLst>
        </pc:spChg>
        <pc:spChg chg="mod">
          <ac:chgData name="Mike Willis" userId="5776f565-9b58-4956-833f-f95731c013c2" providerId="ADAL" clId="{F57D066D-21C1-4594-9500-AC9ABFC3DE9F}" dt="2022-12-20T16:52:48.819" v="401" actId="6549"/>
          <ac:spMkLst>
            <pc:docMk/>
            <pc:sldMk cId="2137838628" sldId="389"/>
            <ac:spMk id="3" creationId="{CC0AAF8F-7B63-7FDA-01B2-4A2625E7A77B}"/>
          </ac:spMkLst>
        </pc:spChg>
      </pc:sldChg>
      <pc:sldChg chg="addSp modSp new mod">
        <pc:chgData name="Mike Willis" userId="5776f565-9b58-4956-833f-f95731c013c2" providerId="ADAL" clId="{F57D066D-21C1-4594-9500-AC9ABFC3DE9F}" dt="2022-12-20T16:59:41.166" v="468" actId="1076"/>
        <pc:sldMkLst>
          <pc:docMk/>
          <pc:sldMk cId="2349712475" sldId="390"/>
        </pc:sldMkLst>
        <pc:spChg chg="mod">
          <ac:chgData name="Mike Willis" userId="5776f565-9b58-4956-833f-f95731c013c2" providerId="ADAL" clId="{F57D066D-21C1-4594-9500-AC9ABFC3DE9F}" dt="2022-12-20T16:55:44.315" v="463" actId="313"/>
          <ac:spMkLst>
            <pc:docMk/>
            <pc:sldMk cId="2349712475" sldId="390"/>
            <ac:spMk id="2" creationId="{6B74EE88-6168-FC4F-1DF8-C7C8D856C701}"/>
          </ac:spMkLst>
        </pc:spChg>
        <pc:picChg chg="add mod">
          <ac:chgData name="Mike Willis" userId="5776f565-9b58-4956-833f-f95731c013c2" providerId="ADAL" clId="{F57D066D-21C1-4594-9500-AC9ABFC3DE9F}" dt="2022-12-20T16:59:41.166" v="468" actId="1076"/>
          <ac:picMkLst>
            <pc:docMk/>
            <pc:sldMk cId="2349712475" sldId="390"/>
            <ac:picMk id="1026" creationId="{762D2739-DB0D-B213-DF73-1885B27B0133}"/>
          </ac:picMkLst>
        </pc:picChg>
      </pc:sldChg>
      <pc:sldChg chg="del">
        <pc:chgData name="Mike Willis" userId="5776f565-9b58-4956-833f-f95731c013c2" providerId="ADAL" clId="{F57D066D-21C1-4594-9500-AC9ABFC3DE9F}" dt="2022-12-20T16:40:23.253" v="0" actId="2696"/>
        <pc:sldMkLst>
          <pc:docMk/>
          <pc:sldMk cId="2822397084" sldId="390"/>
        </pc:sldMkLst>
      </pc:sldChg>
      <pc:sldChg chg="modSp new mod modAnim">
        <pc:chgData name="Mike Willis" userId="5776f565-9b58-4956-833f-f95731c013c2" providerId="ADAL" clId="{F57D066D-21C1-4594-9500-AC9ABFC3DE9F}" dt="2022-12-20T17:30:54.634" v="1363"/>
        <pc:sldMkLst>
          <pc:docMk/>
          <pc:sldMk cId="1101319881" sldId="391"/>
        </pc:sldMkLst>
        <pc:spChg chg="mod">
          <ac:chgData name="Mike Willis" userId="5776f565-9b58-4956-833f-f95731c013c2" providerId="ADAL" clId="{F57D066D-21C1-4594-9500-AC9ABFC3DE9F}" dt="2022-12-20T17:00:07.559" v="491" actId="20577"/>
          <ac:spMkLst>
            <pc:docMk/>
            <pc:sldMk cId="1101319881" sldId="391"/>
            <ac:spMk id="2" creationId="{2B4335CD-B2D2-4857-3662-0528828A378C}"/>
          </ac:spMkLst>
        </pc:spChg>
        <pc:spChg chg="mod">
          <ac:chgData name="Mike Willis" userId="5776f565-9b58-4956-833f-f95731c013c2" providerId="ADAL" clId="{F57D066D-21C1-4594-9500-AC9ABFC3DE9F}" dt="2022-12-20T17:00:32.224" v="497" actId="6549"/>
          <ac:spMkLst>
            <pc:docMk/>
            <pc:sldMk cId="1101319881" sldId="391"/>
            <ac:spMk id="3" creationId="{7C6A7FD6-8A84-1689-C05F-E888DF476342}"/>
          </ac:spMkLst>
        </pc:spChg>
      </pc:sldChg>
      <pc:sldChg chg="del">
        <pc:chgData name="Mike Willis" userId="5776f565-9b58-4956-833f-f95731c013c2" providerId="ADAL" clId="{F57D066D-21C1-4594-9500-AC9ABFC3DE9F}" dt="2022-12-20T16:40:23.253" v="0" actId="2696"/>
        <pc:sldMkLst>
          <pc:docMk/>
          <pc:sldMk cId="1662429331" sldId="391"/>
        </pc:sldMkLst>
      </pc:sldChg>
      <pc:sldChg chg="modSp new mod modAnim">
        <pc:chgData name="Mike Willis" userId="5776f565-9b58-4956-833f-f95731c013c2" providerId="ADAL" clId="{F57D066D-21C1-4594-9500-AC9ABFC3DE9F}" dt="2022-12-20T17:31:36.165" v="1366"/>
        <pc:sldMkLst>
          <pc:docMk/>
          <pc:sldMk cId="865825865" sldId="392"/>
        </pc:sldMkLst>
        <pc:spChg chg="mod">
          <ac:chgData name="Mike Willis" userId="5776f565-9b58-4956-833f-f95731c013c2" providerId="ADAL" clId="{F57D066D-21C1-4594-9500-AC9ABFC3DE9F}" dt="2022-12-20T17:01:50.471" v="517" actId="20577"/>
          <ac:spMkLst>
            <pc:docMk/>
            <pc:sldMk cId="865825865" sldId="392"/>
            <ac:spMk id="2" creationId="{7AA66388-7628-52EA-84C9-4FF93906528B}"/>
          </ac:spMkLst>
        </pc:spChg>
        <pc:spChg chg="mod">
          <ac:chgData name="Mike Willis" userId="5776f565-9b58-4956-833f-f95731c013c2" providerId="ADAL" clId="{F57D066D-21C1-4594-9500-AC9ABFC3DE9F}" dt="2022-12-20T17:03:36.134" v="583" actId="27636"/>
          <ac:spMkLst>
            <pc:docMk/>
            <pc:sldMk cId="865825865" sldId="392"/>
            <ac:spMk id="3" creationId="{5BF90834-7242-0654-6937-4381E0040ADB}"/>
          </ac:spMkLst>
        </pc:spChg>
      </pc:sldChg>
      <pc:sldChg chg="del">
        <pc:chgData name="Mike Willis" userId="5776f565-9b58-4956-833f-f95731c013c2" providerId="ADAL" clId="{F57D066D-21C1-4594-9500-AC9ABFC3DE9F}" dt="2022-12-20T16:40:23.253" v="0" actId="2696"/>
        <pc:sldMkLst>
          <pc:docMk/>
          <pc:sldMk cId="1607674311" sldId="392"/>
        </pc:sldMkLst>
      </pc:sldChg>
      <pc:sldChg chg="modSp new mod modAnim">
        <pc:chgData name="Mike Willis" userId="5776f565-9b58-4956-833f-f95731c013c2" providerId="ADAL" clId="{F57D066D-21C1-4594-9500-AC9ABFC3DE9F}" dt="2022-12-20T17:32:04.944" v="1373" actId="6549"/>
        <pc:sldMkLst>
          <pc:docMk/>
          <pc:sldMk cId="1217655522" sldId="393"/>
        </pc:sldMkLst>
        <pc:spChg chg="mod">
          <ac:chgData name="Mike Willis" userId="5776f565-9b58-4956-833f-f95731c013c2" providerId="ADAL" clId="{F57D066D-21C1-4594-9500-AC9ABFC3DE9F}" dt="2022-12-20T17:03:56.528" v="602" actId="20577"/>
          <ac:spMkLst>
            <pc:docMk/>
            <pc:sldMk cId="1217655522" sldId="393"/>
            <ac:spMk id="2" creationId="{D8D04D06-7EC3-B49F-E38D-C1436CBCDA99}"/>
          </ac:spMkLst>
        </pc:spChg>
        <pc:spChg chg="mod">
          <ac:chgData name="Mike Willis" userId="5776f565-9b58-4956-833f-f95731c013c2" providerId="ADAL" clId="{F57D066D-21C1-4594-9500-AC9ABFC3DE9F}" dt="2022-12-20T17:32:04.944" v="1373" actId="6549"/>
          <ac:spMkLst>
            <pc:docMk/>
            <pc:sldMk cId="1217655522" sldId="393"/>
            <ac:spMk id="3" creationId="{9DCCCE9D-216E-894D-07F5-8032B55715D6}"/>
          </ac:spMkLst>
        </pc:spChg>
      </pc:sldChg>
      <pc:sldChg chg="del">
        <pc:chgData name="Mike Willis" userId="5776f565-9b58-4956-833f-f95731c013c2" providerId="ADAL" clId="{F57D066D-21C1-4594-9500-AC9ABFC3DE9F}" dt="2022-12-20T16:40:23.253" v="0" actId="2696"/>
        <pc:sldMkLst>
          <pc:docMk/>
          <pc:sldMk cId="2797312239" sldId="393"/>
        </pc:sldMkLst>
      </pc:sldChg>
      <pc:sldChg chg="del">
        <pc:chgData name="Mike Willis" userId="5776f565-9b58-4956-833f-f95731c013c2" providerId="ADAL" clId="{F57D066D-21C1-4594-9500-AC9ABFC3DE9F}" dt="2022-12-20T16:40:23.253" v="0" actId="2696"/>
        <pc:sldMkLst>
          <pc:docMk/>
          <pc:sldMk cId="957438202" sldId="394"/>
        </pc:sldMkLst>
      </pc:sldChg>
      <pc:sldChg chg="modSp new mod modAnim">
        <pc:chgData name="Mike Willis" userId="5776f565-9b58-4956-833f-f95731c013c2" providerId="ADAL" clId="{F57D066D-21C1-4594-9500-AC9ABFC3DE9F}" dt="2022-12-20T17:33:00.226" v="1392"/>
        <pc:sldMkLst>
          <pc:docMk/>
          <pc:sldMk cId="2688525981" sldId="394"/>
        </pc:sldMkLst>
        <pc:spChg chg="mod">
          <ac:chgData name="Mike Willis" userId="5776f565-9b58-4956-833f-f95731c013c2" providerId="ADAL" clId="{F57D066D-21C1-4594-9500-AC9ABFC3DE9F}" dt="2022-12-20T17:05:07.277" v="654" actId="20577"/>
          <ac:spMkLst>
            <pc:docMk/>
            <pc:sldMk cId="2688525981" sldId="394"/>
            <ac:spMk id="2" creationId="{CB778BAB-093F-1BB4-D9AE-266BC4663613}"/>
          </ac:spMkLst>
        </pc:spChg>
        <pc:spChg chg="mod">
          <ac:chgData name="Mike Willis" userId="5776f565-9b58-4956-833f-f95731c013c2" providerId="ADAL" clId="{F57D066D-21C1-4594-9500-AC9ABFC3DE9F}" dt="2022-12-20T17:32:47.988" v="1391" actId="2711"/>
          <ac:spMkLst>
            <pc:docMk/>
            <pc:sldMk cId="2688525981" sldId="394"/>
            <ac:spMk id="3" creationId="{4F336242-E8FB-8C78-6FA1-3AE6AA9AE826}"/>
          </ac:spMkLst>
        </pc:spChg>
      </pc:sldChg>
      <pc:sldChg chg="del">
        <pc:chgData name="Mike Willis" userId="5776f565-9b58-4956-833f-f95731c013c2" providerId="ADAL" clId="{F57D066D-21C1-4594-9500-AC9ABFC3DE9F}" dt="2022-12-20T16:40:23.253" v="0" actId="2696"/>
        <pc:sldMkLst>
          <pc:docMk/>
          <pc:sldMk cId="517214042" sldId="395"/>
        </pc:sldMkLst>
      </pc:sldChg>
      <pc:sldChg chg="modSp new mod modAnim">
        <pc:chgData name="Mike Willis" userId="5776f565-9b58-4956-833f-f95731c013c2" providerId="ADAL" clId="{F57D066D-21C1-4594-9500-AC9ABFC3DE9F}" dt="2022-12-20T17:33:28.632" v="1395"/>
        <pc:sldMkLst>
          <pc:docMk/>
          <pc:sldMk cId="1642716277" sldId="395"/>
        </pc:sldMkLst>
        <pc:spChg chg="mod">
          <ac:chgData name="Mike Willis" userId="5776f565-9b58-4956-833f-f95731c013c2" providerId="ADAL" clId="{F57D066D-21C1-4594-9500-AC9ABFC3DE9F}" dt="2022-12-20T17:06:43.881" v="708" actId="20577"/>
          <ac:spMkLst>
            <pc:docMk/>
            <pc:sldMk cId="1642716277" sldId="395"/>
            <ac:spMk id="2" creationId="{DDA40FAA-0A5A-2B26-BAD0-5A261F1FBC2A}"/>
          </ac:spMkLst>
        </pc:spChg>
        <pc:spChg chg="mod">
          <ac:chgData name="Mike Willis" userId="5776f565-9b58-4956-833f-f95731c013c2" providerId="ADAL" clId="{F57D066D-21C1-4594-9500-AC9ABFC3DE9F}" dt="2022-12-20T17:07:23.266" v="760" actId="6549"/>
          <ac:spMkLst>
            <pc:docMk/>
            <pc:sldMk cId="1642716277" sldId="395"/>
            <ac:spMk id="3" creationId="{0DA659BA-3158-1A18-6803-4C766308D119}"/>
          </ac:spMkLst>
        </pc:spChg>
      </pc:sldChg>
      <pc:sldChg chg="del">
        <pc:chgData name="Mike Willis" userId="5776f565-9b58-4956-833f-f95731c013c2" providerId="ADAL" clId="{F57D066D-21C1-4594-9500-AC9ABFC3DE9F}" dt="2022-12-20T16:40:23.253" v="0" actId="2696"/>
        <pc:sldMkLst>
          <pc:docMk/>
          <pc:sldMk cId="1209489080" sldId="396"/>
        </pc:sldMkLst>
      </pc:sldChg>
      <pc:sldChg chg="modSp new mod">
        <pc:chgData name="Mike Willis" userId="5776f565-9b58-4956-833f-f95731c013c2" providerId="ADAL" clId="{F57D066D-21C1-4594-9500-AC9ABFC3DE9F}" dt="2022-12-20T17:09:46.228" v="837" actId="20577"/>
        <pc:sldMkLst>
          <pc:docMk/>
          <pc:sldMk cId="3172855279" sldId="396"/>
        </pc:sldMkLst>
        <pc:spChg chg="mod">
          <ac:chgData name="Mike Willis" userId="5776f565-9b58-4956-833f-f95731c013c2" providerId="ADAL" clId="{F57D066D-21C1-4594-9500-AC9ABFC3DE9F}" dt="2022-12-20T17:07:46.273" v="782" actId="20577"/>
          <ac:spMkLst>
            <pc:docMk/>
            <pc:sldMk cId="3172855279" sldId="396"/>
            <ac:spMk id="2" creationId="{051653D9-9CCE-6AEE-B49B-4AA6D3D385F7}"/>
          </ac:spMkLst>
        </pc:spChg>
        <pc:spChg chg="mod">
          <ac:chgData name="Mike Willis" userId="5776f565-9b58-4956-833f-f95731c013c2" providerId="ADAL" clId="{F57D066D-21C1-4594-9500-AC9ABFC3DE9F}" dt="2022-12-20T17:09:46.228" v="837" actId="20577"/>
          <ac:spMkLst>
            <pc:docMk/>
            <pc:sldMk cId="3172855279" sldId="396"/>
            <ac:spMk id="3" creationId="{C175F3D3-2FDB-7C14-B8F2-BA715890C374}"/>
          </ac:spMkLst>
        </pc:spChg>
      </pc:sldChg>
      <pc:sldChg chg="modSp new mod">
        <pc:chgData name="Mike Willis" userId="5776f565-9b58-4956-833f-f95731c013c2" providerId="ADAL" clId="{F57D066D-21C1-4594-9500-AC9ABFC3DE9F}" dt="2022-12-20T17:11:46.937" v="876" actId="2711"/>
        <pc:sldMkLst>
          <pc:docMk/>
          <pc:sldMk cId="2717629072" sldId="397"/>
        </pc:sldMkLst>
        <pc:spChg chg="mod">
          <ac:chgData name="Mike Willis" userId="5776f565-9b58-4956-833f-f95731c013c2" providerId="ADAL" clId="{F57D066D-21C1-4594-9500-AC9ABFC3DE9F}" dt="2022-12-20T17:10:02.242" v="861" actId="20577"/>
          <ac:spMkLst>
            <pc:docMk/>
            <pc:sldMk cId="2717629072" sldId="397"/>
            <ac:spMk id="2" creationId="{08C68321-5013-C985-B5C8-23D610BC18B7}"/>
          </ac:spMkLst>
        </pc:spChg>
        <pc:spChg chg="mod">
          <ac:chgData name="Mike Willis" userId="5776f565-9b58-4956-833f-f95731c013c2" providerId="ADAL" clId="{F57D066D-21C1-4594-9500-AC9ABFC3DE9F}" dt="2022-12-20T17:11:46.937" v="876" actId="2711"/>
          <ac:spMkLst>
            <pc:docMk/>
            <pc:sldMk cId="2717629072" sldId="397"/>
            <ac:spMk id="3" creationId="{C9288193-22F7-8992-9081-F54443FA90FA}"/>
          </ac:spMkLst>
        </pc:spChg>
      </pc:sldChg>
      <pc:sldChg chg="del">
        <pc:chgData name="Mike Willis" userId="5776f565-9b58-4956-833f-f95731c013c2" providerId="ADAL" clId="{F57D066D-21C1-4594-9500-AC9ABFC3DE9F}" dt="2022-12-20T16:40:23.253" v="0" actId="2696"/>
        <pc:sldMkLst>
          <pc:docMk/>
          <pc:sldMk cId="3322671202" sldId="397"/>
        </pc:sldMkLst>
      </pc:sldChg>
      <pc:sldChg chg="del">
        <pc:chgData name="Mike Willis" userId="5776f565-9b58-4956-833f-f95731c013c2" providerId="ADAL" clId="{F57D066D-21C1-4594-9500-AC9ABFC3DE9F}" dt="2022-12-20T16:40:23.253" v="0" actId="2696"/>
        <pc:sldMkLst>
          <pc:docMk/>
          <pc:sldMk cId="2432041685" sldId="398"/>
        </pc:sldMkLst>
      </pc:sldChg>
      <pc:sldChg chg="modSp new mod">
        <pc:chgData name="Mike Willis" userId="5776f565-9b58-4956-833f-f95731c013c2" providerId="ADAL" clId="{F57D066D-21C1-4594-9500-AC9ABFC3DE9F}" dt="2022-12-20T17:14:31.920" v="918" actId="207"/>
        <pc:sldMkLst>
          <pc:docMk/>
          <pc:sldMk cId="3952888589" sldId="398"/>
        </pc:sldMkLst>
        <pc:spChg chg="mod">
          <ac:chgData name="Mike Willis" userId="5776f565-9b58-4956-833f-f95731c013c2" providerId="ADAL" clId="{F57D066D-21C1-4594-9500-AC9ABFC3DE9F}" dt="2022-12-20T17:12:06.314" v="897" actId="20577"/>
          <ac:spMkLst>
            <pc:docMk/>
            <pc:sldMk cId="3952888589" sldId="398"/>
            <ac:spMk id="2" creationId="{18DF3908-1D72-E699-F853-F07233DBD9AA}"/>
          </ac:spMkLst>
        </pc:spChg>
        <pc:spChg chg="mod">
          <ac:chgData name="Mike Willis" userId="5776f565-9b58-4956-833f-f95731c013c2" providerId="ADAL" clId="{F57D066D-21C1-4594-9500-AC9ABFC3DE9F}" dt="2022-12-20T17:14:31.920" v="918" actId="207"/>
          <ac:spMkLst>
            <pc:docMk/>
            <pc:sldMk cId="3952888589" sldId="398"/>
            <ac:spMk id="3" creationId="{BD3E14FA-9AFB-B1E4-B6F7-71851689A53E}"/>
          </ac:spMkLst>
        </pc:spChg>
      </pc:sldChg>
      <pc:sldChg chg="modSp new mod">
        <pc:chgData name="Mike Willis" userId="5776f565-9b58-4956-833f-f95731c013c2" providerId="ADAL" clId="{F57D066D-21C1-4594-9500-AC9ABFC3DE9F}" dt="2022-12-20T17:16:31.379" v="949" actId="313"/>
        <pc:sldMkLst>
          <pc:docMk/>
          <pc:sldMk cId="1275816607" sldId="399"/>
        </pc:sldMkLst>
        <pc:spChg chg="mod">
          <ac:chgData name="Mike Willis" userId="5776f565-9b58-4956-833f-f95731c013c2" providerId="ADAL" clId="{F57D066D-21C1-4594-9500-AC9ABFC3DE9F}" dt="2022-12-20T17:14:56.133" v="941" actId="20577"/>
          <ac:spMkLst>
            <pc:docMk/>
            <pc:sldMk cId="1275816607" sldId="399"/>
            <ac:spMk id="2" creationId="{F31C3FE9-7CF4-7FA2-5F08-5136CC67EAAB}"/>
          </ac:spMkLst>
        </pc:spChg>
        <pc:spChg chg="mod">
          <ac:chgData name="Mike Willis" userId="5776f565-9b58-4956-833f-f95731c013c2" providerId="ADAL" clId="{F57D066D-21C1-4594-9500-AC9ABFC3DE9F}" dt="2022-12-20T17:16:31.379" v="949" actId="313"/>
          <ac:spMkLst>
            <pc:docMk/>
            <pc:sldMk cId="1275816607" sldId="399"/>
            <ac:spMk id="3" creationId="{E6D3E798-50BF-C240-2F97-9D0DDCD110E2}"/>
          </ac:spMkLst>
        </pc:spChg>
      </pc:sldChg>
      <pc:sldChg chg="del">
        <pc:chgData name="Mike Willis" userId="5776f565-9b58-4956-833f-f95731c013c2" providerId="ADAL" clId="{F57D066D-21C1-4594-9500-AC9ABFC3DE9F}" dt="2022-12-20T16:40:23.253" v="0" actId="2696"/>
        <pc:sldMkLst>
          <pc:docMk/>
          <pc:sldMk cId="3072825935" sldId="399"/>
        </pc:sldMkLst>
      </pc:sldChg>
      <pc:sldChg chg="modSp new mod">
        <pc:chgData name="Mike Willis" userId="5776f565-9b58-4956-833f-f95731c013c2" providerId="ADAL" clId="{F57D066D-21C1-4594-9500-AC9ABFC3DE9F}" dt="2022-12-20T17:18:12.765" v="995" actId="207"/>
        <pc:sldMkLst>
          <pc:docMk/>
          <pc:sldMk cId="1713454758" sldId="400"/>
        </pc:sldMkLst>
        <pc:spChg chg="mod">
          <ac:chgData name="Mike Willis" userId="5776f565-9b58-4956-833f-f95731c013c2" providerId="ADAL" clId="{F57D066D-21C1-4594-9500-AC9ABFC3DE9F}" dt="2022-12-20T17:17:14.084" v="991" actId="20577"/>
          <ac:spMkLst>
            <pc:docMk/>
            <pc:sldMk cId="1713454758" sldId="400"/>
            <ac:spMk id="2" creationId="{5A2C9861-2EED-A680-2688-3DE24BA57EC4}"/>
          </ac:spMkLst>
        </pc:spChg>
        <pc:spChg chg="mod">
          <ac:chgData name="Mike Willis" userId="5776f565-9b58-4956-833f-f95731c013c2" providerId="ADAL" clId="{F57D066D-21C1-4594-9500-AC9ABFC3DE9F}" dt="2022-12-20T17:18:12.765" v="995" actId="207"/>
          <ac:spMkLst>
            <pc:docMk/>
            <pc:sldMk cId="1713454758" sldId="400"/>
            <ac:spMk id="3" creationId="{79633DF1-EBF5-B8DA-71C0-514D29371A1A}"/>
          </ac:spMkLst>
        </pc:spChg>
      </pc:sldChg>
      <pc:sldChg chg="del">
        <pc:chgData name="Mike Willis" userId="5776f565-9b58-4956-833f-f95731c013c2" providerId="ADAL" clId="{F57D066D-21C1-4594-9500-AC9ABFC3DE9F}" dt="2022-12-20T16:40:23.253" v="0" actId="2696"/>
        <pc:sldMkLst>
          <pc:docMk/>
          <pc:sldMk cId="3606289959" sldId="400"/>
        </pc:sldMkLst>
      </pc:sldChg>
      <pc:sldChg chg="modSp new mod modAnim">
        <pc:chgData name="Mike Willis" userId="5776f565-9b58-4956-833f-f95731c013c2" providerId="ADAL" clId="{F57D066D-21C1-4594-9500-AC9ABFC3DE9F}" dt="2022-12-20T17:33:47.256" v="1396"/>
        <pc:sldMkLst>
          <pc:docMk/>
          <pc:sldMk cId="2860730767" sldId="401"/>
        </pc:sldMkLst>
        <pc:spChg chg="mod">
          <ac:chgData name="Mike Willis" userId="5776f565-9b58-4956-833f-f95731c013c2" providerId="ADAL" clId="{F57D066D-21C1-4594-9500-AC9ABFC3DE9F}" dt="2022-12-20T17:18:48.165" v="1021" actId="20577"/>
          <ac:spMkLst>
            <pc:docMk/>
            <pc:sldMk cId="2860730767" sldId="401"/>
            <ac:spMk id="2" creationId="{C8C65BC3-EB4C-A315-CB51-89F0ACA95FE4}"/>
          </ac:spMkLst>
        </pc:spChg>
        <pc:spChg chg="mod">
          <ac:chgData name="Mike Willis" userId="5776f565-9b58-4956-833f-f95731c013c2" providerId="ADAL" clId="{F57D066D-21C1-4594-9500-AC9ABFC3DE9F}" dt="2022-12-20T17:19:46.578" v="1040" actId="27636"/>
          <ac:spMkLst>
            <pc:docMk/>
            <pc:sldMk cId="2860730767" sldId="401"/>
            <ac:spMk id="3" creationId="{9C1F62BA-8FDA-326F-B971-4DD019CFAEAE}"/>
          </ac:spMkLst>
        </pc:spChg>
      </pc:sldChg>
      <pc:sldChg chg="del">
        <pc:chgData name="Mike Willis" userId="5776f565-9b58-4956-833f-f95731c013c2" providerId="ADAL" clId="{F57D066D-21C1-4594-9500-AC9ABFC3DE9F}" dt="2022-12-20T16:40:23.253" v="0" actId="2696"/>
        <pc:sldMkLst>
          <pc:docMk/>
          <pc:sldMk cId="3933251001" sldId="401"/>
        </pc:sldMkLst>
      </pc:sldChg>
      <pc:sldChg chg="modSp new mod modAnim">
        <pc:chgData name="Mike Willis" userId="5776f565-9b58-4956-833f-f95731c013c2" providerId="ADAL" clId="{F57D066D-21C1-4594-9500-AC9ABFC3DE9F}" dt="2022-12-20T17:33:58.870" v="1397"/>
        <pc:sldMkLst>
          <pc:docMk/>
          <pc:sldMk cId="1795308705" sldId="402"/>
        </pc:sldMkLst>
        <pc:spChg chg="mod">
          <ac:chgData name="Mike Willis" userId="5776f565-9b58-4956-833f-f95731c013c2" providerId="ADAL" clId="{F57D066D-21C1-4594-9500-AC9ABFC3DE9F}" dt="2022-12-20T17:20:22.254" v="1074" actId="20577"/>
          <ac:spMkLst>
            <pc:docMk/>
            <pc:sldMk cId="1795308705" sldId="402"/>
            <ac:spMk id="2" creationId="{D9AE85D6-CC52-7A63-D5DA-5B10B845C602}"/>
          </ac:spMkLst>
        </pc:spChg>
        <pc:spChg chg="mod">
          <ac:chgData name="Mike Willis" userId="5776f565-9b58-4956-833f-f95731c013c2" providerId="ADAL" clId="{F57D066D-21C1-4594-9500-AC9ABFC3DE9F}" dt="2022-12-20T17:20:53.281" v="1084" actId="27636"/>
          <ac:spMkLst>
            <pc:docMk/>
            <pc:sldMk cId="1795308705" sldId="402"/>
            <ac:spMk id="3" creationId="{1AFFE5A6-9A82-8149-B2FB-B6ED51802955}"/>
          </ac:spMkLst>
        </pc:spChg>
      </pc:sldChg>
      <pc:sldChg chg="del">
        <pc:chgData name="Mike Willis" userId="5776f565-9b58-4956-833f-f95731c013c2" providerId="ADAL" clId="{F57D066D-21C1-4594-9500-AC9ABFC3DE9F}" dt="2022-12-20T16:40:23.253" v="0" actId="2696"/>
        <pc:sldMkLst>
          <pc:docMk/>
          <pc:sldMk cId="1907981912" sldId="402"/>
        </pc:sldMkLst>
      </pc:sldChg>
      <pc:sldChg chg="del">
        <pc:chgData name="Mike Willis" userId="5776f565-9b58-4956-833f-f95731c013c2" providerId="ADAL" clId="{F57D066D-21C1-4594-9500-AC9ABFC3DE9F}" dt="2022-12-20T16:40:23.253" v="0" actId="2696"/>
        <pc:sldMkLst>
          <pc:docMk/>
          <pc:sldMk cId="2898343519" sldId="403"/>
        </pc:sldMkLst>
      </pc:sldChg>
      <pc:sldChg chg="modSp new mod modAnim">
        <pc:chgData name="Mike Willis" userId="5776f565-9b58-4956-833f-f95731c013c2" providerId="ADAL" clId="{F57D066D-21C1-4594-9500-AC9ABFC3DE9F}" dt="2022-12-20T17:34:08.376" v="1398"/>
        <pc:sldMkLst>
          <pc:docMk/>
          <pc:sldMk cId="3802218011" sldId="403"/>
        </pc:sldMkLst>
        <pc:spChg chg="mod">
          <ac:chgData name="Mike Willis" userId="5776f565-9b58-4956-833f-f95731c013c2" providerId="ADAL" clId="{F57D066D-21C1-4594-9500-AC9ABFC3DE9F}" dt="2022-12-20T17:21:13.946" v="1116" actId="20577"/>
          <ac:spMkLst>
            <pc:docMk/>
            <pc:sldMk cId="3802218011" sldId="403"/>
            <ac:spMk id="2" creationId="{3E7F6CCA-B359-219C-B495-F0F5CCED664D}"/>
          </ac:spMkLst>
        </pc:spChg>
        <pc:spChg chg="mod">
          <ac:chgData name="Mike Willis" userId="5776f565-9b58-4956-833f-f95731c013c2" providerId="ADAL" clId="{F57D066D-21C1-4594-9500-AC9ABFC3DE9F}" dt="2022-12-20T17:21:34.336" v="1135" actId="15"/>
          <ac:spMkLst>
            <pc:docMk/>
            <pc:sldMk cId="3802218011" sldId="403"/>
            <ac:spMk id="3" creationId="{B29DE052-8696-20A4-C149-2C06A3A9C20B}"/>
          </ac:spMkLst>
        </pc:spChg>
      </pc:sldChg>
      <pc:sldChg chg="del">
        <pc:chgData name="Mike Willis" userId="5776f565-9b58-4956-833f-f95731c013c2" providerId="ADAL" clId="{F57D066D-21C1-4594-9500-AC9ABFC3DE9F}" dt="2022-12-20T16:40:23.253" v="0" actId="2696"/>
        <pc:sldMkLst>
          <pc:docMk/>
          <pc:sldMk cId="809290854" sldId="404"/>
        </pc:sldMkLst>
      </pc:sldChg>
      <pc:sldChg chg="addSp modSp new mod">
        <pc:chgData name="Mike Willis" userId="5776f565-9b58-4956-833f-f95731c013c2" providerId="ADAL" clId="{F57D066D-21C1-4594-9500-AC9ABFC3DE9F}" dt="2022-12-20T17:23:33.183" v="1198" actId="167"/>
        <pc:sldMkLst>
          <pc:docMk/>
          <pc:sldMk cId="2704628068" sldId="404"/>
        </pc:sldMkLst>
        <pc:spChg chg="mod">
          <ac:chgData name="Mike Willis" userId="5776f565-9b58-4956-833f-f95731c013c2" providerId="ADAL" clId="{F57D066D-21C1-4594-9500-AC9ABFC3DE9F}" dt="2022-12-20T17:21:58.161" v="1192" actId="313"/>
          <ac:spMkLst>
            <pc:docMk/>
            <pc:sldMk cId="2704628068" sldId="404"/>
            <ac:spMk id="2" creationId="{D4D16DE0-C824-A7AE-2C42-5312EB6AF731}"/>
          </ac:spMkLst>
        </pc:spChg>
        <pc:picChg chg="add mod">
          <ac:chgData name="Mike Willis" userId="5776f565-9b58-4956-833f-f95731c013c2" providerId="ADAL" clId="{F57D066D-21C1-4594-9500-AC9ABFC3DE9F}" dt="2022-12-20T17:23:33.183" v="1198" actId="167"/>
          <ac:picMkLst>
            <pc:docMk/>
            <pc:sldMk cId="2704628068" sldId="404"/>
            <ac:picMk id="2050" creationId="{256C8BE4-A6AE-6663-406B-9E0E00B57AC5}"/>
          </ac:picMkLst>
        </pc:picChg>
      </pc:sldChg>
      <pc:sldChg chg="del">
        <pc:chgData name="Mike Willis" userId="5776f565-9b58-4956-833f-f95731c013c2" providerId="ADAL" clId="{F57D066D-21C1-4594-9500-AC9ABFC3DE9F}" dt="2022-12-20T16:40:23.253" v="0" actId="2696"/>
        <pc:sldMkLst>
          <pc:docMk/>
          <pc:sldMk cId="432345153" sldId="405"/>
        </pc:sldMkLst>
      </pc:sldChg>
      <pc:sldChg chg="modSp new mod modAnim">
        <pc:chgData name="Mike Willis" userId="5776f565-9b58-4956-833f-f95731c013c2" providerId="ADAL" clId="{F57D066D-21C1-4594-9500-AC9ABFC3DE9F}" dt="2022-12-20T17:34:27.728" v="1400"/>
        <pc:sldMkLst>
          <pc:docMk/>
          <pc:sldMk cId="1047862081" sldId="405"/>
        </pc:sldMkLst>
        <pc:spChg chg="mod">
          <ac:chgData name="Mike Willis" userId="5776f565-9b58-4956-833f-f95731c013c2" providerId="ADAL" clId="{F57D066D-21C1-4594-9500-AC9ABFC3DE9F}" dt="2022-12-20T17:24:06.503" v="1231" actId="20577"/>
          <ac:spMkLst>
            <pc:docMk/>
            <pc:sldMk cId="1047862081" sldId="405"/>
            <ac:spMk id="2" creationId="{66AABA08-AD72-BAD1-FDCA-610C5E1067B2}"/>
          </ac:spMkLst>
        </pc:spChg>
        <pc:spChg chg="mod">
          <ac:chgData name="Mike Willis" userId="5776f565-9b58-4956-833f-f95731c013c2" providerId="ADAL" clId="{F57D066D-21C1-4594-9500-AC9ABFC3DE9F}" dt="2022-12-20T17:25:13.360" v="1271" actId="20577"/>
          <ac:spMkLst>
            <pc:docMk/>
            <pc:sldMk cId="1047862081" sldId="405"/>
            <ac:spMk id="3" creationId="{76EFC2FA-4EFB-0AFE-4910-BC2D10CA319E}"/>
          </ac:spMkLst>
        </pc:spChg>
      </pc:sldChg>
      <pc:sldChg chg="modSp new mod">
        <pc:chgData name="Mike Willis" userId="5776f565-9b58-4956-833f-f95731c013c2" providerId="ADAL" clId="{F57D066D-21C1-4594-9500-AC9ABFC3DE9F}" dt="2022-12-20T17:25:52.539" v="1285" actId="208"/>
        <pc:sldMkLst>
          <pc:docMk/>
          <pc:sldMk cId="859455621" sldId="406"/>
        </pc:sldMkLst>
        <pc:spChg chg="mod">
          <ac:chgData name="Mike Willis" userId="5776f565-9b58-4956-833f-f95731c013c2" providerId="ADAL" clId="{F57D066D-21C1-4594-9500-AC9ABFC3DE9F}" dt="2022-12-20T17:25:52.539" v="1285" actId="208"/>
          <ac:spMkLst>
            <pc:docMk/>
            <pc:sldMk cId="859455621" sldId="406"/>
            <ac:spMk id="2" creationId="{B5794229-9ADF-933B-77E1-7988AFA8CA84}"/>
          </ac:spMkLst>
        </pc:spChg>
        <pc:spChg chg="mod">
          <ac:chgData name="Mike Willis" userId="5776f565-9b58-4956-833f-f95731c013c2" providerId="ADAL" clId="{F57D066D-21C1-4594-9500-AC9ABFC3DE9F}" dt="2022-12-20T17:25:44.549" v="1284" actId="208"/>
          <ac:spMkLst>
            <pc:docMk/>
            <pc:sldMk cId="859455621" sldId="406"/>
            <ac:spMk id="3" creationId="{78FEB5B4-3F55-B3F0-6B7B-CBBB2144A326}"/>
          </ac:spMkLst>
        </pc:spChg>
      </pc:sldChg>
      <pc:sldChg chg="del">
        <pc:chgData name="Mike Willis" userId="5776f565-9b58-4956-833f-f95731c013c2" providerId="ADAL" clId="{F57D066D-21C1-4594-9500-AC9ABFC3DE9F}" dt="2022-12-20T16:40:23.253" v="0" actId="2696"/>
        <pc:sldMkLst>
          <pc:docMk/>
          <pc:sldMk cId="2640050461" sldId="406"/>
        </pc:sldMkLst>
      </pc:sldChg>
      <pc:sldChg chg="del">
        <pc:chgData name="Mike Willis" userId="5776f565-9b58-4956-833f-f95731c013c2" providerId="ADAL" clId="{F57D066D-21C1-4594-9500-AC9ABFC3DE9F}" dt="2022-12-20T16:40:23.253" v="0" actId="2696"/>
        <pc:sldMkLst>
          <pc:docMk/>
          <pc:sldMk cId="213842721" sldId="407"/>
        </pc:sldMkLst>
      </pc:sldChg>
      <pc:sldChg chg="modSp new mod modAnim">
        <pc:chgData name="Mike Willis" userId="5776f565-9b58-4956-833f-f95731c013c2" providerId="ADAL" clId="{F57D066D-21C1-4594-9500-AC9ABFC3DE9F}" dt="2022-12-20T17:34:40.145" v="1401"/>
        <pc:sldMkLst>
          <pc:docMk/>
          <pc:sldMk cId="1098329491" sldId="407"/>
        </pc:sldMkLst>
        <pc:spChg chg="mod">
          <ac:chgData name="Mike Willis" userId="5776f565-9b58-4956-833f-f95731c013c2" providerId="ADAL" clId="{F57D066D-21C1-4594-9500-AC9ABFC3DE9F}" dt="2022-12-20T17:26:20.073" v="1305" actId="20577"/>
          <ac:spMkLst>
            <pc:docMk/>
            <pc:sldMk cId="1098329491" sldId="407"/>
            <ac:spMk id="2" creationId="{3C5EB9EB-C469-A9C3-3488-A71514C166D3}"/>
          </ac:spMkLst>
        </pc:spChg>
        <pc:spChg chg="mod">
          <ac:chgData name="Mike Willis" userId="5776f565-9b58-4956-833f-f95731c013c2" providerId="ADAL" clId="{F57D066D-21C1-4594-9500-AC9ABFC3DE9F}" dt="2022-12-20T17:27:22.970" v="1347" actId="2711"/>
          <ac:spMkLst>
            <pc:docMk/>
            <pc:sldMk cId="1098329491" sldId="407"/>
            <ac:spMk id="3" creationId="{DDCFC99E-5935-401D-730C-13D6823E1B2C}"/>
          </ac:spMkLst>
        </pc:spChg>
      </pc:sldChg>
      <pc:sldChg chg="del">
        <pc:chgData name="Mike Willis" userId="5776f565-9b58-4956-833f-f95731c013c2" providerId="ADAL" clId="{F57D066D-21C1-4594-9500-AC9ABFC3DE9F}" dt="2022-12-20T16:40:23.253" v="0" actId="2696"/>
        <pc:sldMkLst>
          <pc:docMk/>
          <pc:sldMk cId="2053378194" sldId="408"/>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78684C-0C55-45E8-80E2-B6E85644807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B959AFD-3D78-4A01-8925-1D85824F085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70670F8-311E-4B49-BC74-E855B9164244}"/>
              </a:ext>
            </a:extLst>
          </p:cNvPr>
          <p:cNvSpPr>
            <a:spLocks noGrp="1"/>
          </p:cNvSpPr>
          <p:nvPr>
            <p:ph type="dt" sz="half" idx="10"/>
          </p:nvPr>
        </p:nvSpPr>
        <p:spPr/>
        <p:txBody>
          <a:bodyPr/>
          <a:lstStyle/>
          <a:p>
            <a:fld id="{B2D8B8F1-9098-4AF8-9193-4142E79ED368}" type="datetimeFigureOut">
              <a:rPr lang="en-US" smtClean="0"/>
              <a:t>12/25/2022</a:t>
            </a:fld>
            <a:endParaRPr lang="en-US"/>
          </a:p>
        </p:txBody>
      </p:sp>
      <p:sp>
        <p:nvSpPr>
          <p:cNvPr id="5" name="Footer Placeholder 4">
            <a:extLst>
              <a:ext uri="{FF2B5EF4-FFF2-40B4-BE49-F238E27FC236}">
                <a16:creationId xmlns:a16="http://schemas.microsoft.com/office/drawing/2014/main" id="{D43EDB2F-2BCC-4AFA-9AA9-1052518987B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AD2967A-33EB-44A1-9AED-0D0E10EC6426}"/>
              </a:ext>
            </a:extLst>
          </p:cNvPr>
          <p:cNvSpPr>
            <a:spLocks noGrp="1"/>
          </p:cNvSpPr>
          <p:nvPr>
            <p:ph type="sldNum" sz="quarter" idx="12"/>
          </p:nvPr>
        </p:nvSpPr>
        <p:spPr/>
        <p:txBody>
          <a:bodyPr/>
          <a:lstStyle/>
          <a:p>
            <a:fld id="{B39ACE13-1B56-4700-A513-8157BAA78198}" type="slidenum">
              <a:rPr lang="en-US" smtClean="0"/>
              <a:t>‹#›</a:t>
            </a:fld>
            <a:endParaRPr lang="en-US"/>
          </a:p>
        </p:txBody>
      </p:sp>
    </p:spTree>
    <p:extLst>
      <p:ext uri="{BB962C8B-B14F-4D97-AF65-F5344CB8AC3E}">
        <p14:creationId xmlns:p14="http://schemas.microsoft.com/office/powerpoint/2010/main" val="31994071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8A3C18-130F-42B0-859F-70F981A259D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2CF9B8B-D46E-485F-8D04-72EEB896FF8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B3405FC-81DF-4CA2-B648-F2209D03D50C}"/>
              </a:ext>
            </a:extLst>
          </p:cNvPr>
          <p:cNvSpPr>
            <a:spLocks noGrp="1"/>
          </p:cNvSpPr>
          <p:nvPr>
            <p:ph type="dt" sz="half" idx="10"/>
          </p:nvPr>
        </p:nvSpPr>
        <p:spPr/>
        <p:txBody>
          <a:bodyPr/>
          <a:lstStyle/>
          <a:p>
            <a:fld id="{B2D8B8F1-9098-4AF8-9193-4142E79ED368}" type="datetimeFigureOut">
              <a:rPr lang="en-US" smtClean="0"/>
              <a:t>12/25/2022</a:t>
            </a:fld>
            <a:endParaRPr lang="en-US"/>
          </a:p>
        </p:txBody>
      </p:sp>
      <p:sp>
        <p:nvSpPr>
          <p:cNvPr id="5" name="Footer Placeholder 4">
            <a:extLst>
              <a:ext uri="{FF2B5EF4-FFF2-40B4-BE49-F238E27FC236}">
                <a16:creationId xmlns:a16="http://schemas.microsoft.com/office/drawing/2014/main" id="{120DCF02-BBFD-4F34-B66C-A8561920F28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FAFAF25-6F7C-474E-A97D-8BA644BD32DC}"/>
              </a:ext>
            </a:extLst>
          </p:cNvPr>
          <p:cNvSpPr>
            <a:spLocks noGrp="1"/>
          </p:cNvSpPr>
          <p:nvPr>
            <p:ph type="sldNum" sz="quarter" idx="12"/>
          </p:nvPr>
        </p:nvSpPr>
        <p:spPr/>
        <p:txBody>
          <a:bodyPr/>
          <a:lstStyle/>
          <a:p>
            <a:fld id="{B39ACE13-1B56-4700-A513-8157BAA78198}" type="slidenum">
              <a:rPr lang="en-US" smtClean="0"/>
              <a:t>‹#›</a:t>
            </a:fld>
            <a:endParaRPr lang="en-US"/>
          </a:p>
        </p:txBody>
      </p:sp>
    </p:spTree>
    <p:extLst>
      <p:ext uri="{BB962C8B-B14F-4D97-AF65-F5344CB8AC3E}">
        <p14:creationId xmlns:p14="http://schemas.microsoft.com/office/powerpoint/2010/main" val="35421488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9D04279-96E9-4F51-B1C5-9A0BA52C18B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AC7D03E-60BE-43EB-B18C-EB0839287F2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F783B66-F024-4F26-879F-DC5959A934F1}"/>
              </a:ext>
            </a:extLst>
          </p:cNvPr>
          <p:cNvSpPr>
            <a:spLocks noGrp="1"/>
          </p:cNvSpPr>
          <p:nvPr>
            <p:ph type="dt" sz="half" idx="10"/>
          </p:nvPr>
        </p:nvSpPr>
        <p:spPr/>
        <p:txBody>
          <a:bodyPr/>
          <a:lstStyle/>
          <a:p>
            <a:fld id="{B2D8B8F1-9098-4AF8-9193-4142E79ED368}" type="datetimeFigureOut">
              <a:rPr lang="en-US" smtClean="0"/>
              <a:t>12/25/2022</a:t>
            </a:fld>
            <a:endParaRPr lang="en-US"/>
          </a:p>
        </p:txBody>
      </p:sp>
      <p:sp>
        <p:nvSpPr>
          <p:cNvPr id="5" name="Footer Placeholder 4">
            <a:extLst>
              <a:ext uri="{FF2B5EF4-FFF2-40B4-BE49-F238E27FC236}">
                <a16:creationId xmlns:a16="http://schemas.microsoft.com/office/drawing/2014/main" id="{C2777EBA-E220-4A6D-9711-2260C64B237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C709902-918D-4B5A-BE0B-8747C9F9858E}"/>
              </a:ext>
            </a:extLst>
          </p:cNvPr>
          <p:cNvSpPr>
            <a:spLocks noGrp="1"/>
          </p:cNvSpPr>
          <p:nvPr>
            <p:ph type="sldNum" sz="quarter" idx="12"/>
          </p:nvPr>
        </p:nvSpPr>
        <p:spPr/>
        <p:txBody>
          <a:bodyPr/>
          <a:lstStyle/>
          <a:p>
            <a:fld id="{B39ACE13-1B56-4700-A513-8157BAA78198}" type="slidenum">
              <a:rPr lang="en-US" smtClean="0"/>
              <a:t>‹#›</a:t>
            </a:fld>
            <a:endParaRPr lang="en-US"/>
          </a:p>
        </p:txBody>
      </p:sp>
    </p:spTree>
    <p:extLst>
      <p:ext uri="{BB962C8B-B14F-4D97-AF65-F5344CB8AC3E}">
        <p14:creationId xmlns:p14="http://schemas.microsoft.com/office/powerpoint/2010/main" val="30645837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1469F0-209E-4DAF-95E0-C9D6667C734B}"/>
              </a:ext>
            </a:extLst>
          </p:cNvPr>
          <p:cNvSpPr>
            <a:spLocks noGrp="1"/>
          </p:cNvSpPr>
          <p:nvPr>
            <p:ph type="title"/>
          </p:nvPr>
        </p:nvSpPr>
        <p:spPr/>
        <p:txBody>
          <a:bodyPr/>
          <a:lstStyle>
            <a:lvl1pPr>
              <a:defRPr>
                <a:latin typeface="+mj-lt"/>
              </a:defRPr>
            </a:lvl1pPr>
          </a:lstStyle>
          <a:p>
            <a:r>
              <a:rPr lang="en-US" dirty="0"/>
              <a:t>Click to edit Master title style</a:t>
            </a:r>
          </a:p>
        </p:txBody>
      </p:sp>
      <p:sp>
        <p:nvSpPr>
          <p:cNvPr id="3" name="Content Placeholder 2">
            <a:extLst>
              <a:ext uri="{FF2B5EF4-FFF2-40B4-BE49-F238E27FC236}">
                <a16:creationId xmlns:a16="http://schemas.microsoft.com/office/drawing/2014/main" id="{D0CAE664-B815-4EBC-B42F-138ADE9F57E2}"/>
              </a:ext>
            </a:extLst>
          </p:cNvPr>
          <p:cNvSpPr>
            <a:spLocks noGrp="1"/>
          </p:cNvSpPr>
          <p:nvPr>
            <p:ph idx="1"/>
          </p:nvPr>
        </p:nvSpPr>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6290E768-88F0-40D9-B264-E740B0C81F27}"/>
              </a:ext>
            </a:extLst>
          </p:cNvPr>
          <p:cNvSpPr>
            <a:spLocks noGrp="1"/>
          </p:cNvSpPr>
          <p:nvPr>
            <p:ph type="dt" sz="half" idx="10"/>
          </p:nvPr>
        </p:nvSpPr>
        <p:spPr/>
        <p:txBody>
          <a:bodyPr/>
          <a:lstStyle/>
          <a:p>
            <a:fld id="{B2D8B8F1-9098-4AF8-9193-4142E79ED368}" type="datetimeFigureOut">
              <a:rPr lang="en-US" smtClean="0"/>
              <a:t>12/25/2022</a:t>
            </a:fld>
            <a:endParaRPr lang="en-US"/>
          </a:p>
        </p:txBody>
      </p:sp>
      <p:sp>
        <p:nvSpPr>
          <p:cNvPr id="5" name="Footer Placeholder 4">
            <a:extLst>
              <a:ext uri="{FF2B5EF4-FFF2-40B4-BE49-F238E27FC236}">
                <a16:creationId xmlns:a16="http://schemas.microsoft.com/office/drawing/2014/main" id="{4859A2B6-8DA0-478E-95BF-615F2D6C9A4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4F6EA12-FA3D-4A6F-AC50-7CB6CEE8F80B}"/>
              </a:ext>
            </a:extLst>
          </p:cNvPr>
          <p:cNvSpPr>
            <a:spLocks noGrp="1"/>
          </p:cNvSpPr>
          <p:nvPr>
            <p:ph type="sldNum" sz="quarter" idx="12"/>
          </p:nvPr>
        </p:nvSpPr>
        <p:spPr/>
        <p:txBody>
          <a:bodyPr/>
          <a:lstStyle/>
          <a:p>
            <a:fld id="{B39ACE13-1B56-4700-A513-8157BAA78198}" type="slidenum">
              <a:rPr lang="en-US" smtClean="0"/>
              <a:t>‹#›</a:t>
            </a:fld>
            <a:endParaRPr lang="en-US"/>
          </a:p>
        </p:txBody>
      </p:sp>
    </p:spTree>
    <p:extLst>
      <p:ext uri="{BB962C8B-B14F-4D97-AF65-F5344CB8AC3E}">
        <p14:creationId xmlns:p14="http://schemas.microsoft.com/office/powerpoint/2010/main" val="15691176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D0FB5F-9710-42EB-9CAC-E9F83C6E97E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B32C872-3CFA-4E36-92E7-7103490E36E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545EBD4-3AC9-45CB-9C63-502DEAE85469}"/>
              </a:ext>
            </a:extLst>
          </p:cNvPr>
          <p:cNvSpPr>
            <a:spLocks noGrp="1"/>
          </p:cNvSpPr>
          <p:nvPr>
            <p:ph type="dt" sz="half" idx="10"/>
          </p:nvPr>
        </p:nvSpPr>
        <p:spPr/>
        <p:txBody>
          <a:bodyPr/>
          <a:lstStyle/>
          <a:p>
            <a:fld id="{B2D8B8F1-9098-4AF8-9193-4142E79ED368}" type="datetimeFigureOut">
              <a:rPr lang="en-US" smtClean="0"/>
              <a:t>12/25/2022</a:t>
            </a:fld>
            <a:endParaRPr lang="en-US"/>
          </a:p>
        </p:txBody>
      </p:sp>
      <p:sp>
        <p:nvSpPr>
          <p:cNvPr id="5" name="Footer Placeholder 4">
            <a:extLst>
              <a:ext uri="{FF2B5EF4-FFF2-40B4-BE49-F238E27FC236}">
                <a16:creationId xmlns:a16="http://schemas.microsoft.com/office/drawing/2014/main" id="{4E4164B2-4293-4C8B-992F-5CC36C5B13D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EDE91A7-7B35-4C93-B316-FC3DE1EAFE83}"/>
              </a:ext>
            </a:extLst>
          </p:cNvPr>
          <p:cNvSpPr>
            <a:spLocks noGrp="1"/>
          </p:cNvSpPr>
          <p:nvPr>
            <p:ph type="sldNum" sz="quarter" idx="12"/>
          </p:nvPr>
        </p:nvSpPr>
        <p:spPr/>
        <p:txBody>
          <a:bodyPr/>
          <a:lstStyle/>
          <a:p>
            <a:fld id="{B39ACE13-1B56-4700-A513-8157BAA78198}" type="slidenum">
              <a:rPr lang="en-US" smtClean="0"/>
              <a:t>‹#›</a:t>
            </a:fld>
            <a:endParaRPr lang="en-US"/>
          </a:p>
        </p:txBody>
      </p:sp>
    </p:spTree>
    <p:extLst>
      <p:ext uri="{BB962C8B-B14F-4D97-AF65-F5344CB8AC3E}">
        <p14:creationId xmlns:p14="http://schemas.microsoft.com/office/powerpoint/2010/main" val="33708452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29AE7B-27D2-4C44-B204-4D5B25CB69D0}"/>
              </a:ext>
            </a:extLst>
          </p:cNvPr>
          <p:cNvSpPr>
            <a:spLocks noGrp="1"/>
          </p:cNvSpPr>
          <p:nvPr>
            <p:ph type="title"/>
          </p:nvPr>
        </p:nvSpPr>
        <p:spPr/>
        <p:txBody>
          <a:bodyPr/>
          <a:lstStyle>
            <a:lvl1pPr algn="ctr">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E1AA215-F25E-451D-9524-30FFDDC3068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D9D64EB-3A19-4D96-8E04-FEF33A31E96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ECF5120-129F-4DDD-9119-C8F6B35B8439}"/>
              </a:ext>
            </a:extLst>
          </p:cNvPr>
          <p:cNvSpPr>
            <a:spLocks noGrp="1"/>
          </p:cNvSpPr>
          <p:nvPr>
            <p:ph type="dt" sz="half" idx="10"/>
          </p:nvPr>
        </p:nvSpPr>
        <p:spPr/>
        <p:txBody>
          <a:bodyPr/>
          <a:lstStyle/>
          <a:p>
            <a:fld id="{B2D8B8F1-9098-4AF8-9193-4142E79ED368}" type="datetimeFigureOut">
              <a:rPr lang="en-US" smtClean="0"/>
              <a:t>12/25/2022</a:t>
            </a:fld>
            <a:endParaRPr lang="en-US"/>
          </a:p>
        </p:txBody>
      </p:sp>
      <p:sp>
        <p:nvSpPr>
          <p:cNvPr id="6" name="Footer Placeholder 5">
            <a:extLst>
              <a:ext uri="{FF2B5EF4-FFF2-40B4-BE49-F238E27FC236}">
                <a16:creationId xmlns:a16="http://schemas.microsoft.com/office/drawing/2014/main" id="{BB26E8A7-376D-42EF-89A1-E1B3B111226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4117E5E-12E5-41D3-BF0C-E8C6F23C329E}"/>
              </a:ext>
            </a:extLst>
          </p:cNvPr>
          <p:cNvSpPr>
            <a:spLocks noGrp="1"/>
          </p:cNvSpPr>
          <p:nvPr>
            <p:ph type="sldNum" sz="quarter" idx="12"/>
          </p:nvPr>
        </p:nvSpPr>
        <p:spPr/>
        <p:txBody>
          <a:bodyPr/>
          <a:lstStyle/>
          <a:p>
            <a:fld id="{B39ACE13-1B56-4700-A513-8157BAA78198}" type="slidenum">
              <a:rPr lang="en-US" smtClean="0"/>
              <a:t>‹#›</a:t>
            </a:fld>
            <a:endParaRPr lang="en-US"/>
          </a:p>
        </p:txBody>
      </p:sp>
    </p:spTree>
    <p:extLst>
      <p:ext uri="{BB962C8B-B14F-4D97-AF65-F5344CB8AC3E}">
        <p14:creationId xmlns:p14="http://schemas.microsoft.com/office/powerpoint/2010/main" val="36121437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0EF9CF-694E-46EB-8D5D-6443C24BCEC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5D5EAC9-8E87-4B30-800B-A09A95C5007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1F14CE9-9C06-4FC6-AF2D-8050426EA97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28D84BD-3244-4ACC-8880-C2B9263ECAC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15E0583-3A54-4438-8037-35B81C41ECE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502BAE4-1B6F-492E-92EE-B06404D7BD29}"/>
              </a:ext>
            </a:extLst>
          </p:cNvPr>
          <p:cNvSpPr>
            <a:spLocks noGrp="1"/>
          </p:cNvSpPr>
          <p:nvPr>
            <p:ph type="dt" sz="half" idx="10"/>
          </p:nvPr>
        </p:nvSpPr>
        <p:spPr/>
        <p:txBody>
          <a:bodyPr/>
          <a:lstStyle/>
          <a:p>
            <a:fld id="{B2D8B8F1-9098-4AF8-9193-4142E79ED368}" type="datetimeFigureOut">
              <a:rPr lang="en-US" smtClean="0"/>
              <a:t>12/25/2022</a:t>
            </a:fld>
            <a:endParaRPr lang="en-US"/>
          </a:p>
        </p:txBody>
      </p:sp>
      <p:sp>
        <p:nvSpPr>
          <p:cNvPr id="8" name="Footer Placeholder 7">
            <a:extLst>
              <a:ext uri="{FF2B5EF4-FFF2-40B4-BE49-F238E27FC236}">
                <a16:creationId xmlns:a16="http://schemas.microsoft.com/office/drawing/2014/main" id="{4DA55760-865F-4EC1-B3E9-21F6A7B8C62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8BA8295-4E33-48F2-9183-FDC0A9D4A2B4}"/>
              </a:ext>
            </a:extLst>
          </p:cNvPr>
          <p:cNvSpPr>
            <a:spLocks noGrp="1"/>
          </p:cNvSpPr>
          <p:nvPr>
            <p:ph type="sldNum" sz="quarter" idx="12"/>
          </p:nvPr>
        </p:nvSpPr>
        <p:spPr/>
        <p:txBody>
          <a:bodyPr/>
          <a:lstStyle/>
          <a:p>
            <a:fld id="{B39ACE13-1B56-4700-A513-8157BAA78198}" type="slidenum">
              <a:rPr lang="en-US" smtClean="0"/>
              <a:t>‹#›</a:t>
            </a:fld>
            <a:endParaRPr lang="en-US"/>
          </a:p>
        </p:txBody>
      </p:sp>
    </p:spTree>
    <p:extLst>
      <p:ext uri="{BB962C8B-B14F-4D97-AF65-F5344CB8AC3E}">
        <p14:creationId xmlns:p14="http://schemas.microsoft.com/office/powerpoint/2010/main" val="13346373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D1D2E7-6BE1-4C3C-BB32-C8E3FB40E85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C0FB3EF-D215-48C0-BFA3-BB904CB1D683}"/>
              </a:ext>
            </a:extLst>
          </p:cNvPr>
          <p:cNvSpPr>
            <a:spLocks noGrp="1"/>
          </p:cNvSpPr>
          <p:nvPr>
            <p:ph type="dt" sz="half" idx="10"/>
          </p:nvPr>
        </p:nvSpPr>
        <p:spPr/>
        <p:txBody>
          <a:bodyPr/>
          <a:lstStyle/>
          <a:p>
            <a:fld id="{B2D8B8F1-9098-4AF8-9193-4142E79ED368}" type="datetimeFigureOut">
              <a:rPr lang="en-US" smtClean="0"/>
              <a:t>12/25/2022</a:t>
            </a:fld>
            <a:endParaRPr lang="en-US"/>
          </a:p>
        </p:txBody>
      </p:sp>
      <p:sp>
        <p:nvSpPr>
          <p:cNvPr id="4" name="Footer Placeholder 3">
            <a:extLst>
              <a:ext uri="{FF2B5EF4-FFF2-40B4-BE49-F238E27FC236}">
                <a16:creationId xmlns:a16="http://schemas.microsoft.com/office/drawing/2014/main" id="{85FDC419-E590-4127-AE7E-78533AABC72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ACFBF6F-B2E0-4A83-99AF-203A79EEA2BE}"/>
              </a:ext>
            </a:extLst>
          </p:cNvPr>
          <p:cNvSpPr>
            <a:spLocks noGrp="1"/>
          </p:cNvSpPr>
          <p:nvPr>
            <p:ph type="sldNum" sz="quarter" idx="12"/>
          </p:nvPr>
        </p:nvSpPr>
        <p:spPr/>
        <p:txBody>
          <a:bodyPr/>
          <a:lstStyle/>
          <a:p>
            <a:fld id="{B39ACE13-1B56-4700-A513-8157BAA78198}" type="slidenum">
              <a:rPr lang="en-US" smtClean="0"/>
              <a:t>‹#›</a:t>
            </a:fld>
            <a:endParaRPr lang="en-US"/>
          </a:p>
        </p:txBody>
      </p:sp>
    </p:spTree>
    <p:extLst>
      <p:ext uri="{BB962C8B-B14F-4D97-AF65-F5344CB8AC3E}">
        <p14:creationId xmlns:p14="http://schemas.microsoft.com/office/powerpoint/2010/main" val="27792433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33801F5-3691-4936-A9DB-3B50E7F4E24E}"/>
              </a:ext>
            </a:extLst>
          </p:cNvPr>
          <p:cNvSpPr>
            <a:spLocks noGrp="1"/>
          </p:cNvSpPr>
          <p:nvPr>
            <p:ph type="dt" sz="half" idx="10"/>
          </p:nvPr>
        </p:nvSpPr>
        <p:spPr/>
        <p:txBody>
          <a:bodyPr/>
          <a:lstStyle/>
          <a:p>
            <a:fld id="{B2D8B8F1-9098-4AF8-9193-4142E79ED368}" type="datetimeFigureOut">
              <a:rPr lang="en-US" smtClean="0"/>
              <a:t>12/25/2022</a:t>
            </a:fld>
            <a:endParaRPr lang="en-US"/>
          </a:p>
        </p:txBody>
      </p:sp>
      <p:sp>
        <p:nvSpPr>
          <p:cNvPr id="3" name="Footer Placeholder 2">
            <a:extLst>
              <a:ext uri="{FF2B5EF4-FFF2-40B4-BE49-F238E27FC236}">
                <a16:creationId xmlns:a16="http://schemas.microsoft.com/office/drawing/2014/main" id="{9416DA89-FBDB-48E3-8464-9BF43DE73BE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94D0653-BF4F-4E4A-AF27-531149A4A6E2}"/>
              </a:ext>
            </a:extLst>
          </p:cNvPr>
          <p:cNvSpPr>
            <a:spLocks noGrp="1"/>
          </p:cNvSpPr>
          <p:nvPr>
            <p:ph type="sldNum" sz="quarter" idx="12"/>
          </p:nvPr>
        </p:nvSpPr>
        <p:spPr/>
        <p:txBody>
          <a:bodyPr/>
          <a:lstStyle/>
          <a:p>
            <a:fld id="{B39ACE13-1B56-4700-A513-8157BAA78198}" type="slidenum">
              <a:rPr lang="en-US" smtClean="0"/>
              <a:t>‹#›</a:t>
            </a:fld>
            <a:endParaRPr lang="en-US"/>
          </a:p>
        </p:txBody>
      </p:sp>
    </p:spTree>
    <p:extLst>
      <p:ext uri="{BB962C8B-B14F-4D97-AF65-F5344CB8AC3E}">
        <p14:creationId xmlns:p14="http://schemas.microsoft.com/office/powerpoint/2010/main" val="24577727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5C101B-8707-4105-A773-F19C64E26AB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6EA59C5-B0F8-4415-9030-83C6AEBA1FA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E42D337-B170-409B-8D9D-FB9510EAF70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6C0C73C-A2AB-443F-AC03-DEC8F794930D}"/>
              </a:ext>
            </a:extLst>
          </p:cNvPr>
          <p:cNvSpPr>
            <a:spLocks noGrp="1"/>
          </p:cNvSpPr>
          <p:nvPr>
            <p:ph type="dt" sz="half" idx="10"/>
          </p:nvPr>
        </p:nvSpPr>
        <p:spPr/>
        <p:txBody>
          <a:bodyPr/>
          <a:lstStyle/>
          <a:p>
            <a:fld id="{B2D8B8F1-9098-4AF8-9193-4142E79ED368}" type="datetimeFigureOut">
              <a:rPr lang="en-US" smtClean="0"/>
              <a:t>12/25/2022</a:t>
            </a:fld>
            <a:endParaRPr lang="en-US"/>
          </a:p>
        </p:txBody>
      </p:sp>
      <p:sp>
        <p:nvSpPr>
          <p:cNvPr id="6" name="Footer Placeholder 5">
            <a:extLst>
              <a:ext uri="{FF2B5EF4-FFF2-40B4-BE49-F238E27FC236}">
                <a16:creationId xmlns:a16="http://schemas.microsoft.com/office/drawing/2014/main" id="{1A971F78-3166-4B8A-9502-EC07C5783B7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31B8C20-7918-45E9-AB23-66137F7066C2}"/>
              </a:ext>
            </a:extLst>
          </p:cNvPr>
          <p:cNvSpPr>
            <a:spLocks noGrp="1"/>
          </p:cNvSpPr>
          <p:nvPr>
            <p:ph type="sldNum" sz="quarter" idx="12"/>
          </p:nvPr>
        </p:nvSpPr>
        <p:spPr/>
        <p:txBody>
          <a:bodyPr/>
          <a:lstStyle/>
          <a:p>
            <a:fld id="{B39ACE13-1B56-4700-A513-8157BAA78198}" type="slidenum">
              <a:rPr lang="en-US" smtClean="0"/>
              <a:t>‹#›</a:t>
            </a:fld>
            <a:endParaRPr lang="en-US"/>
          </a:p>
        </p:txBody>
      </p:sp>
    </p:spTree>
    <p:extLst>
      <p:ext uri="{BB962C8B-B14F-4D97-AF65-F5344CB8AC3E}">
        <p14:creationId xmlns:p14="http://schemas.microsoft.com/office/powerpoint/2010/main" val="23590106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70EC0A-47F3-4B4B-B12C-C092935CD68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B4359DC-1BF9-41CE-88C8-17CAC998352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3D7B6E05-E329-4A53-8A7F-8E5328B9721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A3F0B44-24FB-40EC-B34A-5520714F50FF}"/>
              </a:ext>
            </a:extLst>
          </p:cNvPr>
          <p:cNvSpPr>
            <a:spLocks noGrp="1"/>
          </p:cNvSpPr>
          <p:nvPr>
            <p:ph type="dt" sz="half" idx="10"/>
          </p:nvPr>
        </p:nvSpPr>
        <p:spPr/>
        <p:txBody>
          <a:bodyPr/>
          <a:lstStyle/>
          <a:p>
            <a:fld id="{B2D8B8F1-9098-4AF8-9193-4142E79ED368}" type="datetimeFigureOut">
              <a:rPr lang="en-US" smtClean="0"/>
              <a:t>12/25/2022</a:t>
            </a:fld>
            <a:endParaRPr lang="en-US"/>
          </a:p>
        </p:txBody>
      </p:sp>
      <p:sp>
        <p:nvSpPr>
          <p:cNvPr id="6" name="Footer Placeholder 5">
            <a:extLst>
              <a:ext uri="{FF2B5EF4-FFF2-40B4-BE49-F238E27FC236}">
                <a16:creationId xmlns:a16="http://schemas.microsoft.com/office/drawing/2014/main" id="{F987F805-D3E1-4103-9466-7B651037C0F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3E47A20-271C-4FA0-963C-6D8BF93005D5}"/>
              </a:ext>
            </a:extLst>
          </p:cNvPr>
          <p:cNvSpPr>
            <a:spLocks noGrp="1"/>
          </p:cNvSpPr>
          <p:nvPr>
            <p:ph type="sldNum" sz="quarter" idx="12"/>
          </p:nvPr>
        </p:nvSpPr>
        <p:spPr/>
        <p:txBody>
          <a:bodyPr/>
          <a:lstStyle/>
          <a:p>
            <a:fld id="{B39ACE13-1B56-4700-A513-8157BAA78198}" type="slidenum">
              <a:rPr lang="en-US" smtClean="0"/>
              <a:t>‹#›</a:t>
            </a:fld>
            <a:endParaRPr lang="en-US"/>
          </a:p>
        </p:txBody>
      </p:sp>
    </p:spTree>
    <p:extLst>
      <p:ext uri="{BB962C8B-B14F-4D97-AF65-F5344CB8AC3E}">
        <p14:creationId xmlns:p14="http://schemas.microsoft.com/office/powerpoint/2010/main" val="8787531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3795B85-C0D8-4DE0-AD78-DA04317DE646}"/>
              </a:ext>
            </a:extLst>
          </p:cNvPr>
          <p:cNvSpPr>
            <a:spLocks noGrp="1"/>
          </p:cNvSpPr>
          <p:nvPr>
            <p:ph type="title"/>
          </p:nvPr>
        </p:nvSpPr>
        <p:spPr>
          <a:xfrm>
            <a:off x="838200" y="365125"/>
            <a:ext cx="10515600" cy="1325563"/>
          </a:xfrm>
          <a:prstGeom prst="rect">
            <a:avLst/>
          </a:prstGeom>
          <a:solidFill>
            <a:schemeClr val="bg2">
              <a:lumMod val="90000"/>
            </a:schemeClr>
          </a:solidFill>
          <a:ln w="28575">
            <a:solidFill>
              <a:schemeClr val="tx1"/>
            </a:solidFill>
          </a:ln>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21DE59A7-94E0-4AFA-9372-F02AFA91D82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70B32D40-1B6B-4889-9BE1-148ECADB96C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D8B8F1-9098-4AF8-9193-4142E79ED368}" type="datetimeFigureOut">
              <a:rPr lang="en-US" smtClean="0"/>
              <a:t>12/25/2022</a:t>
            </a:fld>
            <a:endParaRPr lang="en-US"/>
          </a:p>
        </p:txBody>
      </p:sp>
      <p:sp>
        <p:nvSpPr>
          <p:cNvPr id="5" name="Footer Placeholder 4">
            <a:extLst>
              <a:ext uri="{FF2B5EF4-FFF2-40B4-BE49-F238E27FC236}">
                <a16:creationId xmlns:a16="http://schemas.microsoft.com/office/drawing/2014/main" id="{11FC3B06-BBB1-43B0-85D4-3FB95F92CCC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F202870-6B3E-49DE-99E0-B40A1DE3369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39ACE13-1B56-4700-A513-8157BAA78198}" type="slidenum">
              <a:rPr lang="en-US" smtClean="0"/>
              <a:t>‹#›</a:t>
            </a:fld>
            <a:endParaRPr lang="en-US"/>
          </a:p>
        </p:txBody>
      </p:sp>
    </p:spTree>
    <p:extLst>
      <p:ext uri="{BB962C8B-B14F-4D97-AF65-F5344CB8AC3E}">
        <p14:creationId xmlns:p14="http://schemas.microsoft.com/office/powerpoint/2010/main" val="22310105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lnSpc>
          <a:spcPct val="90000"/>
        </a:lnSpc>
        <a:spcBef>
          <a:spcPct val="0"/>
        </a:spcBef>
        <a:buNone/>
        <a:defRPr sz="4000" b="1" kern="1200">
          <a:solidFill>
            <a:srgbClr val="723736"/>
          </a:solidFill>
          <a:effectLst>
            <a:outerShdw blurRad="38100" dist="38100" dir="2700000" algn="tl">
              <a:srgbClr val="000000">
                <a:alpha val="43137"/>
              </a:srgbClr>
            </a:outerShdw>
          </a:effectLst>
          <a:latin typeface="+mj-lt"/>
          <a:ea typeface="Adobe Gothic Std B" panose="020B0800000000000000" pitchFamily="34" charset="-128"/>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Adobe Gothic Std B" panose="020B0800000000000000" pitchFamily="34"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Adobe Gothic Std B" panose="020B0800000000000000" pitchFamily="34"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mn-lt"/>
          <a:ea typeface="Adobe Gothic Std B" panose="020B0800000000000000" pitchFamily="34"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mn-lt"/>
          <a:ea typeface="Adobe Gothic Std B" panose="020B0800000000000000" pitchFamily="34"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Adobe Gothic Std B" panose="020B0800000000000000"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7524160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4335CD-B2D2-4857-3662-0528828A378C}"/>
              </a:ext>
            </a:extLst>
          </p:cNvPr>
          <p:cNvSpPr>
            <a:spLocks noGrp="1"/>
          </p:cNvSpPr>
          <p:nvPr>
            <p:ph type="title"/>
          </p:nvPr>
        </p:nvSpPr>
        <p:spPr/>
        <p:txBody>
          <a:bodyPr/>
          <a:lstStyle/>
          <a:p>
            <a:r>
              <a:rPr lang="en-US" dirty="0"/>
              <a:t>A Difficult Lesson</a:t>
            </a:r>
          </a:p>
        </p:txBody>
      </p:sp>
      <p:sp>
        <p:nvSpPr>
          <p:cNvPr id="3" name="Content Placeholder 2">
            <a:extLst>
              <a:ext uri="{FF2B5EF4-FFF2-40B4-BE49-F238E27FC236}">
                <a16:creationId xmlns:a16="http://schemas.microsoft.com/office/drawing/2014/main" id="{7C6A7FD6-8A84-1689-C05F-E888DF476342}"/>
              </a:ext>
            </a:extLst>
          </p:cNvPr>
          <p:cNvSpPr>
            <a:spLocks noGrp="1"/>
          </p:cNvSpPr>
          <p:nvPr>
            <p:ph idx="1"/>
          </p:nvPr>
        </p:nvSpPr>
        <p:spPr/>
        <p:txBody>
          <a:bodyPr/>
          <a:lstStyle/>
          <a:p>
            <a:r>
              <a:rPr lang="en-US" dirty="0"/>
              <a:t>This is a difficult and yet important lesson to learn and, I am confident that no one here would dare state that he has completely mastered this attitude.</a:t>
            </a:r>
          </a:p>
          <a:p>
            <a:r>
              <a:rPr lang="en-US" dirty="0"/>
              <a:t>Job’s comment following the loss of his wealth and his children are noble words of a strong man: “Then Job arose and tore his robe and shaved his head and fell on the ground and worshiped. And he said, ‘Naked I came from my mother’s womb, and naked shall I return. The Lord gave, and the Lord has taken away; blessed be the name of the Lord.’ In all this Job did not sin or charge God with wrong” (Job 1:20-22).</a:t>
            </a:r>
          </a:p>
        </p:txBody>
      </p:sp>
    </p:spTree>
    <p:extLst>
      <p:ext uri="{BB962C8B-B14F-4D97-AF65-F5344CB8AC3E}">
        <p14:creationId xmlns:p14="http://schemas.microsoft.com/office/powerpoint/2010/main" val="1101319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down)">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A66388-7628-52EA-84C9-4FF93906528B}"/>
              </a:ext>
            </a:extLst>
          </p:cNvPr>
          <p:cNvSpPr>
            <a:spLocks noGrp="1"/>
          </p:cNvSpPr>
          <p:nvPr>
            <p:ph type="title"/>
          </p:nvPr>
        </p:nvSpPr>
        <p:spPr/>
        <p:txBody>
          <a:bodyPr/>
          <a:lstStyle/>
          <a:p>
            <a:r>
              <a:rPr lang="en-US" dirty="0"/>
              <a:t>1 Corinthians 10:13</a:t>
            </a:r>
          </a:p>
        </p:txBody>
      </p:sp>
      <p:sp>
        <p:nvSpPr>
          <p:cNvPr id="3" name="Content Placeholder 2">
            <a:extLst>
              <a:ext uri="{FF2B5EF4-FFF2-40B4-BE49-F238E27FC236}">
                <a16:creationId xmlns:a16="http://schemas.microsoft.com/office/drawing/2014/main" id="{5BF90834-7242-0654-6937-4381E0040ADB}"/>
              </a:ext>
            </a:extLst>
          </p:cNvPr>
          <p:cNvSpPr>
            <a:spLocks noGrp="1"/>
          </p:cNvSpPr>
          <p:nvPr>
            <p:ph idx="1"/>
          </p:nvPr>
        </p:nvSpPr>
        <p:spPr>
          <a:xfrm>
            <a:off x="838200" y="1825625"/>
            <a:ext cx="10515600" cy="4763182"/>
          </a:xfrm>
        </p:spPr>
        <p:txBody>
          <a:bodyPr>
            <a:normAutofit fontScale="92500" lnSpcReduction="10000"/>
          </a:bodyPr>
          <a:lstStyle/>
          <a:p>
            <a:r>
              <a:rPr lang="en-US" dirty="0"/>
              <a:t>“No temptation has overtaken you that is not </a:t>
            </a:r>
            <a:r>
              <a:rPr lang="en-US" dirty="0">
                <a:solidFill>
                  <a:srgbClr val="723736"/>
                </a:solidFill>
                <a:latin typeface="+mj-lt"/>
              </a:rPr>
              <a:t>common to man</a:t>
            </a:r>
            <a:r>
              <a:rPr lang="en-US" dirty="0"/>
              <a:t>. God is faithful, and he will not let you be tempted beyond your ability, but with the temptation he will also provide the way of escape, that you may be able to endure it.”</a:t>
            </a:r>
          </a:p>
          <a:p>
            <a:pPr lvl="1"/>
            <a:r>
              <a:rPr lang="en-US" dirty="0"/>
              <a:t>Illnesses</a:t>
            </a:r>
          </a:p>
          <a:p>
            <a:pPr lvl="1"/>
            <a:r>
              <a:rPr lang="en-US" dirty="0"/>
              <a:t>Deaths in one’s family</a:t>
            </a:r>
          </a:p>
          <a:p>
            <a:pPr lvl="1"/>
            <a:r>
              <a:rPr lang="en-US" dirty="0"/>
              <a:t>Financial losses</a:t>
            </a:r>
          </a:p>
          <a:p>
            <a:pPr lvl="1"/>
            <a:r>
              <a:rPr lang="en-US" dirty="0"/>
              <a:t>Old age</a:t>
            </a:r>
          </a:p>
          <a:p>
            <a:pPr lvl="1"/>
            <a:r>
              <a:rPr lang="en-US" dirty="0"/>
              <a:t>Conflicts within a marriage</a:t>
            </a:r>
          </a:p>
          <a:p>
            <a:pPr lvl="1"/>
            <a:r>
              <a:rPr lang="en-US" dirty="0"/>
              <a:t>A Divorce</a:t>
            </a:r>
          </a:p>
          <a:p>
            <a:pPr lvl="1"/>
            <a:r>
              <a:rPr lang="en-US" dirty="0"/>
              <a:t>Rebellious children</a:t>
            </a:r>
          </a:p>
          <a:p>
            <a:r>
              <a:rPr lang="en-US" dirty="0"/>
              <a:t>The fact is that there are situations which come to each of us over which we have no control.</a:t>
            </a:r>
          </a:p>
        </p:txBody>
      </p:sp>
    </p:spTree>
    <p:extLst>
      <p:ext uri="{BB962C8B-B14F-4D97-AF65-F5344CB8AC3E}">
        <p14:creationId xmlns:p14="http://schemas.microsoft.com/office/powerpoint/2010/main" val="865825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down)">
                                      <p:cBhvr>
                                        <p:cTn id="7" dur="500"/>
                                        <p:tgtEl>
                                          <p:spTgt spid="3">
                                            <p:txEl>
                                              <p:pRg st="1" end="1"/>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wipe(down)">
                                      <p:cBhvr>
                                        <p:cTn id="10" dur="500"/>
                                        <p:tgtEl>
                                          <p:spTgt spid="3">
                                            <p:txEl>
                                              <p:pRg st="2" end="2"/>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wipe(down)">
                                      <p:cBhvr>
                                        <p:cTn id="13" dur="500"/>
                                        <p:tgtEl>
                                          <p:spTgt spid="3">
                                            <p:txEl>
                                              <p:pRg st="3" end="3"/>
                                            </p:txEl>
                                          </p:spTgt>
                                        </p:tgtEl>
                                      </p:cBhvr>
                                    </p:animEffect>
                                  </p:childTnLst>
                                </p:cTn>
                              </p:par>
                              <p:par>
                                <p:cTn id="14" presetID="22" presetClass="entr" presetSubtype="4" fill="hold"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wipe(down)">
                                      <p:cBhvr>
                                        <p:cTn id="16" dur="500"/>
                                        <p:tgtEl>
                                          <p:spTgt spid="3">
                                            <p:txEl>
                                              <p:pRg st="4" end="4"/>
                                            </p:txEl>
                                          </p:spTgt>
                                        </p:tgtEl>
                                      </p:cBhvr>
                                    </p:animEffect>
                                  </p:childTnLst>
                                </p:cTn>
                              </p:par>
                              <p:par>
                                <p:cTn id="17" presetID="22" presetClass="entr" presetSubtype="4"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Effect transition="in" filter="wipe(down)">
                                      <p:cBhvr>
                                        <p:cTn id="19" dur="500"/>
                                        <p:tgtEl>
                                          <p:spTgt spid="3">
                                            <p:txEl>
                                              <p:pRg st="5" end="5"/>
                                            </p:txEl>
                                          </p:spTgt>
                                        </p:tgtEl>
                                      </p:cBhvr>
                                    </p:animEffect>
                                  </p:childTnLst>
                                </p:cTn>
                              </p:par>
                              <p:par>
                                <p:cTn id="20" presetID="22" presetClass="entr" presetSubtype="4" fill="hold" nodeType="with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wipe(down)">
                                      <p:cBhvr>
                                        <p:cTn id="22" dur="500"/>
                                        <p:tgtEl>
                                          <p:spTgt spid="3">
                                            <p:txEl>
                                              <p:pRg st="6" end="6"/>
                                            </p:txEl>
                                          </p:spTgt>
                                        </p:tgtEl>
                                      </p:cBhvr>
                                    </p:animEffect>
                                  </p:childTnLst>
                                </p:cTn>
                              </p:par>
                              <p:par>
                                <p:cTn id="23" presetID="22" presetClass="entr" presetSubtype="4"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animEffect transition="in" filter="wipe(down)">
                                      <p:cBhvr>
                                        <p:cTn id="25" dur="500"/>
                                        <p:tgtEl>
                                          <p:spTgt spid="3">
                                            <p:txEl>
                                              <p:pRg st="7" end="7"/>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nodeType="clickEffect">
                                  <p:stCondLst>
                                    <p:cond delay="0"/>
                                  </p:stCondLst>
                                  <p:childTnLst>
                                    <p:set>
                                      <p:cBhvr>
                                        <p:cTn id="29" dur="1" fill="hold">
                                          <p:stCondLst>
                                            <p:cond delay="0"/>
                                          </p:stCondLst>
                                        </p:cTn>
                                        <p:tgtEl>
                                          <p:spTgt spid="3">
                                            <p:txEl>
                                              <p:pRg st="8" end="8"/>
                                            </p:txEl>
                                          </p:spTgt>
                                        </p:tgtEl>
                                        <p:attrNameLst>
                                          <p:attrName>style.visibility</p:attrName>
                                        </p:attrNameLst>
                                      </p:cBhvr>
                                      <p:to>
                                        <p:strVal val="visible"/>
                                      </p:to>
                                    </p:set>
                                    <p:animEffect transition="in" filter="wipe(down)">
                                      <p:cBhvr>
                                        <p:cTn id="30"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04D06-7EC3-B49F-E38D-C1436CBCDA99}"/>
              </a:ext>
            </a:extLst>
          </p:cNvPr>
          <p:cNvSpPr>
            <a:spLocks noGrp="1"/>
          </p:cNvSpPr>
          <p:nvPr>
            <p:ph type="title"/>
          </p:nvPr>
        </p:nvSpPr>
        <p:spPr/>
        <p:txBody>
          <a:bodyPr/>
          <a:lstStyle/>
          <a:p>
            <a:r>
              <a:rPr lang="en-US" dirty="0"/>
              <a:t>Self-Sufficiency</a:t>
            </a:r>
          </a:p>
        </p:txBody>
      </p:sp>
      <p:sp>
        <p:nvSpPr>
          <p:cNvPr id="3" name="Content Placeholder 2">
            <a:extLst>
              <a:ext uri="{FF2B5EF4-FFF2-40B4-BE49-F238E27FC236}">
                <a16:creationId xmlns:a16="http://schemas.microsoft.com/office/drawing/2014/main" id="{9DCCCE9D-216E-894D-07F5-8032B55715D6}"/>
              </a:ext>
            </a:extLst>
          </p:cNvPr>
          <p:cNvSpPr>
            <a:spLocks noGrp="1"/>
          </p:cNvSpPr>
          <p:nvPr>
            <p:ph idx="1"/>
          </p:nvPr>
        </p:nvSpPr>
        <p:spPr/>
        <p:txBody>
          <a:bodyPr/>
          <a:lstStyle/>
          <a:p>
            <a:r>
              <a:rPr lang="en-US" dirty="0"/>
              <a:t>Paul uses the word </a:t>
            </a:r>
            <a:r>
              <a:rPr lang="en-US" i="1" dirty="0" err="1"/>
              <a:t>autarkēs</a:t>
            </a:r>
            <a:r>
              <a:rPr lang="en-US" dirty="0"/>
              <a:t> to describe his attitude. The word is defined as to be “content, self-sufficient” (BDAG, 152).</a:t>
            </a:r>
          </a:p>
          <a:p>
            <a:pPr lvl="1"/>
            <a:r>
              <a:rPr lang="en-US" dirty="0"/>
              <a:t>He does not use the word in a stoical sense that hides one’s emotions. </a:t>
            </a:r>
          </a:p>
          <a:p>
            <a:pPr lvl="1"/>
            <a:r>
              <a:rPr lang="en-US" dirty="0"/>
              <a:t>The Stoic would have said that he was “sick and yet happy, in peril and yet happy, dying and yet happy, in exile and happy, in disgrace and happy.”</a:t>
            </a:r>
          </a:p>
          <a:p>
            <a:pPr lvl="1"/>
            <a:r>
              <a:rPr lang="en-US" dirty="0"/>
              <a:t>The stoic would explain that he could do this because of the strength of his inner will to contain, restrain, and control his emotions.</a:t>
            </a:r>
          </a:p>
        </p:txBody>
      </p:sp>
    </p:spTree>
    <p:extLst>
      <p:ext uri="{BB962C8B-B14F-4D97-AF65-F5344CB8AC3E}">
        <p14:creationId xmlns:p14="http://schemas.microsoft.com/office/powerpoint/2010/main" val="1217655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down)">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down)">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down)">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778BAB-093F-1BB4-D9AE-266BC4663613}"/>
              </a:ext>
            </a:extLst>
          </p:cNvPr>
          <p:cNvSpPr>
            <a:spLocks noGrp="1"/>
          </p:cNvSpPr>
          <p:nvPr>
            <p:ph type="title"/>
          </p:nvPr>
        </p:nvSpPr>
        <p:spPr/>
        <p:txBody>
          <a:bodyPr/>
          <a:lstStyle/>
          <a:p>
            <a:r>
              <a:rPr lang="en-US" dirty="0"/>
              <a:t>Sufficiency Because of God</a:t>
            </a:r>
          </a:p>
        </p:txBody>
      </p:sp>
      <p:sp>
        <p:nvSpPr>
          <p:cNvPr id="3" name="Content Placeholder 2">
            <a:extLst>
              <a:ext uri="{FF2B5EF4-FFF2-40B4-BE49-F238E27FC236}">
                <a16:creationId xmlns:a16="http://schemas.microsoft.com/office/drawing/2014/main" id="{4F336242-E8FB-8C78-6FA1-3AE6AA9AE826}"/>
              </a:ext>
            </a:extLst>
          </p:cNvPr>
          <p:cNvSpPr>
            <a:spLocks noGrp="1"/>
          </p:cNvSpPr>
          <p:nvPr>
            <p:ph idx="1"/>
          </p:nvPr>
        </p:nvSpPr>
        <p:spPr/>
        <p:txBody>
          <a:bodyPr>
            <a:normAutofit lnSpcReduction="10000"/>
          </a:bodyPr>
          <a:lstStyle/>
          <a:p>
            <a:r>
              <a:rPr lang="en-US" dirty="0"/>
              <a:t>The person who is a Christian learns his sufficiency does not reside within himself but in his dependence upon God. </a:t>
            </a:r>
          </a:p>
          <a:p>
            <a:pPr lvl="1"/>
            <a:r>
              <a:rPr lang="en-US" dirty="0"/>
              <a:t>He recognizes the existence of an omniscient and Almighty God.</a:t>
            </a:r>
          </a:p>
          <a:p>
            <a:r>
              <a:rPr lang="en-US" dirty="0"/>
              <a:t>The revelation of God shows His nature: “The </a:t>
            </a:r>
            <a:r>
              <a:rPr lang="en-US" cap="small" dirty="0"/>
              <a:t>Lord </a:t>
            </a:r>
            <a:r>
              <a:rPr lang="en-US" dirty="0"/>
              <a:t>passed before him and proclaimed, ‘The </a:t>
            </a:r>
            <a:r>
              <a:rPr lang="en-US" cap="small" dirty="0"/>
              <a:t>Lord</a:t>
            </a:r>
            <a:r>
              <a:rPr lang="en-US" dirty="0"/>
              <a:t>, the </a:t>
            </a:r>
            <a:r>
              <a:rPr lang="en-US" cap="small" dirty="0"/>
              <a:t>Lord</a:t>
            </a:r>
            <a:r>
              <a:rPr lang="en-US" dirty="0"/>
              <a:t>, </a:t>
            </a:r>
            <a:r>
              <a:rPr lang="en-US" dirty="0">
                <a:solidFill>
                  <a:srgbClr val="723736"/>
                </a:solidFill>
                <a:latin typeface="+mj-lt"/>
              </a:rPr>
              <a:t>a God merciful and gracious, slow to anger, and abounding in steadfast love and faithfulness, keeping steadfast love for thousands, forgiving iniquity and transgression and sin</a:t>
            </a:r>
            <a:r>
              <a:rPr lang="en-US" dirty="0"/>
              <a:t>, but who will by no means clear the guilty, visiting the iniquity of the fathers on the children and the children’s children, to the third and the fourth generation’” (Exod. 34:6-7).</a:t>
            </a:r>
          </a:p>
        </p:txBody>
      </p:sp>
    </p:spTree>
    <p:extLst>
      <p:ext uri="{BB962C8B-B14F-4D97-AF65-F5344CB8AC3E}">
        <p14:creationId xmlns:p14="http://schemas.microsoft.com/office/powerpoint/2010/main" val="2688525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wipe(down)">
                                      <p:cBhvr>
                                        <p:cTn id="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A40FAA-0A5A-2B26-BAD0-5A261F1FBC2A}"/>
              </a:ext>
            </a:extLst>
          </p:cNvPr>
          <p:cNvSpPr>
            <a:spLocks noGrp="1"/>
          </p:cNvSpPr>
          <p:nvPr>
            <p:ph type="title"/>
          </p:nvPr>
        </p:nvSpPr>
        <p:spPr/>
        <p:txBody>
          <a:bodyPr/>
          <a:lstStyle/>
          <a:p>
            <a:r>
              <a:rPr lang="en-US" dirty="0"/>
              <a:t>Things We Know About God</a:t>
            </a:r>
          </a:p>
        </p:txBody>
      </p:sp>
      <p:sp>
        <p:nvSpPr>
          <p:cNvPr id="3" name="Content Placeholder 2">
            <a:extLst>
              <a:ext uri="{FF2B5EF4-FFF2-40B4-BE49-F238E27FC236}">
                <a16:creationId xmlns:a16="http://schemas.microsoft.com/office/drawing/2014/main" id="{0DA659BA-3158-1A18-6803-4C766308D119}"/>
              </a:ext>
            </a:extLst>
          </p:cNvPr>
          <p:cNvSpPr>
            <a:spLocks noGrp="1"/>
          </p:cNvSpPr>
          <p:nvPr>
            <p:ph idx="1"/>
          </p:nvPr>
        </p:nvSpPr>
        <p:spPr/>
        <p:txBody>
          <a:bodyPr>
            <a:normAutofit/>
          </a:bodyPr>
          <a:lstStyle/>
          <a:p>
            <a:r>
              <a:rPr lang="en-US" dirty="0"/>
              <a:t>He recognizes that one God as the Creator and Sustainer of the universe.</a:t>
            </a:r>
          </a:p>
          <a:p>
            <a:pPr lvl="1"/>
            <a:r>
              <a:rPr lang="en-US" dirty="0"/>
              <a:t>God provides the needs to sustain the wild animals (Matt. 6:26).</a:t>
            </a:r>
          </a:p>
          <a:p>
            <a:pPr lvl="1"/>
            <a:r>
              <a:rPr lang="en-US" dirty="0"/>
              <a:t>Man is more valuable to God than animals (Matt. 6:26; 12:12).</a:t>
            </a:r>
          </a:p>
          <a:p>
            <a:r>
              <a:rPr lang="en-US" dirty="0"/>
              <a:t>He has a Father/son relationship with this God.</a:t>
            </a:r>
          </a:p>
          <a:p>
            <a:pPr lvl="1"/>
            <a:r>
              <a:rPr lang="en-US" dirty="0"/>
              <a:t>God knows the needs of His children (Matt. 6:8, 32).</a:t>
            </a:r>
          </a:p>
          <a:p>
            <a:pPr lvl="1"/>
            <a:r>
              <a:rPr lang="en-US" dirty="0"/>
              <a:t>God will provide for the needs of mankind (Matt. 7:7-11).</a:t>
            </a:r>
          </a:p>
          <a:p>
            <a:r>
              <a:rPr lang="en-US" dirty="0"/>
              <a:t>Therefore, God will provide for His saints (Matt. 6:33).</a:t>
            </a:r>
          </a:p>
          <a:p>
            <a:endParaRPr lang="en-US" dirty="0"/>
          </a:p>
        </p:txBody>
      </p:sp>
    </p:spTree>
    <p:extLst>
      <p:ext uri="{BB962C8B-B14F-4D97-AF65-F5344CB8AC3E}">
        <p14:creationId xmlns:p14="http://schemas.microsoft.com/office/powerpoint/2010/main" val="1642716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down)">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down)">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down)">
                                      <p:cBhvr>
                                        <p:cTn id="17" dur="500"/>
                                        <p:tgtEl>
                                          <p:spTgt spid="3">
                                            <p:txEl>
                                              <p:pRg st="3" end="3"/>
                                            </p:txEl>
                                          </p:spTgt>
                                        </p:tgtEl>
                                      </p:cBhvr>
                                    </p:animEffect>
                                  </p:childTnLst>
                                </p:cTn>
                              </p:par>
                              <p:par>
                                <p:cTn id="18" presetID="22" presetClass="entr" presetSubtype="4" fill="hold" nodeType="with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wipe(down)">
                                      <p:cBhvr>
                                        <p:cTn id="20" dur="500"/>
                                        <p:tgtEl>
                                          <p:spTgt spid="3">
                                            <p:txEl>
                                              <p:pRg st="4" end="4"/>
                                            </p:txEl>
                                          </p:spTgt>
                                        </p:tgtEl>
                                      </p:cBhvr>
                                    </p:animEffect>
                                  </p:childTnLst>
                                </p:cTn>
                              </p:par>
                              <p:par>
                                <p:cTn id="21" presetID="22" presetClass="entr" presetSubtype="4"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Effect transition="in" filter="wipe(down)">
                                      <p:cBhvr>
                                        <p:cTn id="23" dur="500"/>
                                        <p:tgtEl>
                                          <p:spTgt spid="3">
                                            <p:txEl>
                                              <p:pRg st="5" end="5"/>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wipe(down)">
                                      <p:cBhvr>
                                        <p:cTn id="28"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1653D9-9CCE-6AEE-B49B-4AA6D3D385F7}"/>
              </a:ext>
            </a:extLst>
          </p:cNvPr>
          <p:cNvSpPr>
            <a:spLocks noGrp="1"/>
          </p:cNvSpPr>
          <p:nvPr>
            <p:ph type="title"/>
          </p:nvPr>
        </p:nvSpPr>
        <p:spPr/>
        <p:txBody>
          <a:bodyPr/>
          <a:lstStyle/>
          <a:p>
            <a:r>
              <a:rPr lang="en-US" dirty="0"/>
              <a:t>Philippians 4:11-12</a:t>
            </a:r>
          </a:p>
        </p:txBody>
      </p:sp>
      <p:sp>
        <p:nvSpPr>
          <p:cNvPr id="3" name="Content Placeholder 2">
            <a:extLst>
              <a:ext uri="{FF2B5EF4-FFF2-40B4-BE49-F238E27FC236}">
                <a16:creationId xmlns:a16="http://schemas.microsoft.com/office/drawing/2014/main" id="{C175F3D3-2FDB-7C14-B8F2-BA715890C374}"/>
              </a:ext>
            </a:extLst>
          </p:cNvPr>
          <p:cNvSpPr>
            <a:spLocks noGrp="1"/>
          </p:cNvSpPr>
          <p:nvPr>
            <p:ph idx="1"/>
          </p:nvPr>
        </p:nvSpPr>
        <p:spPr/>
        <p:txBody>
          <a:bodyPr/>
          <a:lstStyle/>
          <a:p>
            <a:r>
              <a:rPr lang="en-US" dirty="0"/>
              <a:t>“Not that I am speaking of being in need, for I have learned in whatever situation I am to be content. </a:t>
            </a:r>
            <a:r>
              <a:rPr lang="en-US" dirty="0">
                <a:solidFill>
                  <a:srgbClr val="723736"/>
                </a:solidFill>
                <a:latin typeface="+mj-lt"/>
              </a:rPr>
              <a:t>I know how to be brought low</a:t>
            </a:r>
            <a:r>
              <a:rPr lang="en-US" dirty="0"/>
              <a:t>, and I know how to abound. In any and every circumstance, I have learned the secret of facing plenty and </a:t>
            </a:r>
            <a:r>
              <a:rPr lang="en-US" dirty="0">
                <a:solidFill>
                  <a:srgbClr val="723736"/>
                </a:solidFill>
                <a:latin typeface="+mj-lt"/>
              </a:rPr>
              <a:t>hunger</a:t>
            </a:r>
            <a:r>
              <a:rPr lang="en-US" dirty="0"/>
              <a:t>, abundance and </a:t>
            </a:r>
            <a:r>
              <a:rPr lang="en-US" dirty="0">
                <a:solidFill>
                  <a:srgbClr val="723736"/>
                </a:solidFill>
                <a:latin typeface="+mj-lt"/>
              </a:rPr>
              <a:t>need</a:t>
            </a:r>
            <a:r>
              <a:rPr lang="en-US" dirty="0"/>
              <a:t>.”</a:t>
            </a:r>
          </a:p>
          <a:p>
            <a:pPr lvl="1"/>
            <a:r>
              <a:rPr lang="en-US" dirty="0"/>
              <a:t>Paul knew about being brought low.</a:t>
            </a:r>
          </a:p>
          <a:p>
            <a:endParaRPr lang="en-US" dirty="0"/>
          </a:p>
        </p:txBody>
      </p:sp>
    </p:spTree>
    <p:extLst>
      <p:ext uri="{BB962C8B-B14F-4D97-AF65-F5344CB8AC3E}">
        <p14:creationId xmlns:p14="http://schemas.microsoft.com/office/powerpoint/2010/main" val="31728552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C68321-5013-C985-B5C8-23D610BC18B7}"/>
              </a:ext>
            </a:extLst>
          </p:cNvPr>
          <p:cNvSpPr>
            <a:spLocks noGrp="1"/>
          </p:cNvSpPr>
          <p:nvPr>
            <p:ph type="title"/>
          </p:nvPr>
        </p:nvSpPr>
        <p:spPr/>
        <p:txBody>
          <a:bodyPr/>
          <a:lstStyle/>
          <a:p>
            <a:r>
              <a:rPr lang="en-US" dirty="0"/>
              <a:t>1 Corinthians 4:11-13</a:t>
            </a:r>
          </a:p>
        </p:txBody>
      </p:sp>
      <p:sp>
        <p:nvSpPr>
          <p:cNvPr id="3" name="Content Placeholder 2">
            <a:extLst>
              <a:ext uri="{FF2B5EF4-FFF2-40B4-BE49-F238E27FC236}">
                <a16:creationId xmlns:a16="http://schemas.microsoft.com/office/drawing/2014/main" id="{C9288193-22F7-8992-9081-F54443FA90FA}"/>
              </a:ext>
            </a:extLst>
          </p:cNvPr>
          <p:cNvSpPr>
            <a:spLocks noGrp="1"/>
          </p:cNvSpPr>
          <p:nvPr>
            <p:ph idx="1"/>
          </p:nvPr>
        </p:nvSpPr>
        <p:spPr/>
        <p:txBody>
          <a:bodyPr/>
          <a:lstStyle/>
          <a:p>
            <a:r>
              <a:rPr lang="en-US" dirty="0"/>
              <a:t>“To the present hour </a:t>
            </a:r>
            <a:r>
              <a:rPr lang="en-US" dirty="0">
                <a:solidFill>
                  <a:srgbClr val="723736"/>
                </a:solidFill>
                <a:latin typeface="+mj-lt"/>
              </a:rPr>
              <a:t>we hunger and thirst</a:t>
            </a:r>
            <a:r>
              <a:rPr lang="en-US" dirty="0"/>
              <a:t>, </a:t>
            </a:r>
            <a:r>
              <a:rPr lang="en-US" dirty="0">
                <a:solidFill>
                  <a:srgbClr val="723736"/>
                </a:solidFill>
                <a:latin typeface="+mj-lt"/>
              </a:rPr>
              <a:t>we are poorly dressed and buffeted and homeless</a:t>
            </a:r>
            <a:r>
              <a:rPr lang="en-US" dirty="0"/>
              <a:t>, and we labor, working with our own hands. When reviled, we bless; when </a:t>
            </a:r>
            <a:r>
              <a:rPr lang="en-US" dirty="0">
                <a:solidFill>
                  <a:srgbClr val="723736"/>
                </a:solidFill>
                <a:latin typeface="+mj-lt"/>
              </a:rPr>
              <a:t>persecuted</a:t>
            </a:r>
            <a:r>
              <a:rPr lang="en-US" dirty="0"/>
              <a:t>, we endure; when </a:t>
            </a:r>
            <a:r>
              <a:rPr lang="en-US" dirty="0">
                <a:solidFill>
                  <a:srgbClr val="723736"/>
                </a:solidFill>
                <a:latin typeface="+mj-lt"/>
              </a:rPr>
              <a:t>slandered</a:t>
            </a:r>
            <a:r>
              <a:rPr lang="en-US" dirty="0"/>
              <a:t>, we entreat. We have become, and are still, </a:t>
            </a:r>
            <a:r>
              <a:rPr lang="en-US" dirty="0">
                <a:solidFill>
                  <a:srgbClr val="723736"/>
                </a:solidFill>
                <a:latin typeface="+mj-lt"/>
              </a:rPr>
              <a:t>like the scum of the world, the refuse of all things</a:t>
            </a:r>
            <a:r>
              <a:rPr lang="en-US" dirty="0"/>
              <a:t>.”</a:t>
            </a:r>
          </a:p>
          <a:p>
            <a:endParaRPr lang="en-US" dirty="0"/>
          </a:p>
        </p:txBody>
      </p:sp>
    </p:spTree>
    <p:extLst>
      <p:ext uri="{BB962C8B-B14F-4D97-AF65-F5344CB8AC3E}">
        <p14:creationId xmlns:p14="http://schemas.microsoft.com/office/powerpoint/2010/main" val="27176290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DF3908-1D72-E699-F853-F07233DBD9AA}"/>
              </a:ext>
            </a:extLst>
          </p:cNvPr>
          <p:cNvSpPr>
            <a:spLocks noGrp="1"/>
          </p:cNvSpPr>
          <p:nvPr>
            <p:ph type="title"/>
          </p:nvPr>
        </p:nvSpPr>
        <p:spPr/>
        <p:txBody>
          <a:bodyPr/>
          <a:lstStyle/>
          <a:p>
            <a:r>
              <a:rPr lang="en-US" dirty="0"/>
              <a:t>2 Corinthians 6:4-10</a:t>
            </a:r>
          </a:p>
        </p:txBody>
      </p:sp>
      <p:sp>
        <p:nvSpPr>
          <p:cNvPr id="3" name="Content Placeholder 2">
            <a:extLst>
              <a:ext uri="{FF2B5EF4-FFF2-40B4-BE49-F238E27FC236}">
                <a16:creationId xmlns:a16="http://schemas.microsoft.com/office/drawing/2014/main" id="{BD3E14FA-9AFB-B1E4-B6F7-71851689A53E}"/>
              </a:ext>
            </a:extLst>
          </p:cNvPr>
          <p:cNvSpPr>
            <a:spLocks noGrp="1"/>
          </p:cNvSpPr>
          <p:nvPr>
            <p:ph idx="1"/>
          </p:nvPr>
        </p:nvSpPr>
        <p:spPr/>
        <p:txBody>
          <a:bodyPr/>
          <a:lstStyle/>
          <a:p>
            <a:r>
              <a:rPr lang="en-US" dirty="0"/>
              <a:t>“. . . but as servants of God we commend ourselves in every way: by great endurance, in </a:t>
            </a:r>
            <a:r>
              <a:rPr lang="en-US" dirty="0">
                <a:solidFill>
                  <a:srgbClr val="723736"/>
                </a:solidFill>
                <a:latin typeface="+mj-lt"/>
              </a:rPr>
              <a:t>afflictions, hardships, calamities, beatings, imprisonments, riots</a:t>
            </a:r>
            <a:r>
              <a:rPr lang="en-US" dirty="0"/>
              <a:t>, labors, </a:t>
            </a:r>
            <a:r>
              <a:rPr lang="en-US" dirty="0">
                <a:solidFill>
                  <a:srgbClr val="723736"/>
                </a:solidFill>
                <a:latin typeface="+mj-lt"/>
              </a:rPr>
              <a:t>sleepless nights, hunger</a:t>
            </a:r>
            <a:r>
              <a:rPr lang="en-US" dirty="0"/>
              <a:t>; by purity, knowledge, patience, kindness, the Holy Spirit, genuine love; by truthful speech, and the power of God; with the weapons of righteousness for the right hand and for the left; through honor and dishonor, through slander and praise. We are </a:t>
            </a:r>
            <a:r>
              <a:rPr lang="en-US" dirty="0">
                <a:solidFill>
                  <a:srgbClr val="723736"/>
                </a:solidFill>
                <a:latin typeface="+mj-lt"/>
              </a:rPr>
              <a:t>treated as impostors</a:t>
            </a:r>
            <a:r>
              <a:rPr lang="en-US" dirty="0"/>
              <a:t>, and yet are true; as unknown, and yet well known; as </a:t>
            </a:r>
            <a:r>
              <a:rPr lang="en-US" dirty="0">
                <a:solidFill>
                  <a:srgbClr val="723736"/>
                </a:solidFill>
                <a:latin typeface="+mj-lt"/>
              </a:rPr>
              <a:t>dying</a:t>
            </a:r>
            <a:r>
              <a:rPr lang="en-US" dirty="0"/>
              <a:t>, and behold, we live; </a:t>
            </a:r>
            <a:r>
              <a:rPr lang="en-US" dirty="0">
                <a:solidFill>
                  <a:srgbClr val="1D3D81"/>
                </a:solidFill>
                <a:latin typeface="+mj-lt"/>
              </a:rPr>
              <a:t>as punished, and yet not killed; as sorrowful, yet always rejoicing; as poor, yet making many rich; as having nothing, yet possessing everything</a:t>
            </a:r>
            <a:r>
              <a:rPr lang="en-US" dirty="0"/>
              <a:t>.”</a:t>
            </a:r>
          </a:p>
        </p:txBody>
      </p:sp>
    </p:spTree>
    <p:extLst>
      <p:ext uri="{BB962C8B-B14F-4D97-AF65-F5344CB8AC3E}">
        <p14:creationId xmlns:p14="http://schemas.microsoft.com/office/powerpoint/2010/main" val="39528885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1C3FE9-7CF4-7FA2-5F08-5136CC67EAAB}"/>
              </a:ext>
            </a:extLst>
          </p:cNvPr>
          <p:cNvSpPr>
            <a:spLocks noGrp="1"/>
          </p:cNvSpPr>
          <p:nvPr>
            <p:ph type="title"/>
          </p:nvPr>
        </p:nvSpPr>
        <p:spPr/>
        <p:txBody>
          <a:bodyPr/>
          <a:lstStyle/>
          <a:p>
            <a:r>
              <a:rPr lang="en-US" dirty="0"/>
              <a:t>2 Corinthians 11:23-29</a:t>
            </a:r>
          </a:p>
        </p:txBody>
      </p:sp>
      <p:sp>
        <p:nvSpPr>
          <p:cNvPr id="3" name="Content Placeholder 2">
            <a:extLst>
              <a:ext uri="{FF2B5EF4-FFF2-40B4-BE49-F238E27FC236}">
                <a16:creationId xmlns:a16="http://schemas.microsoft.com/office/drawing/2014/main" id="{E6D3E798-50BF-C240-2F97-9D0DDCD110E2}"/>
              </a:ext>
            </a:extLst>
          </p:cNvPr>
          <p:cNvSpPr>
            <a:spLocks noGrp="1"/>
          </p:cNvSpPr>
          <p:nvPr>
            <p:ph idx="1"/>
          </p:nvPr>
        </p:nvSpPr>
        <p:spPr/>
        <p:txBody>
          <a:bodyPr>
            <a:normAutofit fontScale="92500" lnSpcReduction="10000"/>
          </a:bodyPr>
          <a:lstStyle/>
          <a:p>
            <a:r>
              <a:rPr lang="en-US" dirty="0"/>
              <a:t>Are they servants of Christ? I am a better one—I am talking like a madman—with far greater labors, far more </a:t>
            </a:r>
            <a:r>
              <a:rPr lang="en-US" dirty="0">
                <a:solidFill>
                  <a:srgbClr val="723736"/>
                </a:solidFill>
                <a:latin typeface="+mj-lt"/>
              </a:rPr>
              <a:t>imprisonments, with countless beatings, and often near death. Five times I received at the hands of the Jews the forty lashes less one. Three times I was beaten with rods. Once I was stoned. </a:t>
            </a:r>
            <a:r>
              <a:rPr lang="en-US" dirty="0"/>
              <a:t>Three times I was shipwrecked; a night and a day I was adrift at sea; on frequent journeys, in danger from rivers, danger from robbers, danger from my own people, danger from Gentiles, danger in the city, danger in the wilderness, danger at sea, danger from false brothers; in toil and hardship, through many a sleepless night, </a:t>
            </a:r>
            <a:r>
              <a:rPr lang="en-US" dirty="0">
                <a:solidFill>
                  <a:srgbClr val="723736"/>
                </a:solidFill>
                <a:latin typeface="+mj-lt"/>
              </a:rPr>
              <a:t>in hunger and thirst, often without food, in cold and exposure</a:t>
            </a:r>
            <a:r>
              <a:rPr lang="en-US" dirty="0"/>
              <a:t>. And, apart from other things, there is the daily pressure on me of my anxiety for all the churches. Who is weak, and I am not weak? Who is made to fall, and I am not indignant?”</a:t>
            </a:r>
          </a:p>
          <a:p>
            <a:endParaRPr lang="en-US" dirty="0"/>
          </a:p>
        </p:txBody>
      </p:sp>
    </p:spTree>
    <p:extLst>
      <p:ext uri="{BB962C8B-B14F-4D97-AF65-F5344CB8AC3E}">
        <p14:creationId xmlns:p14="http://schemas.microsoft.com/office/powerpoint/2010/main" val="12758166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2C9861-2EED-A680-2688-3DE24BA57EC4}"/>
              </a:ext>
            </a:extLst>
          </p:cNvPr>
          <p:cNvSpPr>
            <a:spLocks noGrp="1"/>
          </p:cNvSpPr>
          <p:nvPr>
            <p:ph type="title"/>
          </p:nvPr>
        </p:nvSpPr>
        <p:spPr/>
        <p:txBody>
          <a:bodyPr/>
          <a:lstStyle/>
          <a:p>
            <a:r>
              <a:rPr lang="en-US" dirty="0"/>
              <a:t>Paul’s Attitude During Suffering</a:t>
            </a:r>
          </a:p>
        </p:txBody>
      </p:sp>
      <p:sp>
        <p:nvSpPr>
          <p:cNvPr id="3" name="Content Placeholder 2">
            <a:extLst>
              <a:ext uri="{FF2B5EF4-FFF2-40B4-BE49-F238E27FC236}">
                <a16:creationId xmlns:a16="http://schemas.microsoft.com/office/drawing/2014/main" id="{79633DF1-EBF5-B8DA-71C0-514D29371A1A}"/>
              </a:ext>
            </a:extLst>
          </p:cNvPr>
          <p:cNvSpPr>
            <a:spLocks noGrp="1"/>
          </p:cNvSpPr>
          <p:nvPr>
            <p:ph idx="1"/>
          </p:nvPr>
        </p:nvSpPr>
        <p:spPr/>
        <p:txBody>
          <a:bodyPr>
            <a:normAutofit fontScale="92500" lnSpcReduction="10000"/>
          </a:bodyPr>
          <a:lstStyle/>
          <a:p>
            <a:r>
              <a:rPr lang="en-US" dirty="0"/>
              <a:t>“So to keep me from becoming conceited because of the surpassing greatness of the revelations, a thorn was given me in the flesh, a messenger of Satan to harass me, to keep me from becoming conceited. Three times I pleaded with the Lord about this, that it should leave me. But he said to me, </a:t>
            </a:r>
            <a:r>
              <a:rPr lang="en-US" dirty="0">
                <a:solidFill>
                  <a:srgbClr val="723736"/>
                </a:solidFill>
                <a:latin typeface="+mj-lt"/>
              </a:rPr>
              <a:t>‘My grace is sufficient for you, for my power is made perfect in weakness.’ </a:t>
            </a:r>
            <a:r>
              <a:rPr lang="en-US" dirty="0"/>
              <a:t>Therefore </a:t>
            </a:r>
            <a:r>
              <a:rPr lang="en-US" dirty="0">
                <a:solidFill>
                  <a:srgbClr val="1D3D81"/>
                </a:solidFill>
              </a:rPr>
              <a:t>I will boast all the more gladly of my weaknesses, so that the power of Christ may rest upon me. For the sake of Christ, then, I am content with weaknesses, insults, hardships, persecutions, and calamities. For when I am weak, then I am strong</a:t>
            </a:r>
            <a:r>
              <a:rPr lang="en-US" dirty="0"/>
              <a:t>” (2 Cor. 12:7-10).</a:t>
            </a:r>
          </a:p>
          <a:p>
            <a:pPr lvl="1"/>
            <a:r>
              <a:rPr lang="en-US" dirty="0"/>
              <a:t>Who can deny that he prays more frequently and fervently when we have suffering in our lives that we cannot control?</a:t>
            </a:r>
          </a:p>
          <a:p>
            <a:pPr lvl="1"/>
            <a:r>
              <a:rPr lang="en-US" dirty="0"/>
              <a:t>Our sufferings puts us on our knees in the presence of God.</a:t>
            </a:r>
          </a:p>
          <a:p>
            <a:endParaRPr lang="en-US" dirty="0"/>
          </a:p>
          <a:p>
            <a:endParaRPr lang="en-US" dirty="0"/>
          </a:p>
        </p:txBody>
      </p:sp>
    </p:spTree>
    <p:extLst>
      <p:ext uri="{BB962C8B-B14F-4D97-AF65-F5344CB8AC3E}">
        <p14:creationId xmlns:p14="http://schemas.microsoft.com/office/powerpoint/2010/main" val="17134547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DA7632-E25B-0AFE-6B17-611CE7BA10F5}"/>
              </a:ext>
            </a:extLst>
          </p:cNvPr>
          <p:cNvSpPr>
            <a:spLocks noGrp="1"/>
          </p:cNvSpPr>
          <p:nvPr>
            <p:ph type="title"/>
          </p:nvPr>
        </p:nvSpPr>
        <p:spPr/>
        <p:txBody>
          <a:bodyPr/>
          <a:lstStyle/>
          <a:p>
            <a:r>
              <a:rPr lang="en-US" dirty="0"/>
              <a:t>Paul Is Wrapping Up</a:t>
            </a:r>
          </a:p>
        </p:txBody>
      </p:sp>
      <p:sp>
        <p:nvSpPr>
          <p:cNvPr id="3" name="Content Placeholder 2">
            <a:extLst>
              <a:ext uri="{FF2B5EF4-FFF2-40B4-BE49-F238E27FC236}">
                <a16:creationId xmlns:a16="http://schemas.microsoft.com/office/drawing/2014/main" id="{CC34E017-8FFE-B60A-85EF-8839CC8A3F34}"/>
              </a:ext>
            </a:extLst>
          </p:cNvPr>
          <p:cNvSpPr>
            <a:spLocks noGrp="1"/>
          </p:cNvSpPr>
          <p:nvPr>
            <p:ph idx="1"/>
          </p:nvPr>
        </p:nvSpPr>
        <p:spPr/>
        <p:txBody>
          <a:bodyPr/>
          <a:lstStyle/>
          <a:p>
            <a:r>
              <a:rPr lang="en-US" dirty="0"/>
              <a:t>Paul is coming to the end of his letter to the Philippians. </a:t>
            </a:r>
          </a:p>
          <a:p>
            <a:r>
              <a:rPr lang="en-US" dirty="0"/>
              <a:t>He adds another exhortation to his closing thoughts which will be our last lesson in this series.</a:t>
            </a:r>
          </a:p>
        </p:txBody>
      </p:sp>
    </p:spTree>
    <p:extLst>
      <p:ext uri="{BB962C8B-B14F-4D97-AF65-F5344CB8AC3E}">
        <p14:creationId xmlns:p14="http://schemas.microsoft.com/office/powerpoint/2010/main" val="37205325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C65BC3-EB4C-A315-CB51-89F0ACA95FE4}"/>
              </a:ext>
            </a:extLst>
          </p:cNvPr>
          <p:cNvSpPr>
            <a:spLocks noGrp="1"/>
          </p:cNvSpPr>
          <p:nvPr>
            <p:ph type="title"/>
          </p:nvPr>
        </p:nvSpPr>
        <p:spPr/>
        <p:txBody>
          <a:bodyPr/>
          <a:lstStyle/>
          <a:p>
            <a:r>
              <a:rPr lang="en-US" dirty="0"/>
              <a:t>I Know How to Abound!</a:t>
            </a:r>
          </a:p>
        </p:txBody>
      </p:sp>
      <p:sp>
        <p:nvSpPr>
          <p:cNvPr id="3" name="Content Placeholder 2">
            <a:extLst>
              <a:ext uri="{FF2B5EF4-FFF2-40B4-BE49-F238E27FC236}">
                <a16:creationId xmlns:a16="http://schemas.microsoft.com/office/drawing/2014/main" id="{9C1F62BA-8FDA-326F-B971-4DD019CFAEAE}"/>
              </a:ext>
            </a:extLst>
          </p:cNvPr>
          <p:cNvSpPr>
            <a:spLocks noGrp="1"/>
          </p:cNvSpPr>
          <p:nvPr>
            <p:ph idx="1"/>
          </p:nvPr>
        </p:nvSpPr>
        <p:spPr>
          <a:xfrm>
            <a:off x="838200" y="1825625"/>
            <a:ext cx="10515600" cy="4667250"/>
          </a:xfrm>
        </p:spPr>
        <p:txBody>
          <a:bodyPr>
            <a:normAutofit fontScale="92500" lnSpcReduction="10000"/>
          </a:bodyPr>
          <a:lstStyle/>
          <a:p>
            <a:r>
              <a:rPr lang="en-US" dirty="0">
                <a:solidFill>
                  <a:srgbClr val="723736"/>
                </a:solidFill>
                <a:latin typeface="+mj-lt"/>
              </a:rPr>
              <a:t>Richard R. </a:t>
            </a:r>
            <a:r>
              <a:rPr lang="en-US" dirty="0" err="1">
                <a:solidFill>
                  <a:srgbClr val="723736"/>
                </a:solidFill>
                <a:latin typeface="+mj-lt"/>
              </a:rPr>
              <a:t>Melick</a:t>
            </a:r>
            <a:r>
              <a:rPr lang="en-US" dirty="0">
                <a:solidFill>
                  <a:srgbClr val="723736"/>
                </a:solidFill>
                <a:latin typeface="+mj-lt"/>
              </a:rPr>
              <a:t> </a:t>
            </a:r>
            <a:r>
              <a:rPr lang="en-US" dirty="0"/>
              <a:t>wrote, “It may be more difficult to triumph in the good times than in the bad. A Christian’s victory comes from a conscious dependence on the Lord and his power, and that is easier understood when times get hard!” (</a:t>
            </a:r>
            <a:r>
              <a:rPr lang="en-US" i="1" dirty="0"/>
              <a:t>Philippians, Colossians, Philemon</a:t>
            </a:r>
            <a:r>
              <a:rPr lang="en-US" dirty="0"/>
              <a:t>, 155).</a:t>
            </a:r>
          </a:p>
          <a:p>
            <a:r>
              <a:rPr lang="en-US" dirty="0"/>
              <a:t>The wisdom of </a:t>
            </a:r>
            <a:r>
              <a:rPr lang="en-US" dirty="0">
                <a:solidFill>
                  <a:srgbClr val="723736"/>
                </a:solidFill>
                <a:latin typeface="+mj-lt"/>
              </a:rPr>
              <a:t>Solomon</a:t>
            </a:r>
            <a:r>
              <a:rPr lang="en-US" dirty="0"/>
              <a:t> must have guided Paul: </a:t>
            </a:r>
          </a:p>
          <a:p>
            <a:pPr lvl="1"/>
            <a:r>
              <a:rPr lang="en-US" dirty="0"/>
              <a:t>“He who loves money will not be satisfied with money, nor he who loves wealth with his income; this also is vanity. When goods increase, they increase who eat them, and what advantage has their owner but to see them with his eyes? Sweet is the sleep of a laborer, whether he eats little or much, but the full stomach of the rich will not let him sleep. There is a grievous evil that I have seen under the sun: riches were kept by their owner to his hurt, and those riches were lost in a bad venture. And he is father of a son, but he has nothing in his hand. As he came from his mother’s womb he shall go again, naked as he came, and shall take nothing for his toil that he may carry away in his hand” (Eccl. 5:10-15).</a:t>
            </a:r>
          </a:p>
        </p:txBody>
      </p:sp>
    </p:spTree>
    <p:extLst>
      <p:ext uri="{BB962C8B-B14F-4D97-AF65-F5344CB8AC3E}">
        <p14:creationId xmlns:p14="http://schemas.microsoft.com/office/powerpoint/2010/main" val="2860730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down)">
                                      <p:cBhvr>
                                        <p:cTn id="7" dur="500"/>
                                        <p:tgtEl>
                                          <p:spTgt spid="3">
                                            <p:txEl>
                                              <p:pRg st="1" end="1"/>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wipe(down)">
                                      <p:cBhvr>
                                        <p:cTn id="10"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AE85D6-CC52-7A63-D5DA-5B10B845C602}"/>
              </a:ext>
            </a:extLst>
          </p:cNvPr>
          <p:cNvSpPr>
            <a:spLocks noGrp="1"/>
          </p:cNvSpPr>
          <p:nvPr>
            <p:ph type="title"/>
          </p:nvPr>
        </p:nvSpPr>
        <p:spPr/>
        <p:txBody>
          <a:bodyPr/>
          <a:lstStyle/>
          <a:p>
            <a:r>
              <a:rPr lang="en-US" dirty="0"/>
              <a:t>Abundance Enables Us to Do Good</a:t>
            </a:r>
          </a:p>
        </p:txBody>
      </p:sp>
      <p:sp>
        <p:nvSpPr>
          <p:cNvPr id="3" name="Content Placeholder 2">
            <a:extLst>
              <a:ext uri="{FF2B5EF4-FFF2-40B4-BE49-F238E27FC236}">
                <a16:creationId xmlns:a16="http://schemas.microsoft.com/office/drawing/2014/main" id="{1AFFE5A6-9A82-8149-B2FB-B6ED51802955}"/>
              </a:ext>
            </a:extLst>
          </p:cNvPr>
          <p:cNvSpPr>
            <a:spLocks noGrp="1"/>
          </p:cNvSpPr>
          <p:nvPr>
            <p:ph idx="1"/>
          </p:nvPr>
        </p:nvSpPr>
        <p:spPr>
          <a:xfrm>
            <a:off x="838200" y="1825625"/>
            <a:ext cx="10515600" cy="4788820"/>
          </a:xfrm>
        </p:spPr>
        <p:txBody>
          <a:bodyPr>
            <a:normAutofit fontScale="92500" lnSpcReduction="10000"/>
          </a:bodyPr>
          <a:lstStyle/>
          <a:p>
            <a:r>
              <a:rPr lang="en-US" dirty="0"/>
              <a:t>“. . .Each one must give as he has decided in his heart, not reluctantly or under compulsion, for God loves a cheerful giver. And God is able to make all grace abound to you, </a:t>
            </a:r>
            <a:r>
              <a:rPr lang="en-US" dirty="0">
                <a:solidFill>
                  <a:srgbClr val="723736"/>
                </a:solidFill>
                <a:latin typeface="+mj-lt"/>
              </a:rPr>
              <a:t>so that having all sufficiency in all things at all times,</a:t>
            </a:r>
            <a:r>
              <a:rPr lang="en-US" dirty="0"/>
              <a:t> you may abound in every good work. As it is written, ‘He has distributed freely, he has given to the poor; his righteousness endures forever.’ He who supplies seed to the </a:t>
            </a:r>
            <a:r>
              <a:rPr lang="en-US" dirty="0" err="1"/>
              <a:t>sower</a:t>
            </a:r>
            <a:r>
              <a:rPr lang="en-US" dirty="0"/>
              <a:t> and bread for food will supply and multiply your seed for sowing and increase the harvest of your righteousness. You will be enriched in every way to be generous in every way, which through us will produce thanksgiving to God” (2 Cor. 9:7-11).</a:t>
            </a:r>
          </a:p>
          <a:p>
            <a:r>
              <a:rPr lang="en-US" dirty="0"/>
              <a:t>“And let us not grow weary of doing good, for in due season we will reap, if we do not give up. So then, as we have opportunity, let us do good to everyone, and especially to those who are of the household of faith” (Gal. 6:9-10).</a:t>
            </a:r>
          </a:p>
        </p:txBody>
      </p:sp>
    </p:spTree>
    <p:extLst>
      <p:ext uri="{BB962C8B-B14F-4D97-AF65-F5344CB8AC3E}">
        <p14:creationId xmlns:p14="http://schemas.microsoft.com/office/powerpoint/2010/main" val="1795308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down)">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7F6CCA-B359-219C-B495-F0F5CCED664D}"/>
              </a:ext>
            </a:extLst>
          </p:cNvPr>
          <p:cNvSpPr>
            <a:spLocks noGrp="1"/>
          </p:cNvSpPr>
          <p:nvPr>
            <p:ph type="title"/>
          </p:nvPr>
        </p:nvSpPr>
        <p:spPr/>
        <p:txBody>
          <a:bodyPr/>
          <a:lstStyle/>
          <a:p>
            <a:r>
              <a:rPr lang="en-US" dirty="0"/>
              <a:t>Learning to Live with Abundance</a:t>
            </a:r>
          </a:p>
        </p:txBody>
      </p:sp>
      <p:sp>
        <p:nvSpPr>
          <p:cNvPr id="3" name="Content Placeholder 2">
            <a:extLst>
              <a:ext uri="{FF2B5EF4-FFF2-40B4-BE49-F238E27FC236}">
                <a16:creationId xmlns:a16="http://schemas.microsoft.com/office/drawing/2014/main" id="{B29DE052-8696-20A4-C149-2C06A3A9C20B}"/>
              </a:ext>
            </a:extLst>
          </p:cNvPr>
          <p:cNvSpPr>
            <a:spLocks noGrp="1"/>
          </p:cNvSpPr>
          <p:nvPr>
            <p:ph idx="1"/>
          </p:nvPr>
        </p:nvSpPr>
        <p:spPr/>
        <p:txBody>
          <a:bodyPr/>
          <a:lstStyle/>
          <a:p>
            <a:r>
              <a:rPr lang="en-US" dirty="0"/>
              <a:t>We must overcome the temptations to selfish living and accept the responsibility for using God’s good gifts to us. Look at some rich men who lost their souls:</a:t>
            </a:r>
          </a:p>
          <a:p>
            <a:pPr lvl="1"/>
            <a:r>
              <a:rPr lang="en-US" dirty="0"/>
              <a:t>The rich young ruler (Matt. 19:16-22).</a:t>
            </a:r>
          </a:p>
          <a:p>
            <a:pPr lvl="1"/>
            <a:r>
              <a:rPr lang="en-US" dirty="0"/>
              <a:t>The rich man who did nothing to help Lazarus (Luke 16:19-31).</a:t>
            </a:r>
          </a:p>
          <a:p>
            <a:endParaRPr lang="en-US" dirty="0"/>
          </a:p>
        </p:txBody>
      </p:sp>
    </p:spTree>
    <p:extLst>
      <p:ext uri="{BB962C8B-B14F-4D97-AF65-F5344CB8AC3E}">
        <p14:creationId xmlns:p14="http://schemas.microsoft.com/office/powerpoint/2010/main" val="3802218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down)">
                                      <p:cBhvr>
                                        <p:cTn id="7" dur="500"/>
                                        <p:tgtEl>
                                          <p:spTgt spid="3">
                                            <p:txEl>
                                              <p:pRg st="1" end="1"/>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wipe(down)">
                                      <p:cBhvr>
                                        <p:cTn id="10"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Scripture: Philippians 4:13 graphic by Gina Jones | DigitalScrapbook.com  Digital Scrapbooking">
            <a:extLst>
              <a:ext uri="{FF2B5EF4-FFF2-40B4-BE49-F238E27FC236}">
                <a16:creationId xmlns:a16="http://schemas.microsoft.com/office/drawing/2014/main" id="{256C8BE4-A6AE-6663-406B-9E0E00B57AC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73927" y="773072"/>
            <a:ext cx="6844146" cy="684414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D4D16DE0-C824-A7AE-2C42-5312EB6AF731}"/>
              </a:ext>
            </a:extLst>
          </p:cNvPr>
          <p:cNvSpPr>
            <a:spLocks noGrp="1"/>
          </p:cNvSpPr>
          <p:nvPr>
            <p:ph type="title"/>
          </p:nvPr>
        </p:nvSpPr>
        <p:spPr/>
        <p:txBody>
          <a:bodyPr/>
          <a:lstStyle/>
          <a:p>
            <a:r>
              <a:rPr lang="en-US" dirty="0"/>
              <a:t>Strength Through Christ</a:t>
            </a:r>
          </a:p>
        </p:txBody>
      </p:sp>
    </p:spTree>
    <p:extLst>
      <p:ext uri="{BB962C8B-B14F-4D97-AF65-F5344CB8AC3E}">
        <p14:creationId xmlns:p14="http://schemas.microsoft.com/office/powerpoint/2010/main" val="27046280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AABA08-AD72-BAD1-FDCA-610C5E1067B2}"/>
              </a:ext>
            </a:extLst>
          </p:cNvPr>
          <p:cNvSpPr>
            <a:spLocks noGrp="1"/>
          </p:cNvSpPr>
          <p:nvPr>
            <p:ph type="title"/>
          </p:nvPr>
        </p:nvSpPr>
        <p:spPr/>
        <p:txBody>
          <a:bodyPr/>
          <a:lstStyle/>
          <a:p>
            <a:r>
              <a:rPr lang="en-US" dirty="0"/>
              <a:t>Not Boasting in Our Own Strength</a:t>
            </a:r>
          </a:p>
        </p:txBody>
      </p:sp>
      <p:sp>
        <p:nvSpPr>
          <p:cNvPr id="3" name="Content Placeholder 2">
            <a:extLst>
              <a:ext uri="{FF2B5EF4-FFF2-40B4-BE49-F238E27FC236}">
                <a16:creationId xmlns:a16="http://schemas.microsoft.com/office/drawing/2014/main" id="{76EFC2FA-4EFB-0AFE-4910-BC2D10CA319E}"/>
              </a:ext>
            </a:extLst>
          </p:cNvPr>
          <p:cNvSpPr>
            <a:spLocks noGrp="1"/>
          </p:cNvSpPr>
          <p:nvPr>
            <p:ph idx="1"/>
          </p:nvPr>
        </p:nvSpPr>
        <p:spPr/>
        <p:txBody>
          <a:bodyPr>
            <a:normAutofit fontScale="92500" lnSpcReduction="10000"/>
          </a:bodyPr>
          <a:lstStyle/>
          <a:p>
            <a:r>
              <a:rPr lang="en-US" dirty="0"/>
              <a:t>This verse is not glorying in one’s own personal spiritual strength. Ours is not a self-sufficiency, but a Christ-sufficiency!</a:t>
            </a:r>
          </a:p>
          <a:p>
            <a:pPr lvl="1"/>
            <a:r>
              <a:rPr lang="en-US" dirty="0"/>
              <a:t>With God’s help, young David defeated the Philistine giant Goliath (1 Sam. 17).</a:t>
            </a:r>
          </a:p>
          <a:p>
            <a:pPr lvl="1"/>
            <a:r>
              <a:rPr lang="en-US" dirty="0"/>
              <a:t>With 300 men (Judg. 7:7), Gideon defeated 135,000 Midianites (Judg. 8:10).</a:t>
            </a:r>
          </a:p>
          <a:p>
            <a:r>
              <a:rPr lang="en-US" dirty="0"/>
              <a:t>“At my first defense no one came to stand by me, but all deserted me. May it not be charged against them! </a:t>
            </a:r>
            <a:r>
              <a:rPr lang="en-US" dirty="0">
                <a:solidFill>
                  <a:srgbClr val="723736"/>
                </a:solidFill>
                <a:latin typeface="+mj-lt"/>
              </a:rPr>
              <a:t>But the Lord stood by me and strengthened me</a:t>
            </a:r>
            <a:r>
              <a:rPr lang="en-US" dirty="0"/>
              <a:t>, so that through me the message might be fully proclaimed and all the Gentiles might hear it. So I was rescued from the lion’s mouth. </a:t>
            </a:r>
            <a:r>
              <a:rPr lang="en-US" dirty="0">
                <a:solidFill>
                  <a:srgbClr val="723736"/>
                </a:solidFill>
                <a:latin typeface="+mj-lt"/>
              </a:rPr>
              <a:t>The Lord will rescue me from every evil deed and bring me safely into his heavenly kingdom</a:t>
            </a:r>
            <a:r>
              <a:rPr lang="en-US" dirty="0"/>
              <a:t>. To him be the glory forever and ever. Amen” (2 Tim. 4:16-18).</a:t>
            </a:r>
          </a:p>
          <a:p>
            <a:r>
              <a:rPr lang="en-US" dirty="0"/>
              <a:t>Our strength is not within ourselves but in Him who strengthens me!</a:t>
            </a:r>
          </a:p>
          <a:p>
            <a:endParaRPr lang="en-US" dirty="0"/>
          </a:p>
        </p:txBody>
      </p:sp>
    </p:spTree>
    <p:extLst>
      <p:ext uri="{BB962C8B-B14F-4D97-AF65-F5344CB8AC3E}">
        <p14:creationId xmlns:p14="http://schemas.microsoft.com/office/powerpoint/2010/main" val="1047862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down)">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down)">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down)">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wipe(down)">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794229-9ADF-933B-77E1-7988AFA8CA84}"/>
              </a:ext>
            </a:extLst>
          </p:cNvPr>
          <p:cNvSpPr>
            <a:spLocks noGrp="1"/>
          </p:cNvSpPr>
          <p:nvPr>
            <p:ph type="title"/>
          </p:nvPr>
        </p:nvSpPr>
        <p:spPr>
          <a:ln>
            <a:solidFill>
              <a:srgbClr val="723736"/>
            </a:solidFill>
          </a:ln>
        </p:spPr>
        <p:txBody>
          <a:bodyPr/>
          <a:lstStyle/>
          <a:p>
            <a:r>
              <a:rPr lang="en-US" dirty="0"/>
              <a:t>Conclusion</a:t>
            </a:r>
          </a:p>
        </p:txBody>
      </p:sp>
      <p:sp>
        <p:nvSpPr>
          <p:cNvPr id="3" name="Text Placeholder 2">
            <a:extLst>
              <a:ext uri="{FF2B5EF4-FFF2-40B4-BE49-F238E27FC236}">
                <a16:creationId xmlns:a16="http://schemas.microsoft.com/office/drawing/2014/main" id="{78FEB5B4-3F55-B3F0-6B7B-CBBB2144A326}"/>
              </a:ext>
            </a:extLst>
          </p:cNvPr>
          <p:cNvSpPr>
            <a:spLocks noGrp="1"/>
          </p:cNvSpPr>
          <p:nvPr>
            <p:ph type="body" idx="1"/>
          </p:nvPr>
        </p:nvSpPr>
        <p:spPr>
          <a:solidFill>
            <a:srgbClr val="723736"/>
          </a:solidFill>
          <a:ln>
            <a:solidFill>
              <a:srgbClr val="723736"/>
            </a:solidFill>
          </a:ln>
        </p:spPr>
        <p:txBody>
          <a:bodyPr/>
          <a:lstStyle/>
          <a:p>
            <a:endParaRPr lang="en-US"/>
          </a:p>
        </p:txBody>
      </p:sp>
    </p:spTree>
    <p:extLst>
      <p:ext uri="{BB962C8B-B14F-4D97-AF65-F5344CB8AC3E}">
        <p14:creationId xmlns:p14="http://schemas.microsoft.com/office/powerpoint/2010/main" val="8594556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5EB9EB-C469-A9C3-3488-A71514C166D3}"/>
              </a:ext>
            </a:extLst>
          </p:cNvPr>
          <p:cNvSpPr>
            <a:spLocks noGrp="1"/>
          </p:cNvSpPr>
          <p:nvPr>
            <p:ph type="title"/>
          </p:nvPr>
        </p:nvSpPr>
        <p:spPr/>
        <p:txBody>
          <a:bodyPr/>
          <a:lstStyle/>
          <a:p>
            <a:r>
              <a:rPr lang="en-US" dirty="0"/>
              <a:t>Do Not Be Deceived</a:t>
            </a:r>
          </a:p>
        </p:txBody>
      </p:sp>
      <p:sp>
        <p:nvSpPr>
          <p:cNvPr id="3" name="Content Placeholder 2">
            <a:extLst>
              <a:ext uri="{FF2B5EF4-FFF2-40B4-BE49-F238E27FC236}">
                <a16:creationId xmlns:a16="http://schemas.microsoft.com/office/drawing/2014/main" id="{DDCFC99E-5935-401D-730C-13D6823E1B2C}"/>
              </a:ext>
            </a:extLst>
          </p:cNvPr>
          <p:cNvSpPr>
            <a:spLocks noGrp="1"/>
          </p:cNvSpPr>
          <p:nvPr>
            <p:ph idx="1"/>
          </p:nvPr>
        </p:nvSpPr>
        <p:spPr>
          <a:xfrm>
            <a:off x="838200" y="1825625"/>
            <a:ext cx="10515600" cy="4771728"/>
          </a:xfrm>
        </p:spPr>
        <p:txBody>
          <a:bodyPr>
            <a:normAutofit/>
          </a:bodyPr>
          <a:lstStyle/>
          <a:p>
            <a:r>
              <a:rPr lang="en-US" dirty="0"/>
              <a:t>It is obvious from Paul’s own life experience and what he taught the Philippians that </a:t>
            </a:r>
            <a:r>
              <a:rPr lang="en-US" dirty="0">
                <a:solidFill>
                  <a:srgbClr val="723736"/>
                </a:solidFill>
                <a:latin typeface="+mj-lt"/>
              </a:rPr>
              <a:t>the “health and wealth gospel” is a distortion of the Christian message</a:t>
            </a:r>
            <a:r>
              <a:rPr lang="en-US" dirty="0"/>
              <a:t>.</a:t>
            </a:r>
          </a:p>
          <a:p>
            <a:pPr lvl="1"/>
            <a:r>
              <a:rPr lang="en-US" dirty="0"/>
              <a:t>This doctrine teaches that faith in the Lord will result in good health (even miraculous healing of horrible diseases) and prosperity.</a:t>
            </a:r>
          </a:p>
          <a:p>
            <a:pPr lvl="1"/>
            <a:r>
              <a:rPr lang="en-US" dirty="0"/>
              <a:t>For Paul, the gospel resulted in anything but health and prosperity in the temporal sense. </a:t>
            </a:r>
          </a:p>
          <a:p>
            <a:r>
              <a:rPr lang="en-US" dirty="0"/>
              <a:t>What the gospel message does for us is:</a:t>
            </a:r>
          </a:p>
          <a:p>
            <a:pPr lvl="1"/>
            <a:r>
              <a:rPr lang="en-US" dirty="0"/>
              <a:t>Give us remission of our sins.</a:t>
            </a:r>
          </a:p>
          <a:p>
            <a:pPr lvl="1"/>
            <a:r>
              <a:rPr lang="en-US" dirty="0"/>
              <a:t>Gives us the promise of resurrection to eternal life.</a:t>
            </a:r>
          </a:p>
          <a:p>
            <a:pPr lvl="1"/>
            <a:r>
              <a:rPr lang="en-US" dirty="0"/>
              <a:t>Provides hope in the face of the most difficult life circumstances.</a:t>
            </a:r>
          </a:p>
          <a:p>
            <a:pPr lvl="1"/>
            <a:r>
              <a:rPr lang="en-US" dirty="0"/>
              <a:t>Provides the best life for mankind on earth.</a:t>
            </a:r>
          </a:p>
          <a:p>
            <a:endParaRPr lang="en-US" dirty="0"/>
          </a:p>
        </p:txBody>
      </p:sp>
    </p:spTree>
    <p:extLst>
      <p:ext uri="{BB962C8B-B14F-4D97-AF65-F5344CB8AC3E}">
        <p14:creationId xmlns:p14="http://schemas.microsoft.com/office/powerpoint/2010/main" val="1098329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wipe(down)">
                                      <p:cBhvr>
                                        <p:cTn id="7" dur="500"/>
                                        <p:tgtEl>
                                          <p:spTgt spid="3">
                                            <p:txEl>
                                              <p:pRg st="3" end="3"/>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wipe(down)">
                                      <p:cBhvr>
                                        <p:cTn id="10" dur="500"/>
                                        <p:tgtEl>
                                          <p:spTgt spid="3">
                                            <p:txEl>
                                              <p:pRg st="4" end="4"/>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animEffect transition="in" filter="wipe(down)">
                                      <p:cBhvr>
                                        <p:cTn id="13" dur="500"/>
                                        <p:tgtEl>
                                          <p:spTgt spid="3">
                                            <p:txEl>
                                              <p:pRg st="5" end="5"/>
                                            </p:txEl>
                                          </p:spTgt>
                                        </p:tgtEl>
                                      </p:cBhvr>
                                    </p:animEffect>
                                  </p:childTnLst>
                                </p:cTn>
                              </p:par>
                              <p:par>
                                <p:cTn id="14" presetID="22" presetClass="entr" presetSubtype="4" fill="hold" nodeType="withEffect">
                                  <p:stCondLst>
                                    <p:cond delay="0"/>
                                  </p:stCondLst>
                                  <p:childTnLst>
                                    <p:set>
                                      <p:cBhvr>
                                        <p:cTn id="15" dur="1" fill="hold">
                                          <p:stCondLst>
                                            <p:cond delay="0"/>
                                          </p:stCondLst>
                                        </p:cTn>
                                        <p:tgtEl>
                                          <p:spTgt spid="3">
                                            <p:txEl>
                                              <p:pRg st="6" end="6"/>
                                            </p:txEl>
                                          </p:spTgt>
                                        </p:tgtEl>
                                        <p:attrNameLst>
                                          <p:attrName>style.visibility</p:attrName>
                                        </p:attrNameLst>
                                      </p:cBhvr>
                                      <p:to>
                                        <p:strVal val="visible"/>
                                      </p:to>
                                    </p:set>
                                    <p:animEffect transition="in" filter="wipe(down)">
                                      <p:cBhvr>
                                        <p:cTn id="16" dur="500"/>
                                        <p:tgtEl>
                                          <p:spTgt spid="3">
                                            <p:txEl>
                                              <p:pRg st="6" end="6"/>
                                            </p:txEl>
                                          </p:spTgt>
                                        </p:tgtEl>
                                      </p:cBhvr>
                                    </p:animEffect>
                                  </p:childTnLst>
                                </p:cTn>
                              </p:par>
                              <p:par>
                                <p:cTn id="17" presetID="22" presetClass="entr" presetSubtype="4"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animEffect transition="in" filter="wipe(down)">
                                      <p:cBhvr>
                                        <p:cTn id="19"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2AF1D9-2AF0-BED7-8017-FE095D4D53C2}"/>
              </a:ext>
            </a:extLst>
          </p:cNvPr>
          <p:cNvSpPr>
            <a:spLocks noGrp="1"/>
          </p:cNvSpPr>
          <p:nvPr>
            <p:ph type="title"/>
          </p:nvPr>
        </p:nvSpPr>
        <p:spPr/>
        <p:txBody>
          <a:bodyPr/>
          <a:lstStyle/>
          <a:p>
            <a:r>
              <a:rPr lang="en-US" dirty="0"/>
              <a:t>Philippians 4:10-13</a:t>
            </a:r>
          </a:p>
        </p:txBody>
      </p:sp>
      <p:sp>
        <p:nvSpPr>
          <p:cNvPr id="3" name="Content Placeholder 2">
            <a:extLst>
              <a:ext uri="{FF2B5EF4-FFF2-40B4-BE49-F238E27FC236}">
                <a16:creationId xmlns:a16="http://schemas.microsoft.com/office/drawing/2014/main" id="{636160E0-6F7B-B678-1C9A-6C11611B7455}"/>
              </a:ext>
            </a:extLst>
          </p:cNvPr>
          <p:cNvSpPr>
            <a:spLocks noGrp="1"/>
          </p:cNvSpPr>
          <p:nvPr>
            <p:ph idx="1"/>
          </p:nvPr>
        </p:nvSpPr>
        <p:spPr/>
        <p:txBody>
          <a:bodyPr/>
          <a:lstStyle/>
          <a:p>
            <a:r>
              <a:rPr lang="en-US" dirty="0"/>
              <a:t>“I rejoiced in the Lord greatly that now at length you have revived your concern for me. You were indeed concerned for me, but you had no opportunity. Not that I am speaking of being in need, for</a:t>
            </a:r>
            <a:r>
              <a:rPr lang="en-US" dirty="0">
                <a:solidFill>
                  <a:srgbClr val="723736"/>
                </a:solidFill>
                <a:latin typeface="+mj-lt"/>
              </a:rPr>
              <a:t> I have learned in whatever situation I am to be content. </a:t>
            </a:r>
            <a:r>
              <a:rPr lang="en-US" dirty="0"/>
              <a:t>I know how to be brought low, and I know how to abound. In any and every circumstance, I have learned the secret of facing plenty and hunger, abundance and need. I can do all things through him who strengthens me.”</a:t>
            </a:r>
          </a:p>
        </p:txBody>
      </p:sp>
    </p:spTree>
    <p:extLst>
      <p:ext uri="{BB962C8B-B14F-4D97-AF65-F5344CB8AC3E}">
        <p14:creationId xmlns:p14="http://schemas.microsoft.com/office/powerpoint/2010/main" val="3527267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tree, outdoor, ground, rock&#10;&#10;Description automatically generated">
            <a:extLst>
              <a:ext uri="{FF2B5EF4-FFF2-40B4-BE49-F238E27FC236}">
                <a16:creationId xmlns:a16="http://schemas.microsoft.com/office/drawing/2014/main" id="{835B8887-E68A-AA19-5A6D-7AE6EEB737B5}"/>
              </a:ext>
            </a:extLst>
          </p:cNvPr>
          <p:cNvPicPr>
            <a:picLocks noChangeAspect="1"/>
          </p:cNvPicPr>
          <p:nvPr/>
        </p:nvPicPr>
        <p:blipFill rotWithShape="1">
          <a:blip r:embed="rId2">
            <a:extLst>
              <a:ext uri="{28A0092B-C50C-407E-A947-70E740481C1C}">
                <a14:useLocalDpi xmlns:a14="http://schemas.microsoft.com/office/drawing/2010/main" val="0"/>
              </a:ext>
            </a:extLst>
          </a:blip>
          <a:srcRect t="8438" b="853"/>
          <a:stretch/>
        </p:blipFill>
        <p:spPr>
          <a:xfrm>
            <a:off x="20" y="1282"/>
            <a:ext cx="12191980" cy="6856718"/>
          </a:xfrm>
          <a:prstGeom prst="rect">
            <a:avLst/>
          </a:prstGeom>
        </p:spPr>
      </p:pic>
      <p:sp>
        <p:nvSpPr>
          <p:cNvPr id="3" name="TextBox 2">
            <a:extLst>
              <a:ext uri="{FF2B5EF4-FFF2-40B4-BE49-F238E27FC236}">
                <a16:creationId xmlns:a16="http://schemas.microsoft.com/office/drawing/2014/main" id="{70607764-5A0A-427B-9A25-B6FB911721D2}"/>
              </a:ext>
            </a:extLst>
          </p:cNvPr>
          <p:cNvSpPr txBox="1"/>
          <p:nvPr/>
        </p:nvSpPr>
        <p:spPr>
          <a:xfrm>
            <a:off x="5726545" y="840509"/>
            <a:ext cx="5809673" cy="1323439"/>
          </a:xfrm>
          <a:prstGeom prst="rect">
            <a:avLst/>
          </a:prstGeom>
          <a:noFill/>
        </p:spPr>
        <p:txBody>
          <a:bodyPr wrap="square" rtlCol="0">
            <a:spAutoFit/>
          </a:bodyPr>
          <a:lstStyle/>
          <a:p>
            <a:pPr algn="ctr"/>
            <a:r>
              <a:rPr lang="en-US" sz="4000" dirty="0"/>
              <a:t>Favorite Texts from Philippians</a:t>
            </a:r>
          </a:p>
        </p:txBody>
      </p:sp>
    </p:spTree>
    <p:extLst>
      <p:ext uri="{BB962C8B-B14F-4D97-AF65-F5344CB8AC3E}">
        <p14:creationId xmlns:p14="http://schemas.microsoft.com/office/powerpoint/2010/main" val="10615060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35312F-55EF-A145-C4DF-F8855D88B8E8}"/>
              </a:ext>
            </a:extLst>
          </p:cNvPr>
          <p:cNvSpPr>
            <a:spLocks noGrp="1"/>
          </p:cNvSpPr>
          <p:nvPr>
            <p:ph type="title"/>
          </p:nvPr>
        </p:nvSpPr>
        <p:spPr/>
        <p:txBody>
          <a:bodyPr/>
          <a:lstStyle/>
          <a:p>
            <a:r>
              <a:rPr lang="en-US" dirty="0"/>
              <a:t>Paul’s Circumstances</a:t>
            </a:r>
          </a:p>
        </p:txBody>
      </p:sp>
      <p:sp>
        <p:nvSpPr>
          <p:cNvPr id="3" name="Content Placeholder 2">
            <a:extLst>
              <a:ext uri="{FF2B5EF4-FFF2-40B4-BE49-F238E27FC236}">
                <a16:creationId xmlns:a16="http://schemas.microsoft.com/office/drawing/2014/main" id="{C579C846-1940-332B-0E08-2BD9325F9FB2}"/>
              </a:ext>
            </a:extLst>
          </p:cNvPr>
          <p:cNvSpPr>
            <a:spLocks noGrp="1"/>
          </p:cNvSpPr>
          <p:nvPr>
            <p:ph idx="1"/>
          </p:nvPr>
        </p:nvSpPr>
        <p:spPr/>
        <p:txBody>
          <a:bodyPr>
            <a:normAutofit fontScale="85000" lnSpcReduction="20000"/>
          </a:bodyPr>
          <a:lstStyle/>
          <a:p>
            <a:r>
              <a:rPr lang="en-US" dirty="0"/>
              <a:t>He is in a Roman jail, expecting to be released soon, but not positive about the outcome (2:24).</a:t>
            </a:r>
          </a:p>
          <a:p>
            <a:r>
              <a:rPr lang="en-US" dirty="0"/>
              <a:t>As a person in jail, he was dependent upon his colleagues and friends for food. Gordon Fee explains that Paul was “in a prison system where prisoners must secure their own food supply” and in that situation Paul “had plenty of opportunity to go hungry” (</a:t>
            </a:r>
            <a:r>
              <a:rPr lang="en-US" i="1" dirty="0"/>
              <a:t>Philippians</a:t>
            </a:r>
            <a:r>
              <a:rPr lang="en-US" dirty="0"/>
              <a:t>, 186).</a:t>
            </a:r>
          </a:p>
          <a:p>
            <a:r>
              <a:rPr lang="en-US" dirty="0"/>
              <a:t>Epaphroditus had recently come to Paul with help supplied by the church at Philippi (2:25; 4:10).</a:t>
            </a:r>
          </a:p>
          <a:p>
            <a:r>
              <a:rPr lang="en-US" dirty="0"/>
              <a:t>The Philippians had been a generous group that provided for Paul’s needs from the beginning of their association with one another.</a:t>
            </a:r>
          </a:p>
          <a:p>
            <a:pPr lvl="1"/>
            <a:r>
              <a:rPr lang="en-US" dirty="0"/>
              <a:t>Lydia opened her home to Paul and his companions after she was converted (Acts 16:15).</a:t>
            </a:r>
          </a:p>
          <a:p>
            <a:pPr lvl="1"/>
            <a:r>
              <a:rPr lang="en-US" dirty="0"/>
              <a:t>They provided Paul help while he worked at Thessalonica (Phil. 4:15) and Corinth (2 Cor. 11:9).</a:t>
            </a:r>
          </a:p>
          <a:p>
            <a:pPr lvl="1"/>
            <a:r>
              <a:rPr lang="en-US" dirty="0"/>
              <a:t>One reason for his letter to the Philippians was to thank them for their help.</a:t>
            </a:r>
          </a:p>
        </p:txBody>
      </p:sp>
    </p:spTree>
    <p:extLst>
      <p:ext uri="{BB962C8B-B14F-4D97-AF65-F5344CB8AC3E}">
        <p14:creationId xmlns:p14="http://schemas.microsoft.com/office/powerpoint/2010/main" val="1921797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down)">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down)">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down)">
                                      <p:cBhvr>
                                        <p:cTn id="17" dur="500"/>
                                        <p:tgtEl>
                                          <p:spTgt spid="3">
                                            <p:txEl>
                                              <p:pRg st="3" end="3"/>
                                            </p:txEl>
                                          </p:spTgt>
                                        </p:tgtEl>
                                      </p:cBhvr>
                                    </p:animEffect>
                                  </p:childTnLst>
                                </p:cTn>
                              </p:par>
                              <p:par>
                                <p:cTn id="18" presetID="22" presetClass="entr" presetSubtype="4" fill="hold" nodeType="with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wipe(down)">
                                      <p:cBhvr>
                                        <p:cTn id="20" dur="500"/>
                                        <p:tgtEl>
                                          <p:spTgt spid="3">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wipe(down)">
                                      <p:cBhvr>
                                        <p:cTn id="25" dur="500"/>
                                        <p:tgtEl>
                                          <p:spTgt spid="3">
                                            <p:txEl>
                                              <p:pRg st="5" end="5"/>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nodeType="clickEffect">
                                  <p:stCondLst>
                                    <p:cond delay="0"/>
                                  </p:stCondLst>
                                  <p:childTnLst>
                                    <p:set>
                                      <p:cBhvr>
                                        <p:cTn id="29" dur="1" fill="hold">
                                          <p:stCondLst>
                                            <p:cond delay="0"/>
                                          </p:stCondLst>
                                        </p:cTn>
                                        <p:tgtEl>
                                          <p:spTgt spid="3">
                                            <p:txEl>
                                              <p:pRg st="6" end="6"/>
                                            </p:txEl>
                                          </p:spTgt>
                                        </p:tgtEl>
                                        <p:attrNameLst>
                                          <p:attrName>style.visibility</p:attrName>
                                        </p:attrNameLst>
                                      </p:cBhvr>
                                      <p:to>
                                        <p:strVal val="visible"/>
                                      </p:to>
                                    </p:set>
                                    <p:animEffect transition="in" filter="wipe(down)">
                                      <p:cBhvr>
                                        <p:cTn id="30"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12A088-E84F-C174-18BB-7540C7FCF07E}"/>
              </a:ext>
            </a:extLst>
          </p:cNvPr>
          <p:cNvSpPr>
            <a:spLocks noGrp="1"/>
          </p:cNvSpPr>
          <p:nvPr>
            <p:ph type="title"/>
          </p:nvPr>
        </p:nvSpPr>
        <p:spPr/>
        <p:txBody>
          <a:bodyPr/>
          <a:lstStyle/>
          <a:p>
            <a:r>
              <a:rPr lang="en-US" dirty="0"/>
              <a:t>Roman Patronage</a:t>
            </a:r>
          </a:p>
        </p:txBody>
      </p:sp>
      <p:sp>
        <p:nvSpPr>
          <p:cNvPr id="3" name="Content Placeholder 2">
            <a:extLst>
              <a:ext uri="{FF2B5EF4-FFF2-40B4-BE49-F238E27FC236}">
                <a16:creationId xmlns:a16="http://schemas.microsoft.com/office/drawing/2014/main" id="{F27A88AF-65B9-F258-A057-F14909B96C4A}"/>
              </a:ext>
            </a:extLst>
          </p:cNvPr>
          <p:cNvSpPr>
            <a:spLocks noGrp="1"/>
          </p:cNvSpPr>
          <p:nvPr>
            <p:ph idx="1"/>
          </p:nvPr>
        </p:nvSpPr>
        <p:spPr/>
        <p:txBody>
          <a:bodyPr>
            <a:normAutofit fontScale="92500" lnSpcReduction="20000"/>
          </a:bodyPr>
          <a:lstStyle/>
          <a:p>
            <a:r>
              <a:rPr lang="en-US" dirty="0"/>
              <a:t>His thanks are written to a body of people quite familiar with a system that was called “patronage.”</a:t>
            </a:r>
          </a:p>
          <a:p>
            <a:pPr lvl="1"/>
            <a:r>
              <a:rPr lang="en-US" dirty="0"/>
              <a:t>The patron was the protector, sponsor, and benefactor of the client. Although typically the client was of inferior social class, a patron and client might even hold the same social rank, but the former would possess greater wealth, power, or prestige that enabled him to help or do favors for the client.</a:t>
            </a:r>
          </a:p>
          <a:p>
            <a:pPr lvl="1"/>
            <a:r>
              <a:rPr lang="en-US" dirty="0"/>
              <a:t>Benefits a client may be granted include legal representation in court, loans of money, influencing business deals or marriages, and supporting a client’s candidacy for political office or a priesthood. Arranging marriages for their daughters, clients were often able to secure new patrons and extend their influence in the political arena. In return for these services, the clients were expected to offer their services to their patron as needed. </a:t>
            </a:r>
          </a:p>
          <a:p>
            <a:pPr lvl="1"/>
            <a:r>
              <a:rPr lang="en-US" dirty="0"/>
              <a:t>The nearest thing I can compare this system to is one accepting a “gift” from a mafia godfather. It always came with strings attached.</a:t>
            </a:r>
          </a:p>
          <a:p>
            <a:pPr lvl="1"/>
            <a:r>
              <a:rPr lang="en-US" dirty="0"/>
              <a:t>If he ever needed your help, you could not turn him down.</a:t>
            </a:r>
          </a:p>
        </p:txBody>
      </p:sp>
    </p:spTree>
    <p:extLst>
      <p:ext uri="{BB962C8B-B14F-4D97-AF65-F5344CB8AC3E}">
        <p14:creationId xmlns:p14="http://schemas.microsoft.com/office/powerpoint/2010/main" val="1902274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down)">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down)">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down)">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wipe(down)">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A03A58-7006-28D7-4A25-38547320D024}"/>
              </a:ext>
            </a:extLst>
          </p:cNvPr>
          <p:cNvSpPr>
            <a:spLocks noGrp="1"/>
          </p:cNvSpPr>
          <p:nvPr>
            <p:ph type="title"/>
          </p:nvPr>
        </p:nvSpPr>
        <p:spPr/>
        <p:txBody>
          <a:bodyPr/>
          <a:lstStyle/>
          <a:p>
            <a:r>
              <a:rPr lang="en-US" dirty="0"/>
              <a:t>Paul Took No Support from Corinth</a:t>
            </a:r>
          </a:p>
        </p:txBody>
      </p:sp>
      <p:sp>
        <p:nvSpPr>
          <p:cNvPr id="3" name="Content Placeholder 2">
            <a:extLst>
              <a:ext uri="{FF2B5EF4-FFF2-40B4-BE49-F238E27FC236}">
                <a16:creationId xmlns:a16="http://schemas.microsoft.com/office/drawing/2014/main" id="{ACE5E25E-2C2D-A391-A08B-1FA957584661}"/>
              </a:ext>
            </a:extLst>
          </p:cNvPr>
          <p:cNvSpPr>
            <a:spLocks noGrp="1"/>
          </p:cNvSpPr>
          <p:nvPr>
            <p:ph idx="1"/>
          </p:nvPr>
        </p:nvSpPr>
        <p:spPr/>
        <p:txBody>
          <a:bodyPr>
            <a:normAutofit fontScale="92500" lnSpcReduction="10000"/>
          </a:bodyPr>
          <a:lstStyle/>
          <a:p>
            <a:r>
              <a:rPr lang="en-US" dirty="0"/>
              <a:t>At Corinth, Paul refused to accept financial support from the church, perhaps because of these attitudes toward patronage. He wrote, </a:t>
            </a:r>
          </a:p>
          <a:p>
            <a:pPr lvl="1"/>
            <a:r>
              <a:rPr lang="en-US" dirty="0"/>
              <a:t>“In the same way, the Lord commanded that those who proclaim the gospel should get their living by the gospel. But I have made no use of any of these rights, nor am I writing these things to secure any such provision. For I would rather die than have anyone deprive me of my ground for boasting. For if I preach the gospel, that gives me no ground for boasting. For necessity is laid upon me. Woe to me if I do not preach the gospel! For if I do this of my own will, I have a reward, but if not of my own will, I am still entrusted with a stewardship. What then is my reward? That in my preaching I may present the gospel free of charge, so as not to make full use of my right in the gospel” (1 Cor. 9:14-18).</a:t>
            </a:r>
          </a:p>
          <a:p>
            <a:r>
              <a:rPr lang="en-US" dirty="0"/>
              <a:t>In the letter to the Philippians, Paul was being very careful to express appreciation for their gifts in such a way as to let them know he was not indebted to them, but was sufficient.</a:t>
            </a:r>
          </a:p>
        </p:txBody>
      </p:sp>
    </p:spTree>
    <p:extLst>
      <p:ext uri="{BB962C8B-B14F-4D97-AF65-F5344CB8AC3E}">
        <p14:creationId xmlns:p14="http://schemas.microsoft.com/office/powerpoint/2010/main" val="3172706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down)">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down)">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FA6169-C3CA-7229-B24F-B86319792488}"/>
              </a:ext>
            </a:extLst>
          </p:cNvPr>
          <p:cNvSpPr>
            <a:spLocks noGrp="1"/>
          </p:cNvSpPr>
          <p:nvPr>
            <p:ph type="title"/>
          </p:nvPr>
        </p:nvSpPr>
        <p:spPr/>
        <p:txBody>
          <a:bodyPr/>
          <a:lstStyle/>
          <a:p>
            <a:r>
              <a:rPr lang="en-US" dirty="0"/>
              <a:t>Thanks to the Philippians Church</a:t>
            </a:r>
          </a:p>
        </p:txBody>
      </p:sp>
      <p:sp>
        <p:nvSpPr>
          <p:cNvPr id="3" name="Content Placeholder 2">
            <a:extLst>
              <a:ext uri="{FF2B5EF4-FFF2-40B4-BE49-F238E27FC236}">
                <a16:creationId xmlns:a16="http://schemas.microsoft.com/office/drawing/2014/main" id="{CC0AAF8F-7B63-7FDA-01B2-4A2625E7A77B}"/>
              </a:ext>
            </a:extLst>
          </p:cNvPr>
          <p:cNvSpPr>
            <a:spLocks noGrp="1"/>
          </p:cNvSpPr>
          <p:nvPr>
            <p:ph idx="1"/>
          </p:nvPr>
        </p:nvSpPr>
        <p:spPr/>
        <p:txBody>
          <a:bodyPr/>
          <a:lstStyle/>
          <a:p>
            <a:r>
              <a:rPr lang="en-US" dirty="0">
                <a:latin typeface="+mj-lt"/>
              </a:rPr>
              <a:t>“I rejoiced in the Lord greatly that now at length you have revived your concern for me. You were indeed concerned for me, but you had no opportunity” (4:10).</a:t>
            </a:r>
          </a:p>
          <a:p>
            <a:pPr lvl="1"/>
            <a:r>
              <a:rPr lang="en-US" dirty="0"/>
              <a:t>By “now at length,” one might think he was saying, “Why did it take so long for you to get around to helping me?” </a:t>
            </a:r>
          </a:p>
          <a:p>
            <a:pPr lvl="1"/>
            <a:r>
              <a:rPr lang="en-US" dirty="0"/>
              <a:t>Not wishing to leave that impression, he quickly added, “You were indeed concerned for me, but you had no opportunity” (4:10).</a:t>
            </a:r>
          </a:p>
          <a:p>
            <a:r>
              <a:rPr lang="en-US" dirty="0"/>
              <a:t>In what follows, Paul describes how he lived with his painful circumstances and this provides for us a pattern of how we also should accept our own situations in life.</a:t>
            </a:r>
          </a:p>
          <a:p>
            <a:endParaRPr lang="en-US" dirty="0"/>
          </a:p>
        </p:txBody>
      </p:sp>
    </p:spTree>
    <p:extLst>
      <p:ext uri="{BB962C8B-B14F-4D97-AF65-F5344CB8AC3E}">
        <p14:creationId xmlns:p14="http://schemas.microsoft.com/office/powerpoint/2010/main" val="2137838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down)">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down)">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down)">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74EE88-6168-FC4F-1DF8-C7C8D856C701}"/>
              </a:ext>
            </a:extLst>
          </p:cNvPr>
          <p:cNvSpPr>
            <a:spLocks noGrp="1"/>
          </p:cNvSpPr>
          <p:nvPr>
            <p:ph type="title"/>
          </p:nvPr>
        </p:nvSpPr>
        <p:spPr/>
        <p:txBody>
          <a:bodyPr/>
          <a:lstStyle/>
          <a:p>
            <a:r>
              <a:rPr lang="en-US" dirty="0"/>
              <a:t>Paul Had Learned to Be Content</a:t>
            </a:r>
          </a:p>
        </p:txBody>
      </p:sp>
      <p:pic>
        <p:nvPicPr>
          <p:cNvPr id="1026" name="Picture 2" descr="What Does the Bible Say about How to Be Content?">
            <a:extLst>
              <a:ext uri="{FF2B5EF4-FFF2-40B4-BE49-F238E27FC236}">
                <a16:creationId xmlns:a16="http://schemas.microsoft.com/office/drawing/2014/main" id="{762D2739-DB0D-B213-DF73-1885B27B013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94999" y="1798034"/>
            <a:ext cx="9402001" cy="49360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971247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4">
      <a:majorFont>
        <a:latin typeface="Source Sans Pro Black"/>
        <a:ea typeface=""/>
        <a:cs typeface=""/>
      </a:majorFont>
      <a:minorFont>
        <a:latin typeface="Source Sans Pro Semibol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01 Sermon Template.potx" id="{9F8BB918-1107-48D3-96E4-77FA465A84F5}" vid="{0921F662-AD09-437E-A944-0B87D886F094}"/>
    </a:ext>
  </a:extLst>
</a:theme>
</file>

<file path=docProps/app.xml><?xml version="1.0" encoding="utf-8"?>
<Properties xmlns="http://schemas.openxmlformats.org/officeDocument/2006/extended-properties" xmlns:vt="http://schemas.openxmlformats.org/officeDocument/2006/docPropsVTypes">
  <Template/>
  <TotalTime>1623</TotalTime>
  <Words>2905</Words>
  <Application>Microsoft Office PowerPoint</Application>
  <PresentationFormat>Widescreen</PresentationFormat>
  <Paragraphs>101</Paragraphs>
  <Slides>26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26</vt:i4>
      </vt:variant>
    </vt:vector>
  </HeadingPairs>
  <TitlesOfParts>
    <vt:vector size="30" baseType="lpstr">
      <vt:lpstr>Arial</vt:lpstr>
      <vt:lpstr>Source Sans Pro Black</vt:lpstr>
      <vt:lpstr>Source Sans Pro Semibold</vt:lpstr>
      <vt:lpstr>Office Theme</vt:lpstr>
      <vt:lpstr>PowerPoint Presentation</vt:lpstr>
      <vt:lpstr>Paul Is Wrapping Up</vt:lpstr>
      <vt:lpstr>Philippians 4:10-13</vt:lpstr>
      <vt:lpstr>PowerPoint Presentation</vt:lpstr>
      <vt:lpstr>Paul’s Circumstances</vt:lpstr>
      <vt:lpstr>Roman Patronage</vt:lpstr>
      <vt:lpstr>Paul Took No Support from Corinth</vt:lpstr>
      <vt:lpstr>Thanks to the Philippians Church</vt:lpstr>
      <vt:lpstr>Paul Had Learned to Be Content</vt:lpstr>
      <vt:lpstr>A Difficult Lesson</vt:lpstr>
      <vt:lpstr>1 Corinthians 10:13</vt:lpstr>
      <vt:lpstr>Self-Sufficiency</vt:lpstr>
      <vt:lpstr>Sufficiency Because of God</vt:lpstr>
      <vt:lpstr>Things We Know About God</vt:lpstr>
      <vt:lpstr>Philippians 4:11-12</vt:lpstr>
      <vt:lpstr>1 Corinthians 4:11-13</vt:lpstr>
      <vt:lpstr>2 Corinthians 6:4-10</vt:lpstr>
      <vt:lpstr>2 Corinthians 11:23-29</vt:lpstr>
      <vt:lpstr>Paul’s Attitude During Suffering</vt:lpstr>
      <vt:lpstr>I Know How to Abound!</vt:lpstr>
      <vt:lpstr>Abundance Enables Us to Do Good</vt:lpstr>
      <vt:lpstr>Learning to Live with Abundance</vt:lpstr>
      <vt:lpstr>Strength Through Christ</vt:lpstr>
      <vt:lpstr>Not Boasting in Our Own Strength</vt:lpstr>
      <vt:lpstr>Conclusion</vt:lpstr>
      <vt:lpstr>Do Not Be Deceived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Mike Willis</dc:creator>
  <cp:lastModifiedBy>Mike Willis</cp:lastModifiedBy>
  <cp:revision>79</cp:revision>
  <dcterms:created xsi:type="dcterms:W3CDTF">2022-05-27T13:44:17Z</dcterms:created>
  <dcterms:modified xsi:type="dcterms:W3CDTF">2022-12-25T11:54:41Z</dcterms:modified>
</cp:coreProperties>
</file>