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7" r:id="rId4"/>
    <p:sldId id="259" r:id="rId5"/>
    <p:sldId id="260" r:id="rId6"/>
    <p:sldId id="262"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705"/>
  </p:normalViewPr>
  <p:slideViewPr>
    <p:cSldViewPr snapToGrid="0">
      <p:cViewPr varScale="1">
        <p:scale>
          <a:sx n="108" d="100"/>
          <a:sy n="108" d="100"/>
        </p:scale>
        <p:origin x="5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D6EE6F-D224-F344-B7F7-CEC95E761D11}" type="datetimeFigureOut">
              <a:rPr lang="en-US" smtClean="0"/>
              <a:t>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375056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D6EE6F-D224-F344-B7F7-CEC95E761D11}" type="datetimeFigureOut">
              <a:rPr lang="en-US" smtClean="0"/>
              <a:t>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336737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D6EE6F-D224-F344-B7F7-CEC95E761D11}" type="datetimeFigureOut">
              <a:rPr lang="en-US" smtClean="0"/>
              <a:t>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1033857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D6EE6F-D224-F344-B7F7-CEC95E761D11}" type="datetimeFigureOut">
              <a:rPr lang="en-US" smtClean="0"/>
              <a:t>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31057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D6EE6F-D224-F344-B7F7-CEC95E761D11}" type="datetimeFigureOut">
              <a:rPr lang="en-US" smtClean="0"/>
              <a:t>2/9/23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371974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D6EE6F-D224-F344-B7F7-CEC95E761D11}" type="datetimeFigureOut">
              <a:rPr lang="en-US" smtClean="0"/>
              <a:t>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4200814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D6EE6F-D224-F344-B7F7-CEC95E761D11}" type="datetimeFigureOut">
              <a:rPr lang="en-US" smtClean="0"/>
              <a:t>2/9/23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167063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D6EE6F-D224-F344-B7F7-CEC95E761D11}" type="datetimeFigureOut">
              <a:rPr lang="en-US" smtClean="0"/>
              <a:t>2/9/23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393074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6EE6F-D224-F344-B7F7-CEC95E761D11}" type="datetimeFigureOut">
              <a:rPr lang="en-US" smtClean="0"/>
              <a:t>2/9/23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3997402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D6EE6F-D224-F344-B7F7-CEC95E761D11}" type="datetimeFigureOut">
              <a:rPr lang="en-US" smtClean="0"/>
              <a:t>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2208211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D6EE6F-D224-F344-B7F7-CEC95E761D11}" type="datetimeFigureOut">
              <a:rPr lang="en-US" smtClean="0"/>
              <a:t>2/9/23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C97B9-4AB8-8A40-8F58-C5B2895181BB}" type="slidenum">
              <a:rPr lang="en-US" smtClean="0"/>
              <a:t>‹#›</a:t>
            </a:fld>
            <a:endParaRPr lang="en-US"/>
          </a:p>
        </p:txBody>
      </p:sp>
    </p:spTree>
    <p:extLst>
      <p:ext uri="{BB962C8B-B14F-4D97-AF65-F5344CB8AC3E}">
        <p14:creationId xmlns:p14="http://schemas.microsoft.com/office/powerpoint/2010/main" val="344061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D6EE6F-D224-F344-B7F7-CEC95E761D11}" type="datetimeFigureOut">
              <a:rPr lang="en-US" smtClean="0"/>
              <a:t>2/9/23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C97B9-4AB8-8A40-8F58-C5B2895181BB}" type="slidenum">
              <a:rPr lang="en-US" smtClean="0"/>
              <a:t>‹#›</a:t>
            </a:fld>
            <a:endParaRPr lang="en-US"/>
          </a:p>
        </p:txBody>
      </p:sp>
    </p:spTree>
    <p:extLst>
      <p:ext uri="{BB962C8B-B14F-4D97-AF65-F5344CB8AC3E}">
        <p14:creationId xmlns:p14="http://schemas.microsoft.com/office/powerpoint/2010/main" val="12646584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F3E9-D0C1-4307-5230-F9B68EDCA7B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598EC83-2802-6D25-39E4-A5B1CC87D9CB}"/>
              </a:ext>
            </a:extLst>
          </p:cNvPr>
          <p:cNvSpPr>
            <a:spLocks noGrp="1"/>
          </p:cNvSpPr>
          <p:nvPr>
            <p:ph type="subTitle" idx="1"/>
          </p:nvPr>
        </p:nvSpPr>
        <p:spPr/>
        <p:txBody>
          <a:bodyPr/>
          <a:lstStyle/>
          <a:p>
            <a:endParaRPr lang="en-US"/>
          </a:p>
        </p:txBody>
      </p:sp>
      <p:pic>
        <p:nvPicPr>
          <p:cNvPr id="1026" name="Picture 2" descr="Hope | Teaching | Download Youth Ministry">
            <a:extLst>
              <a:ext uri="{FF2B5EF4-FFF2-40B4-BE49-F238E27FC236}">
                <a16:creationId xmlns:a16="http://schemas.microsoft.com/office/drawing/2014/main" id="{8B82461B-89B5-6DF8-E400-80574F493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AEC668E-31EC-F98A-C595-45A7F6847831}"/>
              </a:ext>
            </a:extLst>
          </p:cNvPr>
          <p:cNvSpPr/>
          <p:nvPr/>
        </p:nvSpPr>
        <p:spPr>
          <a:xfrm>
            <a:off x="1703425" y="4918879"/>
            <a:ext cx="8785150" cy="1323439"/>
          </a:xfrm>
          <a:prstGeom prst="rect">
            <a:avLst/>
          </a:prstGeom>
          <a:noFill/>
        </p:spPr>
        <p:txBody>
          <a:bodyPr wrap="square" lIns="91440" tIns="45720" rIns="91440" bIns="45720">
            <a:spAutoFit/>
          </a:bodyPr>
          <a:lstStyle/>
          <a:p>
            <a:pPr algn="ctr"/>
            <a:r>
              <a:rPr lang="en-US" sz="8000" b="1" cap="none" spc="0" dirty="0">
                <a:ln w="10160">
                  <a:solidFill>
                    <a:schemeClr val="bg1"/>
                  </a:solidFill>
                  <a:prstDash val="solid"/>
                </a:ln>
                <a:solidFill>
                  <a:srgbClr val="FFFFFF"/>
                </a:solidFill>
                <a:effectLst>
                  <a:outerShdw blurRad="38100" dist="22860" dir="5400000" algn="tl" rotWithShape="0">
                    <a:srgbClr val="000000">
                      <a:alpha val="30000"/>
                    </a:srgbClr>
                  </a:outerShdw>
                </a:effectLst>
                <a:latin typeface="Cooper Black" panose="0208090404030B020404" pitchFamily="18" charset="77"/>
                <a:cs typeface="Corsiva Hebrew" pitchFamily="2" charset="-79"/>
              </a:rPr>
              <a:t>IN SUFFERING</a:t>
            </a:r>
          </a:p>
        </p:txBody>
      </p:sp>
    </p:spTree>
    <p:extLst>
      <p:ext uri="{BB962C8B-B14F-4D97-AF65-F5344CB8AC3E}">
        <p14:creationId xmlns:p14="http://schemas.microsoft.com/office/powerpoint/2010/main" val="1100336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2 Timothy 4:6-8 For I am already being poured out like a drink offering,  and the time for my departure is n… | Keep the faith, Fight the good fight,  Bible challenge">
            <a:extLst>
              <a:ext uri="{FF2B5EF4-FFF2-40B4-BE49-F238E27FC236}">
                <a16:creationId xmlns:a16="http://schemas.microsoft.com/office/drawing/2014/main" id="{B2552124-9E96-D7BB-2017-1C6DAD3EDA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994" y="0"/>
            <a:ext cx="10713308"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Down Arrow 4">
            <a:extLst>
              <a:ext uri="{FF2B5EF4-FFF2-40B4-BE49-F238E27FC236}">
                <a16:creationId xmlns:a16="http://schemas.microsoft.com/office/drawing/2014/main" id="{8A514BEB-E8D4-E517-0EE5-8D5E75823CBE}"/>
              </a:ext>
            </a:extLst>
          </p:cNvPr>
          <p:cNvSpPr/>
          <p:nvPr/>
        </p:nvSpPr>
        <p:spPr>
          <a:xfrm>
            <a:off x="2829697" y="370703"/>
            <a:ext cx="2483708" cy="3867665"/>
          </a:xfrm>
          <a:prstGeom prst="downArrow">
            <a:avLst/>
          </a:prstGeom>
          <a:solidFill>
            <a:srgbClr val="FF0000"/>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FF039E3-46B0-1217-57B5-4E773AEA2974}"/>
              </a:ext>
            </a:extLst>
          </p:cNvPr>
          <p:cNvSpPr txBox="1"/>
          <p:nvPr/>
        </p:nvSpPr>
        <p:spPr>
          <a:xfrm>
            <a:off x="3558745" y="2916194"/>
            <a:ext cx="1272746" cy="707886"/>
          </a:xfrm>
          <a:prstGeom prst="rect">
            <a:avLst/>
          </a:prstGeom>
          <a:noFill/>
        </p:spPr>
        <p:txBody>
          <a:bodyPr wrap="square" rtlCol="0">
            <a:spAutoFit/>
          </a:bodyPr>
          <a:lstStyle/>
          <a:p>
            <a:r>
              <a:rPr lang="en-US" sz="4000" b="1" dirty="0">
                <a:latin typeface="Bookman Old Style" panose="02050604050505020204" pitchFamily="18" charset="0"/>
              </a:rPr>
              <a:t>V.8</a:t>
            </a:r>
          </a:p>
        </p:txBody>
      </p:sp>
    </p:spTree>
    <p:extLst>
      <p:ext uri="{BB962C8B-B14F-4D97-AF65-F5344CB8AC3E}">
        <p14:creationId xmlns:p14="http://schemas.microsoft.com/office/powerpoint/2010/main" val="302839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Verse of the Day - 2 Timothy 4:7 - iDisciple">
            <a:extLst>
              <a:ext uri="{FF2B5EF4-FFF2-40B4-BE49-F238E27FC236}">
                <a16:creationId xmlns:a16="http://schemas.microsoft.com/office/drawing/2014/main" id="{C02C5362-79AF-0125-C0DE-EA760999FB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90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DF3E9-D0C1-4307-5230-F9B68EDCA7B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598EC83-2802-6D25-39E4-A5B1CC87D9CB}"/>
              </a:ext>
            </a:extLst>
          </p:cNvPr>
          <p:cNvSpPr>
            <a:spLocks noGrp="1"/>
          </p:cNvSpPr>
          <p:nvPr>
            <p:ph type="subTitle" idx="1"/>
          </p:nvPr>
        </p:nvSpPr>
        <p:spPr/>
        <p:txBody>
          <a:bodyPr/>
          <a:lstStyle/>
          <a:p>
            <a:endParaRPr lang="en-US"/>
          </a:p>
        </p:txBody>
      </p:sp>
      <p:pic>
        <p:nvPicPr>
          <p:cNvPr id="1026" name="Picture 2" descr="Hope | Teaching | Download Youth Ministry">
            <a:extLst>
              <a:ext uri="{FF2B5EF4-FFF2-40B4-BE49-F238E27FC236}">
                <a16:creationId xmlns:a16="http://schemas.microsoft.com/office/drawing/2014/main" id="{8B82461B-89B5-6DF8-E400-80574F4937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AEC668E-31EC-F98A-C595-45A7F6847831}"/>
              </a:ext>
            </a:extLst>
          </p:cNvPr>
          <p:cNvSpPr/>
          <p:nvPr/>
        </p:nvSpPr>
        <p:spPr>
          <a:xfrm>
            <a:off x="1703425" y="4918879"/>
            <a:ext cx="8785150" cy="1323439"/>
          </a:xfrm>
          <a:prstGeom prst="rect">
            <a:avLst/>
          </a:prstGeom>
          <a:noFill/>
        </p:spPr>
        <p:txBody>
          <a:bodyPr wrap="square" lIns="91440" tIns="45720" rIns="91440" bIns="45720">
            <a:spAutoFit/>
          </a:bodyPr>
          <a:lstStyle/>
          <a:p>
            <a:pPr algn="ctr"/>
            <a:r>
              <a:rPr lang="en-US" sz="8000" b="1" cap="none" spc="0" dirty="0">
                <a:ln w="10160">
                  <a:solidFill>
                    <a:schemeClr val="bg1"/>
                  </a:solidFill>
                  <a:prstDash val="solid"/>
                </a:ln>
                <a:solidFill>
                  <a:srgbClr val="FFFFFF"/>
                </a:solidFill>
                <a:effectLst>
                  <a:outerShdw blurRad="38100" dist="22860" dir="5400000" algn="tl" rotWithShape="0">
                    <a:srgbClr val="000000">
                      <a:alpha val="30000"/>
                    </a:srgbClr>
                  </a:outerShdw>
                </a:effectLst>
                <a:latin typeface="Cooper Black" panose="0208090404030B020404" pitchFamily="18" charset="77"/>
                <a:cs typeface="Corsiva Hebrew" pitchFamily="2" charset="-79"/>
              </a:rPr>
              <a:t>IN SUFFERING</a:t>
            </a:r>
          </a:p>
        </p:txBody>
      </p:sp>
    </p:spTree>
    <p:extLst>
      <p:ext uri="{BB962C8B-B14F-4D97-AF65-F5344CB8AC3E}">
        <p14:creationId xmlns:p14="http://schemas.microsoft.com/office/powerpoint/2010/main" val="1523996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Your church needs to reflect some measure of victory - The Christian Index">
            <a:extLst>
              <a:ext uri="{FF2B5EF4-FFF2-40B4-BE49-F238E27FC236}">
                <a16:creationId xmlns:a16="http://schemas.microsoft.com/office/drawing/2014/main" id="{80718F1C-354E-28A5-37EE-EF934DC2E4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835" r="54369" b="1"/>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D997012-2519-4EDD-6BD6-88060865954D}"/>
              </a:ext>
            </a:extLst>
          </p:cNvPr>
          <p:cNvSpPr txBox="1"/>
          <p:nvPr/>
        </p:nvSpPr>
        <p:spPr>
          <a:xfrm>
            <a:off x="6050320" y="247322"/>
            <a:ext cx="6116549" cy="6096328"/>
          </a:xfrm>
          <a:prstGeom prst="rect">
            <a:avLst/>
          </a:prstGeom>
        </p:spPr>
        <p:txBody>
          <a:bodyPr vert="horz" lIns="91440" tIns="45720" rIns="91440" bIns="45720" rtlCol="0">
            <a:noAutofit/>
          </a:bodyPr>
          <a:lstStyle/>
          <a:p>
            <a:pPr marR="0" defTabSz="914400">
              <a:lnSpc>
                <a:spcPct val="90000"/>
              </a:lnSpc>
              <a:spcAft>
                <a:spcPts val="600"/>
              </a:spcAft>
            </a:pPr>
            <a:r>
              <a:rPr lang="en-US" sz="3600" b="1" dirty="0">
                <a:effectLst/>
                <a:latin typeface="Bookman Old Style" panose="02050604050505020204" pitchFamily="18" charset="0"/>
              </a:rPr>
              <a:t>But thanks be to God, who gives us the victory through our Lord Jesus Christ. Therefore, my beloved brothers, be steadfast, immovable, always abounding in the work of the Lord, knowing that in the Lord your labor is not in vain.                             1 Corinthians 15:57-58</a:t>
            </a:r>
          </a:p>
        </p:txBody>
      </p:sp>
    </p:spTree>
    <p:extLst>
      <p:ext uri="{BB962C8B-B14F-4D97-AF65-F5344CB8AC3E}">
        <p14:creationId xmlns:p14="http://schemas.microsoft.com/office/powerpoint/2010/main" val="1950186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t_0062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039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body" sz="half" idx="1"/>
          </p:nvPr>
        </p:nvSpPr>
        <p:spPr>
          <a:xfrm>
            <a:off x="3099460" y="1600200"/>
            <a:ext cx="8863940" cy="4191000"/>
          </a:xfrm>
        </p:spPr>
        <p:txBody>
          <a:bodyPr>
            <a:normAutofit fontScale="92500" lnSpcReduction="10000"/>
          </a:bodyPr>
          <a:lstStyle/>
          <a:p>
            <a:pPr eaLnBrk="1" hangingPunct="1">
              <a:defRPr/>
            </a:pPr>
            <a:r>
              <a:rPr lang="en-US" sz="4000" b="1" dirty="0">
                <a:effectLst>
                  <a:outerShdw blurRad="38100" dist="38100" dir="2700000" algn="tl">
                    <a:srgbClr val="808080"/>
                  </a:outerShdw>
                </a:effectLst>
              </a:rPr>
              <a:t>Based on God’s </a:t>
            </a:r>
            <a:r>
              <a:rPr lang="en-US" sz="4000" b="1" i="1" dirty="0">
                <a:effectLst>
                  <a:outerShdw blurRad="38100" dist="38100" dir="2700000" algn="tl">
                    <a:srgbClr val="808080"/>
                  </a:outerShdw>
                </a:effectLst>
              </a:rPr>
              <a:t>GRACE</a:t>
            </a:r>
            <a:r>
              <a:rPr lang="en-US" sz="4000" b="1" dirty="0">
                <a:effectLst>
                  <a:outerShdw blurRad="38100" dist="38100" dir="2700000" algn="tl">
                    <a:srgbClr val="808080"/>
                  </a:outerShdw>
                </a:effectLst>
              </a:rPr>
              <a:t>-- Eph. 2:8</a:t>
            </a:r>
          </a:p>
          <a:p>
            <a:pPr eaLnBrk="1" hangingPunct="1">
              <a:defRPr/>
            </a:pPr>
            <a:r>
              <a:rPr lang="en-US" sz="4000" b="1" i="1" dirty="0">
                <a:effectLst>
                  <a:outerShdw blurRad="38100" dist="38100" dir="2700000" algn="tl">
                    <a:srgbClr val="808080"/>
                  </a:outerShdw>
                </a:effectLst>
              </a:rPr>
              <a:t>Hear</a:t>
            </a:r>
            <a:r>
              <a:rPr lang="en-US" sz="4000" b="1" dirty="0">
                <a:effectLst>
                  <a:outerShdw blurRad="38100" dist="38100" dir="2700000" algn="tl">
                    <a:srgbClr val="808080"/>
                  </a:outerShdw>
                </a:effectLst>
              </a:rPr>
              <a:t> the Word of God --John 20:30-31</a:t>
            </a:r>
          </a:p>
          <a:p>
            <a:pPr eaLnBrk="1" hangingPunct="1">
              <a:defRPr/>
            </a:pPr>
            <a:r>
              <a:rPr lang="en-US" sz="4000" b="1" i="1" dirty="0">
                <a:effectLst>
                  <a:outerShdw blurRad="38100" dist="38100" dir="2700000" algn="tl">
                    <a:srgbClr val="808080"/>
                  </a:outerShdw>
                </a:effectLst>
              </a:rPr>
              <a:t>Believe</a:t>
            </a:r>
            <a:r>
              <a:rPr lang="en-US" sz="4000" b="1" dirty="0">
                <a:effectLst>
                  <a:outerShdw blurRad="38100" dist="38100" dir="2700000" algn="tl">
                    <a:srgbClr val="808080"/>
                  </a:outerShdw>
                </a:effectLst>
              </a:rPr>
              <a:t> In Your Heart -- Acts 8:37</a:t>
            </a:r>
          </a:p>
          <a:p>
            <a:pPr eaLnBrk="1" hangingPunct="1">
              <a:defRPr/>
            </a:pPr>
            <a:r>
              <a:rPr lang="en-US" sz="4000" b="1" i="1" dirty="0">
                <a:effectLst>
                  <a:outerShdw blurRad="38100" dist="38100" dir="2700000" algn="tl">
                    <a:srgbClr val="808080"/>
                  </a:outerShdw>
                </a:effectLst>
              </a:rPr>
              <a:t>Repent</a:t>
            </a:r>
            <a:r>
              <a:rPr lang="en-US" sz="4000" b="1" dirty="0">
                <a:effectLst>
                  <a:outerShdw blurRad="38100" dist="38100" dir="2700000" algn="tl">
                    <a:srgbClr val="808080"/>
                  </a:outerShdw>
                </a:effectLst>
              </a:rPr>
              <a:t> Of Your Sins --Luke 13:3, 5</a:t>
            </a:r>
          </a:p>
          <a:p>
            <a:pPr eaLnBrk="1" hangingPunct="1">
              <a:defRPr/>
            </a:pPr>
            <a:r>
              <a:rPr lang="en-US" sz="4000" b="1" i="1" dirty="0">
                <a:effectLst>
                  <a:outerShdw blurRad="38100" dist="38100" dir="2700000" algn="tl">
                    <a:srgbClr val="808080"/>
                  </a:outerShdw>
                </a:effectLst>
              </a:rPr>
              <a:t>Confess</a:t>
            </a:r>
            <a:r>
              <a:rPr lang="en-US" sz="4000" b="1" dirty="0">
                <a:effectLst>
                  <a:outerShdw blurRad="38100" dist="38100" dir="2700000" algn="tl">
                    <a:srgbClr val="808080"/>
                  </a:outerShdw>
                </a:effectLst>
              </a:rPr>
              <a:t> faith in Jesus -- Matt. 10:32-33</a:t>
            </a:r>
          </a:p>
          <a:p>
            <a:pPr eaLnBrk="1" hangingPunct="1">
              <a:defRPr/>
            </a:pPr>
            <a:r>
              <a:rPr lang="en-US" sz="4000" b="1" i="1" dirty="0">
                <a:effectLst>
                  <a:outerShdw blurRad="38100" dist="38100" dir="2700000" algn="tl">
                    <a:srgbClr val="808080"/>
                  </a:outerShdw>
                </a:effectLst>
              </a:rPr>
              <a:t>Be Baptized</a:t>
            </a:r>
            <a:r>
              <a:rPr lang="en-US" sz="4000" b="1" dirty="0">
                <a:effectLst>
                  <a:outerShdw blurRad="38100" dist="38100" dir="2700000" algn="tl">
                    <a:srgbClr val="808080"/>
                  </a:outerShdw>
                </a:effectLst>
              </a:rPr>
              <a:t> Into Christ -- Acts 22:16</a:t>
            </a:r>
          </a:p>
          <a:p>
            <a:pPr eaLnBrk="1" hangingPunct="1">
              <a:defRPr/>
            </a:pPr>
            <a:r>
              <a:rPr lang="en-US" sz="4000" b="1" i="1" dirty="0">
                <a:effectLst>
                  <a:outerShdw blurRad="38100" dist="38100" dir="2700000" algn="tl">
                    <a:srgbClr val="808080"/>
                  </a:outerShdw>
                </a:effectLst>
              </a:rPr>
              <a:t>Be Faithful</a:t>
            </a:r>
            <a:r>
              <a:rPr lang="en-US" sz="4000" b="1" dirty="0">
                <a:effectLst>
                  <a:outerShdw blurRad="38100" dist="38100" dir="2700000" algn="tl">
                    <a:srgbClr val="808080"/>
                  </a:outerShdw>
                </a:effectLst>
              </a:rPr>
              <a:t> Until Death --Rev. 2:10</a:t>
            </a:r>
          </a:p>
        </p:txBody>
      </p:sp>
      <p:sp>
        <p:nvSpPr>
          <p:cNvPr id="13316" name="Text Box 4"/>
          <p:cNvSpPr txBox="1">
            <a:spLocks noChangeArrowheads="1"/>
          </p:cNvSpPr>
          <p:nvPr/>
        </p:nvSpPr>
        <p:spPr bwMode="auto">
          <a:xfrm>
            <a:off x="1752600" y="457200"/>
            <a:ext cx="9525000" cy="830997"/>
          </a:xfrm>
          <a:prstGeom prst="rect">
            <a:avLst/>
          </a:prstGeom>
          <a:noFill/>
          <a:ln w="9525">
            <a:noFill/>
            <a:miter lim="800000"/>
            <a:headEnd/>
            <a:tailEnd/>
          </a:ln>
          <a:effectLst/>
        </p:spPr>
        <p:txBody>
          <a:bodyPr wrap="square">
            <a:spAutoFit/>
          </a:bodyPr>
          <a:lstStyle/>
          <a:p>
            <a:pPr algn="ctr" eaLnBrk="0" hangingPunct="0">
              <a:spcBef>
                <a:spcPct val="50000"/>
              </a:spcBef>
              <a:defRPr/>
            </a:pPr>
            <a:r>
              <a:rPr lang="en-US" sz="4800" b="1" i="1" u="sng" dirty="0">
                <a:effectLst>
                  <a:outerShdw blurRad="38100" dist="38100" dir="2700000" algn="tl">
                    <a:srgbClr val="808080"/>
                  </a:outerShdw>
                </a:effectLst>
                <a:latin typeface="Arial Rounded MT Bold" pitchFamily="34" charset="0"/>
              </a:rPr>
              <a:t>God’s Plan for Your Salvation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 Written Presentation of the Gospel of Jesus Christ - Relearn.org">
            <a:extLst>
              <a:ext uri="{FF2B5EF4-FFF2-40B4-BE49-F238E27FC236}">
                <a16:creationId xmlns:a16="http://schemas.microsoft.com/office/drawing/2014/main" id="{391C7AA9-08A3-7A02-3FA6-2D11B1350A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90" y="0"/>
            <a:ext cx="5350956" cy="4460789"/>
          </a:xfrm>
          <a:prstGeom prst="rect">
            <a:avLst/>
          </a:prstGeom>
          <a:noFill/>
          <a:effectLst>
            <a:softEdge rad="401042"/>
          </a:effectLst>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97DD87D-491B-C665-934D-87B595F5AFE9}"/>
              </a:ext>
            </a:extLst>
          </p:cNvPr>
          <p:cNvSpPr txBox="1"/>
          <p:nvPr/>
        </p:nvSpPr>
        <p:spPr>
          <a:xfrm>
            <a:off x="4769710" y="395417"/>
            <a:ext cx="6363728" cy="1323439"/>
          </a:xfrm>
          <a:prstGeom prst="rect">
            <a:avLst/>
          </a:prstGeom>
          <a:noFill/>
        </p:spPr>
        <p:txBody>
          <a:bodyPr wrap="square" rtlCol="0">
            <a:spAutoFit/>
          </a:bodyPr>
          <a:lstStyle/>
          <a:p>
            <a:pPr algn="ctr"/>
            <a:r>
              <a:rPr lang="en-US" sz="4000" b="1" dirty="0">
                <a:latin typeface="Bookman Old Style" panose="02050604050505020204" pitchFamily="18" charset="0"/>
              </a:rPr>
              <a:t>THE MESSAGE OF THE GOSPEL</a:t>
            </a:r>
          </a:p>
        </p:txBody>
      </p:sp>
      <p:sp>
        <p:nvSpPr>
          <p:cNvPr id="3" name="TextBox 2">
            <a:extLst>
              <a:ext uri="{FF2B5EF4-FFF2-40B4-BE49-F238E27FC236}">
                <a16:creationId xmlns:a16="http://schemas.microsoft.com/office/drawing/2014/main" id="{015AEB03-7874-D0F7-2786-4A4E7BF2C371}"/>
              </a:ext>
            </a:extLst>
          </p:cNvPr>
          <p:cNvSpPr txBox="1"/>
          <p:nvPr/>
        </p:nvSpPr>
        <p:spPr>
          <a:xfrm>
            <a:off x="4959180" y="2018271"/>
            <a:ext cx="6363728" cy="1323439"/>
          </a:xfrm>
          <a:prstGeom prst="rect">
            <a:avLst/>
          </a:prstGeom>
          <a:noFill/>
        </p:spPr>
        <p:txBody>
          <a:bodyPr wrap="square" rtlCol="0">
            <a:spAutoFit/>
          </a:bodyPr>
          <a:lstStyle/>
          <a:p>
            <a:pPr marL="571500" indent="-571500" algn="ctr">
              <a:buFont typeface="Wingdings" pitchFamily="2" charset="2"/>
              <a:buChar char="q"/>
            </a:pPr>
            <a:r>
              <a:rPr lang="en-US" sz="4000" b="1" dirty="0">
                <a:latin typeface="Bookman Old Style" panose="02050604050505020204" pitchFamily="18" charset="0"/>
              </a:rPr>
              <a:t>One Of Healing, Hope, &amp; Comfort</a:t>
            </a:r>
          </a:p>
        </p:txBody>
      </p:sp>
      <p:sp>
        <p:nvSpPr>
          <p:cNvPr id="4" name="Rectangle 3">
            <a:extLst>
              <a:ext uri="{FF2B5EF4-FFF2-40B4-BE49-F238E27FC236}">
                <a16:creationId xmlns:a16="http://schemas.microsoft.com/office/drawing/2014/main" id="{38F07661-EA3B-D21C-7D75-F1C31D032A02}"/>
              </a:ext>
            </a:extLst>
          </p:cNvPr>
          <p:cNvSpPr/>
          <p:nvPr/>
        </p:nvSpPr>
        <p:spPr>
          <a:xfrm>
            <a:off x="1058562" y="1143388"/>
            <a:ext cx="3733010" cy="923330"/>
          </a:xfrm>
          <a:prstGeom prst="rect">
            <a:avLst/>
          </a:prstGeom>
          <a:noFill/>
        </p:spPr>
        <p:txBody>
          <a:bodyPr wrap="none" lIns="91440" tIns="45720" rIns="91440" bIns="45720">
            <a:spAutoFit/>
          </a:bodyPr>
          <a:lstStyle/>
          <a:p>
            <a:pPr algn="ctr"/>
            <a:r>
              <a:rPr lang="en-US" sz="5400" b="1" dirty="0">
                <a:ln w="0"/>
                <a:effectLst>
                  <a:outerShdw blurRad="38100" dist="19050" dir="2700000" algn="tl" rotWithShape="0">
                    <a:schemeClr val="dk1">
                      <a:alpha val="40000"/>
                    </a:schemeClr>
                  </a:outerShdw>
                </a:effectLst>
              </a:rPr>
              <a:t>2 Cor. 1:3-11</a:t>
            </a:r>
            <a:endParaRPr lang="en-US" sz="5400" b="1" cap="none" spc="0" dirty="0">
              <a:ln w="0"/>
              <a:solidFill>
                <a:schemeClr val="tx1"/>
              </a:solidFill>
              <a:effectLst>
                <a:outerShdw blurRad="38100" dist="19050" dir="2700000" algn="tl" rotWithShape="0">
                  <a:schemeClr val="dk1">
                    <a:alpha val="40000"/>
                  </a:schemeClr>
                </a:outerShdw>
              </a:effectLst>
            </a:endParaRPr>
          </a:p>
        </p:txBody>
      </p:sp>
      <p:sp>
        <p:nvSpPr>
          <p:cNvPr id="5" name="TextBox 4">
            <a:extLst>
              <a:ext uri="{FF2B5EF4-FFF2-40B4-BE49-F238E27FC236}">
                <a16:creationId xmlns:a16="http://schemas.microsoft.com/office/drawing/2014/main" id="{73FC18D6-19C2-D039-7D1B-4FEDEB000077}"/>
              </a:ext>
            </a:extLst>
          </p:cNvPr>
          <p:cNvSpPr txBox="1"/>
          <p:nvPr/>
        </p:nvSpPr>
        <p:spPr>
          <a:xfrm>
            <a:off x="4959180" y="3410465"/>
            <a:ext cx="6363728" cy="1323439"/>
          </a:xfrm>
          <a:prstGeom prst="rect">
            <a:avLst/>
          </a:prstGeom>
          <a:noFill/>
        </p:spPr>
        <p:txBody>
          <a:bodyPr wrap="square" rtlCol="0">
            <a:spAutoFit/>
          </a:bodyPr>
          <a:lstStyle/>
          <a:p>
            <a:pPr marL="571500" indent="-571500" algn="ctr">
              <a:buFont typeface="Wingdings" pitchFamily="2" charset="2"/>
              <a:buChar char="q"/>
            </a:pPr>
            <a:r>
              <a:rPr lang="en-US" sz="4000" b="1" dirty="0">
                <a:latin typeface="Bookman Old Style" panose="02050604050505020204" pitchFamily="18" charset="0"/>
              </a:rPr>
              <a:t>God is the only certainty in life!</a:t>
            </a:r>
          </a:p>
        </p:txBody>
      </p:sp>
      <p:sp>
        <p:nvSpPr>
          <p:cNvPr id="6" name="TextBox 5">
            <a:extLst>
              <a:ext uri="{FF2B5EF4-FFF2-40B4-BE49-F238E27FC236}">
                <a16:creationId xmlns:a16="http://schemas.microsoft.com/office/drawing/2014/main" id="{713B2717-3267-FDFB-B492-EFB723932168}"/>
              </a:ext>
            </a:extLst>
          </p:cNvPr>
          <p:cNvSpPr txBox="1"/>
          <p:nvPr/>
        </p:nvSpPr>
        <p:spPr>
          <a:xfrm>
            <a:off x="1672281" y="5149993"/>
            <a:ext cx="8344929" cy="1015663"/>
          </a:xfrm>
          <a:prstGeom prst="rect">
            <a:avLst/>
          </a:prstGeom>
          <a:noFill/>
        </p:spPr>
        <p:txBody>
          <a:bodyPr wrap="square" rtlCol="0">
            <a:spAutoFit/>
          </a:bodyPr>
          <a:lstStyle/>
          <a:p>
            <a:pPr algn="ctr"/>
            <a:r>
              <a:rPr lang="en-US" sz="6000" b="1" dirty="0">
                <a:latin typeface="Bookman Old Style" panose="02050604050505020204" pitchFamily="18" charset="0"/>
              </a:rPr>
              <a:t>My God Is So BIG!</a:t>
            </a:r>
          </a:p>
        </p:txBody>
      </p:sp>
    </p:spTree>
    <p:extLst>
      <p:ext uri="{BB962C8B-B14F-4D97-AF65-F5344CB8AC3E}">
        <p14:creationId xmlns:p14="http://schemas.microsoft.com/office/powerpoint/2010/main" val="75445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1"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The Two Sides Of Hope">
            <a:extLst>
              <a:ext uri="{FF2B5EF4-FFF2-40B4-BE49-F238E27FC236}">
                <a16:creationId xmlns:a16="http://schemas.microsoft.com/office/drawing/2014/main" id="{E467B91F-0117-6A07-29A4-188692EA2F3D}"/>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l="32876" r="1" b="1"/>
          <a:stretch/>
        </p:blipFill>
        <p:spPr bwMode="auto">
          <a:xfrm>
            <a:off x="20" y="0"/>
            <a:ext cx="12191980" cy="6856718"/>
          </a:xfrm>
          <a:prstGeom prst="rect">
            <a:avLst/>
          </a:prstGeom>
          <a:noFill/>
          <a:effectLst>
            <a:glow rad="127000">
              <a:schemeClr val="accent1"/>
            </a:glow>
            <a:outerShdw blurRad="50800" dist="50800" dir="5400000" algn="ctr" rotWithShape="0">
              <a:srgbClr val="000000">
                <a:alpha val="51000"/>
              </a:srgbClr>
            </a:outerShdw>
          </a:effectLst>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3F2ED332-5A24-B4CA-17F8-D88DE80DA376}"/>
              </a:ext>
            </a:extLst>
          </p:cNvPr>
          <p:cNvSpPr/>
          <p:nvPr/>
        </p:nvSpPr>
        <p:spPr>
          <a:xfrm>
            <a:off x="614142" y="2139969"/>
            <a:ext cx="4971112" cy="830997"/>
          </a:xfrm>
          <a:prstGeom prst="rect">
            <a:avLst/>
          </a:prstGeom>
          <a:noFill/>
          <a:ln>
            <a:noFill/>
          </a:ln>
        </p:spPr>
        <p:txBody>
          <a:bodyPr wrap="square" lIns="91440" tIns="45720" rIns="91440" bIns="45720">
            <a:spAutoFit/>
          </a:bodyPr>
          <a:lstStyle/>
          <a:p>
            <a:pPr algn="ctr"/>
            <a:r>
              <a:rPr lang="en-US" sz="4800" b="1" spc="50" dirty="0">
                <a:ln w="25400">
                  <a:solidFill>
                    <a:schemeClr val="tx1"/>
                  </a:solidFill>
                </a:ln>
                <a:solidFill>
                  <a:sysClr val="windowText" lastClr="000000"/>
                </a:solidFill>
                <a:effectLst>
                  <a:innerShdw blurRad="63500" dist="50800" dir="13500000">
                    <a:srgbClr val="000000">
                      <a:alpha val="50000"/>
                    </a:srgbClr>
                  </a:innerShdw>
                </a:effectLst>
                <a:latin typeface="Bookman Old Style" panose="02050604050505020204" pitchFamily="18" charset="0"/>
              </a:rPr>
              <a:t>Psalm 90:3-12</a:t>
            </a:r>
            <a:endParaRPr lang="en-US" sz="4800" b="1" cap="none" spc="50" dirty="0">
              <a:ln w="25400">
                <a:solidFill>
                  <a:schemeClr val="tx1"/>
                </a:solidFill>
              </a:ln>
              <a:solidFill>
                <a:sysClr val="windowText" lastClr="000000"/>
              </a:solidFill>
              <a:effectLst>
                <a:innerShdw blurRad="63500" dist="50800" dir="13500000">
                  <a:srgbClr val="000000">
                    <a:alpha val="50000"/>
                  </a:srgbClr>
                </a:innerShdw>
              </a:effectLst>
              <a:latin typeface="Bookman Old Style" panose="02050604050505020204" pitchFamily="18" charset="0"/>
            </a:endParaRPr>
          </a:p>
        </p:txBody>
      </p:sp>
      <p:sp>
        <p:nvSpPr>
          <p:cNvPr id="4" name="TextBox 3">
            <a:extLst>
              <a:ext uri="{FF2B5EF4-FFF2-40B4-BE49-F238E27FC236}">
                <a16:creationId xmlns:a16="http://schemas.microsoft.com/office/drawing/2014/main" id="{DC984DB1-6254-E75D-171C-3364B85472FD}"/>
              </a:ext>
            </a:extLst>
          </p:cNvPr>
          <p:cNvSpPr txBox="1"/>
          <p:nvPr/>
        </p:nvSpPr>
        <p:spPr>
          <a:xfrm>
            <a:off x="725958" y="2970966"/>
            <a:ext cx="5094074" cy="3416320"/>
          </a:xfrm>
          <a:prstGeom prst="rect">
            <a:avLst/>
          </a:prstGeom>
          <a:noFill/>
        </p:spPr>
        <p:txBody>
          <a:bodyPr wrap="square">
            <a:spAutoFit/>
          </a:bodyPr>
          <a:lstStyle/>
          <a:p>
            <a:pPr marL="0" marR="0" algn="l"/>
            <a:r>
              <a:rPr lang="en-US" sz="3600" b="1" dirty="0">
                <a:solidFill>
                  <a:srgbClr val="000000"/>
                </a:solidFill>
                <a:effectLst/>
                <a:latin typeface="Bookman Old Style" panose="02050604050505020204" pitchFamily="18" charset="0"/>
              </a:rPr>
              <a:t>For a thousand years in your sight are but as yesterday when it is past, or as a watch in the night. V.4</a:t>
            </a:r>
          </a:p>
        </p:txBody>
      </p:sp>
      <p:sp>
        <p:nvSpPr>
          <p:cNvPr id="5" name="TextBox 4">
            <a:extLst>
              <a:ext uri="{FF2B5EF4-FFF2-40B4-BE49-F238E27FC236}">
                <a16:creationId xmlns:a16="http://schemas.microsoft.com/office/drawing/2014/main" id="{347FC719-2B53-B981-9226-73C8D7F80196}"/>
              </a:ext>
            </a:extLst>
          </p:cNvPr>
          <p:cNvSpPr txBox="1"/>
          <p:nvPr/>
        </p:nvSpPr>
        <p:spPr>
          <a:xfrm rot="3262463">
            <a:off x="4458731" y="3307527"/>
            <a:ext cx="4296032" cy="707886"/>
          </a:xfrm>
          <a:prstGeom prst="rect">
            <a:avLst/>
          </a:prstGeom>
          <a:noFill/>
        </p:spPr>
        <p:txBody>
          <a:bodyPr wrap="square" rtlCol="0">
            <a:spAutoFit/>
          </a:bodyPr>
          <a:lstStyle/>
          <a:p>
            <a:pPr algn="ctr"/>
            <a:r>
              <a:rPr lang="en-US" sz="4000" b="1" dirty="0">
                <a:latin typeface="Bookman Old Style" panose="02050604050505020204" pitchFamily="18" charset="0"/>
              </a:rPr>
              <a:t>2 Peter 3:8</a:t>
            </a:r>
          </a:p>
        </p:txBody>
      </p:sp>
      <p:sp>
        <p:nvSpPr>
          <p:cNvPr id="6" name="TextBox 5">
            <a:extLst>
              <a:ext uri="{FF2B5EF4-FFF2-40B4-BE49-F238E27FC236}">
                <a16:creationId xmlns:a16="http://schemas.microsoft.com/office/drawing/2014/main" id="{6D381B2B-5056-A092-89B9-B32037032D2D}"/>
              </a:ext>
            </a:extLst>
          </p:cNvPr>
          <p:cNvSpPr txBox="1"/>
          <p:nvPr/>
        </p:nvSpPr>
        <p:spPr>
          <a:xfrm>
            <a:off x="4411362" y="193576"/>
            <a:ext cx="7142205" cy="2554545"/>
          </a:xfrm>
          <a:prstGeom prst="rect">
            <a:avLst/>
          </a:prstGeom>
          <a:noFill/>
          <a:ln>
            <a:noFill/>
          </a:ln>
        </p:spPr>
        <p:txBody>
          <a:bodyPr wrap="square" rtlCol="0">
            <a:spAutoFit/>
          </a:bodyPr>
          <a:lstStyle/>
          <a:p>
            <a:r>
              <a:rPr lang="en-US" sz="4000" b="1" dirty="0">
                <a:ln w="19050">
                  <a:solidFill>
                    <a:srgbClr val="FF0000"/>
                  </a:solidFill>
                </a:ln>
                <a:solidFill>
                  <a:srgbClr val="FFFF00"/>
                </a:solidFill>
                <a:latin typeface="Bookman Old Style" panose="02050604050505020204" pitchFamily="18" charset="0"/>
              </a:rPr>
              <a:t>Our temporary nature clarified. V.5-6</a:t>
            </a:r>
            <a:endParaRPr lang="en-US" b="1" dirty="0">
              <a:ln w="19050">
                <a:solidFill>
                  <a:srgbClr val="FF0000"/>
                </a:solidFill>
              </a:ln>
              <a:solidFill>
                <a:srgbClr val="FFFF00"/>
              </a:solidFill>
              <a:latin typeface="Bookman Old Style" panose="02050604050505020204" pitchFamily="18" charset="0"/>
            </a:endParaRPr>
          </a:p>
          <a:p>
            <a:endParaRPr lang="en-US" sz="4000" b="1" dirty="0">
              <a:ln w="19050">
                <a:solidFill>
                  <a:srgbClr val="FF0000"/>
                </a:solidFill>
              </a:ln>
              <a:solidFill>
                <a:srgbClr val="FFFF00"/>
              </a:solidFill>
              <a:latin typeface="Bookman Old Style" panose="02050604050505020204" pitchFamily="18" charset="0"/>
            </a:endParaRPr>
          </a:p>
          <a:p>
            <a:r>
              <a:rPr lang="en-US" sz="4000" b="1" dirty="0">
                <a:ln w="19050">
                  <a:solidFill>
                    <a:srgbClr val="FF0000"/>
                  </a:solidFill>
                </a:ln>
                <a:solidFill>
                  <a:srgbClr val="FFFF00"/>
                </a:solidFill>
                <a:latin typeface="Bookman Old Style" panose="02050604050505020204" pitchFamily="18" charset="0"/>
              </a:rPr>
              <a:t>              </a:t>
            </a:r>
          </a:p>
        </p:txBody>
      </p:sp>
      <p:sp>
        <p:nvSpPr>
          <p:cNvPr id="8" name="TextBox 7">
            <a:extLst>
              <a:ext uri="{FF2B5EF4-FFF2-40B4-BE49-F238E27FC236}">
                <a16:creationId xmlns:a16="http://schemas.microsoft.com/office/drawing/2014/main" id="{1DCFA274-8D24-59C3-5774-A7653331D87D}"/>
              </a:ext>
            </a:extLst>
          </p:cNvPr>
          <p:cNvSpPr txBox="1"/>
          <p:nvPr/>
        </p:nvSpPr>
        <p:spPr>
          <a:xfrm>
            <a:off x="5570998" y="4910098"/>
            <a:ext cx="6537991" cy="1754326"/>
          </a:xfrm>
          <a:prstGeom prst="rect">
            <a:avLst/>
          </a:prstGeom>
          <a:solidFill>
            <a:schemeClr val="bg1">
              <a:alpha val="23000"/>
            </a:schemeClr>
          </a:solidFill>
        </p:spPr>
        <p:txBody>
          <a:bodyPr wrap="square">
            <a:spAutoFit/>
          </a:bodyPr>
          <a:lstStyle/>
          <a:p>
            <a:r>
              <a:rPr lang="en-US" sz="3600" b="1" dirty="0">
                <a:ln w="15875">
                  <a:solidFill>
                    <a:schemeClr val="tx1"/>
                  </a:solidFill>
                </a:ln>
                <a:effectLst/>
                <a:latin typeface="Bookman Old Style" panose="02050604050505020204" pitchFamily="18" charset="0"/>
              </a:rPr>
              <a:t>“I have heard your prayer; I have seen your tears.”             2 Kings 20:5 </a:t>
            </a:r>
            <a:endParaRPr lang="en-US" sz="3600" b="1" dirty="0">
              <a:ln w="15875">
                <a:solidFill>
                  <a:schemeClr val="tx1"/>
                </a:solidFill>
              </a:ln>
              <a:latin typeface="Bookman Old Style" panose="02050604050505020204" pitchFamily="18" charset="0"/>
            </a:endParaRPr>
          </a:p>
        </p:txBody>
      </p:sp>
      <p:sp>
        <p:nvSpPr>
          <p:cNvPr id="9" name="TextBox 8">
            <a:extLst>
              <a:ext uri="{FF2B5EF4-FFF2-40B4-BE49-F238E27FC236}">
                <a16:creationId xmlns:a16="http://schemas.microsoft.com/office/drawing/2014/main" id="{2B484B52-C36F-2D14-7712-DDED2B4A461D}"/>
              </a:ext>
            </a:extLst>
          </p:cNvPr>
          <p:cNvSpPr txBox="1"/>
          <p:nvPr/>
        </p:nvSpPr>
        <p:spPr>
          <a:xfrm>
            <a:off x="7553674" y="1696047"/>
            <a:ext cx="3657600" cy="707886"/>
          </a:xfrm>
          <a:prstGeom prst="rect">
            <a:avLst/>
          </a:prstGeom>
          <a:noFill/>
        </p:spPr>
        <p:txBody>
          <a:bodyPr wrap="square" rtlCol="0">
            <a:spAutoFit/>
          </a:bodyPr>
          <a:lstStyle/>
          <a:p>
            <a:r>
              <a:rPr lang="en-US" sz="4000" b="1" dirty="0">
                <a:ln w="19050">
                  <a:solidFill>
                    <a:srgbClr val="FF0000"/>
                  </a:solidFill>
                </a:ln>
                <a:solidFill>
                  <a:srgbClr val="FFFF00"/>
                </a:solidFill>
                <a:latin typeface="Bookman Old Style" panose="02050604050505020204" pitchFamily="18" charset="0"/>
              </a:rPr>
              <a:t>James 4:14</a:t>
            </a:r>
          </a:p>
        </p:txBody>
      </p:sp>
    </p:spTree>
    <p:extLst>
      <p:ext uri="{BB962C8B-B14F-4D97-AF65-F5344CB8AC3E}">
        <p14:creationId xmlns:p14="http://schemas.microsoft.com/office/powerpoint/2010/main" val="397295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calcmode="lin" valueType="num">
                                      <p:cBhvr additive="base">
                                        <p:cTn id="1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 calcmode="lin" valueType="num">
                                      <p:cBhvr additive="base">
                                        <p:cTn id="2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8B089790-F4B6-46A7-BB28-7B74A9A9EF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HezekiahsPrayer2">
            <a:extLst>
              <a:ext uri="{FF2B5EF4-FFF2-40B4-BE49-F238E27FC236}">
                <a16:creationId xmlns:a16="http://schemas.microsoft.com/office/drawing/2014/main" id="{DFE9665C-9380-5F09-90D1-336AD606B591}"/>
              </a:ext>
            </a:extLst>
          </p:cNvPr>
          <p:cNvPicPr>
            <a:picLocks noChangeAspect="1" noChangeArrowheads="1"/>
          </p:cNvPicPr>
          <p:nvPr/>
        </p:nvPicPr>
        <p:blipFill rotWithShape="1">
          <a:blip r:embed="rId2">
            <a:alphaModFix amt="77000"/>
            <a:extLst>
              <a:ext uri="{28A0092B-C50C-407E-A947-70E740481C1C}">
                <a14:useLocalDpi xmlns:a14="http://schemas.microsoft.com/office/drawing/2010/main" val="0"/>
              </a:ext>
            </a:extLst>
          </a:blip>
          <a:srcRect t="455"/>
          <a:stretch/>
        </p:blipFill>
        <p:spPr bwMode="auto">
          <a:xfrm>
            <a:off x="-1" y="1"/>
            <a:ext cx="12192000" cy="6068290"/>
          </a:xfrm>
          <a:prstGeom prst="rect">
            <a:avLst/>
          </a:prstGeom>
          <a:noFill/>
          <a:extLst>
            <a:ext uri="{909E8E84-426E-40DD-AFC4-6F175D3DCCD1}">
              <a14:hiddenFill xmlns:a14="http://schemas.microsoft.com/office/drawing/2010/main">
                <a:solidFill>
                  <a:srgbClr val="FFFFFF"/>
                </a:solidFill>
              </a14:hiddenFill>
            </a:ext>
          </a:extLst>
        </p:spPr>
      </p:pic>
      <p:grpSp>
        <p:nvGrpSpPr>
          <p:cNvPr id="4105" name="Group 4104">
            <a:extLst>
              <a:ext uri="{FF2B5EF4-FFF2-40B4-BE49-F238E27FC236}">
                <a16:creationId xmlns:a16="http://schemas.microsoft.com/office/drawing/2014/main" id="{9DE3F54D-33BC-4382-A2AB-5E002F0F11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5029199"/>
            <a:ext cx="12228128" cy="1828800"/>
            <a:chOff x="-305" y="2987478"/>
            <a:chExt cx="12188952" cy="1828800"/>
          </a:xfrm>
        </p:grpSpPr>
        <p:sp>
          <p:nvSpPr>
            <p:cNvPr id="4106" name="Freeform: Shape 4105">
              <a:extLst>
                <a:ext uri="{FF2B5EF4-FFF2-40B4-BE49-F238E27FC236}">
                  <a16:creationId xmlns:a16="http://schemas.microsoft.com/office/drawing/2014/main" id="{6798451A-4EC8-4869-8DFB-BCE4E00BE5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2987478"/>
              <a:ext cx="12188952" cy="1099712"/>
            </a:xfrm>
            <a:custGeom>
              <a:avLst/>
              <a:gdLst>
                <a:gd name="connsiteX0" fmla="*/ 9182100 w 9182100"/>
                <a:gd name="connsiteY0" fmla="*/ 396420 h 932744"/>
                <a:gd name="connsiteX1" fmla="*/ 9103805 w 9182100"/>
                <a:gd name="connsiteY1" fmla="*/ 392229 h 932744"/>
                <a:gd name="connsiteX2" fmla="*/ 8712422 w 9182100"/>
                <a:gd name="connsiteY2" fmla="*/ 359749 h 932744"/>
                <a:gd name="connsiteX3" fmla="*/ 8322755 w 9182100"/>
                <a:gd name="connsiteY3" fmla="*/ 313362 h 932744"/>
                <a:gd name="connsiteX4" fmla="*/ 8134826 w 9182100"/>
                <a:gd name="connsiteY4" fmla="*/ 283930 h 932744"/>
                <a:gd name="connsiteX5" fmla="*/ 8090916 w 9182100"/>
                <a:gd name="connsiteY5" fmla="*/ 275643 h 932744"/>
                <a:gd name="connsiteX6" fmla="*/ 8069485 w 9182100"/>
                <a:gd name="connsiteY6" fmla="*/ 271262 h 932744"/>
                <a:gd name="connsiteX7" fmla="*/ 8041862 w 9182100"/>
                <a:gd name="connsiteY7" fmla="*/ 266595 h 932744"/>
                <a:gd name="connsiteX8" fmla="*/ 7986903 w 9182100"/>
                <a:gd name="connsiteY8" fmla="*/ 257546 h 932744"/>
                <a:gd name="connsiteX9" fmla="*/ 7934230 w 9182100"/>
                <a:gd name="connsiteY9" fmla="*/ 249640 h 932744"/>
                <a:gd name="connsiteX10" fmla="*/ 7727537 w 9182100"/>
                <a:gd name="connsiteY10" fmla="*/ 221922 h 932744"/>
                <a:gd name="connsiteX11" fmla="*/ 7625239 w 9182100"/>
                <a:gd name="connsiteY11" fmla="*/ 209730 h 932744"/>
                <a:gd name="connsiteX12" fmla="*/ 7523227 w 9182100"/>
                <a:gd name="connsiteY12" fmla="*/ 198110 h 932744"/>
                <a:gd name="connsiteX13" fmla="*/ 7115651 w 9182100"/>
                <a:gd name="connsiteY13" fmla="*/ 158010 h 932744"/>
                <a:gd name="connsiteX14" fmla="*/ 6706839 w 9182100"/>
                <a:gd name="connsiteY14" fmla="*/ 126958 h 932744"/>
                <a:gd name="connsiteX15" fmla="*/ 6604064 w 9182100"/>
                <a:gd name="connsiteY15" fmla="*/ 120862 h 932744"/>
                <a:gd name="connsiteX16" fmla="*/ 6501003 w 9182100"/>
                <a:gd name="connsiteY16" fmla="*/ 115338 h 932744"/>
                <a:gd name="connsiteX17" fmla="*/ 6397467 w 9182100"/>
                <a:gd name="connsiteY17" fmla="*/ 110385 h 932744"/>
                <a:gd name="connsiteX18" fmla="*/ 6293168 w 9182100"/>
                <a:gd name="connsiteY18" fmla="*/ 106860 h 932744"/>
                <a:gd name="connsiteX19" fmla="*/ 6079712 w 9182100"/>
                <a:gd name="connsiteY19" fmla="*/ 103908 h 932744"/>
                <a:gd name="connsiteX20" fmla="*/ 6024563 w 9182100"/>
                <a:gd name="connsiteY20" fmla="*/ 104479 h 932744"/>
                <a:gd name="connsiteX21" fmla="*/ 5968080 w 9182100"/>
                <a:gd name="connsiteY21" fmla="*/ 106479 h 932744"/>
                <a:gd name="connsiteX22" fmla="*/ 5855875 w 9182100"/>
                <a:gd name="connsiteY22" fmla="*/ 113242 h 932744"/>
                <a:gd name="connsiteX23" fmla="*/ 5439251 w 9182100"/>
                <a:gd name="connsiteY23" fmla="*/ 160105 h 932744"/>
                <a:gd name="connsiteX24" fmla="*/ 5075396 w 9182100"/>
                <a:gd name="connsiteY24" fmla="*/ 186585 h 932744"/>
                <a:gd name="connsiteX25" fmla="*/ 4712780 w 9182100"/>
                <a:gd name="connsiteY25" fmla="*/ 171249 h 932744"/>
                <a:gd name="connsiteX26" fmla="*/ 4666679 w 9182100"/>
                <a:gd name="connsiteY26" fmla="*/ 166773 h 932744"/>
                <a:gd name="connsiteX27" fmla="*/ 4620292 w 9182100"/>
                <a:gd name="connsiteY27" fmla="*/ 161629 h 932744"/>
                <a:gd name="connsiteX28" fmla="*/ 4573810 w 9182100"/>
                <a:gd name="connsiteY28" fmla="*/ 156009 h 932744"/>
                <a:gd name="connsiteX29" fmla="*/ 4550569 w 9182100"/>
                <a:gd name="connsiteY29" fmla="*/ 153057 h 932744"/>
                <a:gd name="connsiteX30" fmla="*/ 4538948 w 9182100"/>
                <a:gd name="connsiteY30" fmla="*/ 151628 h 932744"/>
                <a:gd name="connsiteX31" fmla="*/ 4526566 w 9182100"/>
                <a:gd name="connsiteY31" fmla="*/ 149913 h 932744"/>
                <a:gd name="connsiteX32" fmla="*/ 4327779 w 9182100"/>
                <a:gd name="connsiteY32" fmla="*/ 122862 h 932744"/>
                <a:gd name="connsiteX33" fmla="*/ 3929729 w 9182100"/>
                <a:gd name="connsiteY33" fmla="*/ 68189 h 932744"/>
                <a:gd name="connsiteX34" fmla="*/ 3729133 w 9182100"/>
                <a:gd name="connsiteY34" fmla="*/ 41900 h 932744"/>
                <a:gd name="connsiteX35" fmla="*/ 3628930 w 9182100"/>
                <a:gd name="connsiteY35" fmla="*/ 28946 h 932744"/>
                <a:gd name="connsiteX36" fmla="*/ 3573399 w 9182100"/>
                <a:gd name="connsiteY36" fmla="*/ 22278 h 932744"/>
                <a:gd name="connsiteX37" fmla="*/ 3516916 w 9182100"/>
                <a:gd name="connsiteY37" fmla="*/ 16468 h 932744"/>
                <a:gd name="connsiteX38" fmla="*/ 3074670 w 9182100"/>
                <a:gd name="connsiteY38" fmla="*/ 752 h 932744"/>
                <a:gd name="connsiteX39" fmla="*/ 2858738 w 9182100"/>
                <a:gd name="connsiteY39" fmla="*/ 8753 h 932744"/>
                <a:gd name="connsiteX40" fmla="*/ 2645474 w 9182100"/>
                <a:gd name="connsiteY40" fmla="*/ 25326 h 932744"/>
                <a:gd name="connsiteX41" fmla="*/ 1810798 w 9182100"/>
                <a:gd name="connsiteY41" fmla="*/ 158010 h 932744"/>
                <a:gd name="connsiteX42" fmla="*/ 1602772 w 9182100"/>
                <a:gd name="connsiteY42" fmla="*/ 208111 h 932744"/>
                <a:gd name="connsiteX43" fmla="*/ 1548860 w 9182100"/>
                <a:gd name="connsiteY43" fmla="*/ 222780 h 932744"/>
                <a:gd name="connsiteX44" fmla="*/ 1501331 w 9182100"/>
                <a:gd name="connsiteY44" fmla="*/ 236115 h 932744"/>
                <a:gd name="connsiteX45" fmla="*/ 1411224 w 9182100"/>
                <a:gd name="connsiteY45" fmla="*/ 260880 h 932744"/>
                <a:gd name="connsiteX46" fmla="*/ 1050893 w 9182100"/>
                <a:gd name="connsiteY46" fmla="*/ 338032 h 932744"/>
                <a:gd name="connsiteX47" fmla="*/ 871252 w 9182100"/>
                <a:gd name="connsiteY47" fmla="*/ 360511 h 932744"/>
                <a:gd name="connsiteX48" fmla="*/ 781812 w 9182100"/>
                <a:gd name="connsiteY48" fmla="*/ 366512 h 932744"/>
                <a:gd name="connsiteX49" fmla="*/ 692563 w 9182100"/>
                <a:gd name="connsiteY49" fmla="*/ 369655 h 932744"/>
                <a:gd name="connsiteX50" fmla="*/ 515017 w 9182100"/>
                <a:gd name="connsiteY50" fmla="*/ 363940 h 932744"/>
                <a:gd name="connsiteX51" fmla="*/ 337661 w 9182100"/>
                <a:gd name="connsiteY51" fmla="*/ 341937 h 932744"/>
                <a:gd name="connsiteX52" fmla="*/ 156972 w 9182100"/>
                <a:gd name="connsiteY52" fmla="*/ 303456 h 932744"/>
                <a:gd name="connsiteX53" fmla="*/ 0 w 9182100"/>
                <a:gd name="connsiteY53" fmla="*/ 261642 h 932744"/>
                <a:gd name="connsiteX54" fmla="*/ 0 w 9182100"/>
                <a:gd name="connsiteY54" fmla="*/ 713412 h 932744"/>
                <a:gd name="connsiteX55" fmla="*/ 9144 w 9182100"/>
                <a:gd name="connsiteY55" fmla="*/ 717699 h 932744"/>
                <a:gd name="connsiteX56" fmla="*/ 213360 w 9182100"/>
                <a:gd name="connsiteY56" fmla="*/ 801042 h 932744"/>
                <a:gd name="connsiteX57" fmla="*/ 653510 w 9182100"/>
                <a:gd name="connsiteY57" fmla="*/ 908199 h 932744"/>
                <a:gd name="connsiteX58" fmla="*/ 1101947 w 9182100"/>
                <a:gd name="connsiteY58" fmla="*/ 930773 h 932744"/>
                <a:gd name="connsiteX59" fmla="*/ 1540002 w 9182100"/>
                <a:gd name="connsiteY59" fmla="*/ 889434 h 932744"/>
                <a:gd name="connsiteX60" fmla="*/ 1647158 w 9182100"/>
                <a:gd name="connsiteY60" fmla="*/ 871242 h 932744"/>
                <a:gd name="connsiteX61" fmla="*/ 1698117 w 9182100"/>
                <a:gd name="connsiteY61" fmla="*/ 862193 h 932744"/>
                <a:gd name="connsiteX62" fmla="*/ 1742789 w 9182100"/>
                <a:gd name="connsiteY62" fmla="*/ 854668 h 932744"/>
                <a:gd name="connsiteX63" fmla="*/ 1931003 w 9182100"/>
                <a:gd name="connsiteY63" fmla="*/ 826950 h 932744"/>
                <a:gd name="connsiteX64" fmla="*/ 2314861 w 9182100"/>
                <a:gd name="connsiteY64" fmla="*/ 783897 h 932744"/>
                <a:gd name="connsiteX65" fmla="*/ 2506885 w 9182100"/>
                <a:gd name="connsiteY65" fmla="*/ 768086 h 932744"/>
                <a:gd name="connsiteX66" fmla="*/ 2602611 w 9182100"/>
                <a:gd name="connsiteY66" fmla="*/ 762085 h 932744"/>
                <a:gd name="connsiteX67" fmla="*/ 2698052 w 9182100"/>
                <a:gd name="connsiteY67" fmla="*/ 756846 h 932744"/>
                <a:gd name="connsiteX68" fmla="*/ 2887980 w 9182100"/>
                <a:gd name="connsiteY68" fmla="*/ 750846 h 932744"/>
                <a:gd name="connsiteX69" fmla="*/ 3075813 w 9182100"/>
                <a:gd name="connsiteY69" fmla="*/ 750179 h 932744"/>
                <a:gd name="connsiteX70" fmla="*/ 3168587 w 9182100"/>
                <a:gd name="connsiteY70" fmla="*/ 752751 h 932744"/>
                <a:gd name="connsiteX71" fmla="*/ 3260408 w 9182100"/>
                <a:gd name="connsiteY71" fmla="*/ 756656 h 932744"/>
                <a:gd name="connsiteX72" fmla="*/ 3440049 w 9182100"/>
                <a:gd name="connsiteY72" fmla="*/ 771610 h 932744"/>
                <a:gd name="connsiteX73" fmla="*/ 3483864 w 9182100"/>
                <a:gd name="connsiteY73" fmla="*/ 776849 h 932744"/>
                <a:gd name="connsiteX74" fmla="*/ 3528536 w 9182100"/>
                <a:gd name="connsiteY74" fmla="*/ 782469 h 932744"/>
                <a:gd name="connsiteX75" fmla="*/ 3628549 w 9182100"/>
                <a:gd name="connsiteY75" fmla="*/ 796089 h 932744"/>
                <a:gd name="connsiteX76" fmla="*/ 3828574 w 9182100"/>
                <a:gd name="connsiteY76" fmla="*/ 823140 h 932744"/>
                <a:gd name="connsiteX77" fmla="*/ 4231196 w 9182100"/>
                <a:gd name="connsiteY77" fmla="*/ 874099 h 932744"/>
                <a:gd name="connsiteX78" fmla="*/ 4433126 w 9182100"/>
                <a:gd name="connsiteY78" fmla="*/ 897435 h 932744"/>
                <a:gd name="connsiteX79" fmla="*/ 4485990 w 9182100"/>
                <a:gd name="connsiteY79" fmla="*/ 903246 h 932744"/>
                <a:gd name="connsiteX80" fmla="*/ 4539806 w 9182100"/>
                <a:gd name="connsiteY80" fmla="*/ 908961 h 932744"/>
                <a:gd name="connsiteX81" fmla="*/ 4593908 w 9182100"/>
                <a:gd name="connsiteY81" fmla="*/ 914199 h 932744"/>
                <a:gd name="connsiteX82" fmla="*/ 4648296 w 9182100"/>
                <a:gd name="connsiteY82" fmla="*/ 918771 h 932744"/>
                <a:gd name="connsiteX83" fmla="*/ 5092446 w 9182100"/>
                <a:gd name="connsiteY83" fmla="*/ 931154 h 932744"/>
                <a:gd name="connsiteX84" fmla="*/ 5533168 w 9182100"/>
                <a:gd name="connsiteY84" fmla="*/ 891816 h 932744"/>
                <a:gd name="connsiteX85" fmla="*/ 5918169 w 9182100"/>
                <a:gd name="connsiteY85" fmla="*/ 840666 h 932744"/>
                <a:gd name="connsiteX86" fmla="*/ 6007323 w 9182100"/>
                <a:gd name="connsiteY86" fmla="*/ 833237 h 932744"/>
                <a:gd name="connsiteX87" fmla="*/ 6051709 w 9182100"/>
                <a:gd name="connsiteY87" fmla="*/ 830570 h 932744"/>
                <a:gd name="connsiteX88" fmla="*/ 6097429 w 9182100"/>
                <a:gd name="connsiteY88" fmla="*/ 828379 h 932744"/>
                <a:gd name="connsiteX89" fmla="*/ 6287834 w 9182100"/>
                <a:gd name="connsiteY89" fmla="*/ 822569 h 932744"/>
                <a:gd name="connsiteX90" fmla="*/ 6681597 w 9182100"/>
                <a:gd name="connsiteY90" fmla="*/ 821235 h 932744"/>
                <a:gd name="connsiteX91" fmla="*/ 7079647 w 9182100"/>
                <a:gd name="connsiteY91" fmla="*/ 826569 h 932744"/>
                <a:gd name="connsiteX92" fmla="*/ 7478173 w 9182100"/>
                <a:gd name="connsiteY92" fmla="*/ 836094 h 932744"/>
                <a:gd name="connsiteX93" fmla="*/ 7871937 w 9182100"/>
                <a:gd name="connsiteY93" fmla="*/ 851430 h 932744"/>
                <a:gd name="connsiteX94" fmla="*/ 7919657 w 9182100"/>
                <a:gd name="connsiteY94" fmla="*/ 854097 h 932744"/>
                <a:gd name="connsiteX95" fmla="*/ 7964901 w 9182100"/>
                <a:gd name="connsiteY95" fmla="*/ 857240 h 932744"/>
                <a:gd name="connsiteX96" fmla="*/ 8015955 w 9182100"/>
                <a:gd name="connsiteY96" fmla="*/ 861050 h 932744"/>
                <a:gd name="connsiteX97" fmla="*/ 8072247 w 9182100"/>
                <a:gd name="connsiteY97" fmla="*/ 864384 h 932744"/>
                <a:gd name="connsiteX98" fmla="*/ 8286750 w 9182100"/>
                <a:gd name="connsiteY98" fmla="*/ 868384 h 932744"/>
                <a:gd name="connsiteX99" fmla="*/ 8704040 w 9182100"/>
                <a:gd name="connsiteY99" fmla="*/ 853716 h 932744"/>
                <a:gd name="connsiteX100" fmla="*/ 9120188 w 9182100"/>
                <a:gd name="connsiteY100" fmla="*/ 814092 h 932744"/>
                <a:gd name="connsiteX101" fmla="*/ 9181909 w 9182100"/>
                <a:gd name="connsiteY101" fmla="*/ 805519 h 932744"/>
                <a:gd name="connsiteX102" fmla="*/ 9181909 w 9182100"/>
                <a:gd name="connsiteY102" fmla="*/ 396420 h 93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182100" h="932744">
                  <a:moveTo>
                    <a:pt x="9182100" y="396420"/>
                  </a:moveTo>
                  <a:cubicBezTo>
                    <a:pt x="9156097" y="395182"/>
                    <a:pt x="9129999" y="393753"/>
                    <a:pt x="9103805" y="392229"/>
                  </a:cubicBezTo>
                  <a:cubicBezTo>
                    <a:pt x="8974169" y="384419"/>
                    <a:pt x="8843105" y="372989"/>
                    <a:pt x="8712422" y="359749"/>
                  </a:cubicBezTo>
                  <a:cubicBezTo>
                    <a:pt x="8581739" y="346319"/>
                    <a:pt x="8451056" y="331269"/>
                    <a:pt x="8322755" y="313362"/>
                  </a:cubicBezTo>
                  <a:cubicBezTo>
                    <a:pt x="8258747" y="304695"/>
                    <a:pt x="8195120" y="294979"/>
                    <a:pt x="8134826" y="283930"/>
                  </a:cubicBezTo>
                  <a:cubicBezTo>
                    <a:pt x="8119872" y="281168"/>
                    <a:pt x="8105013" y="278501"/>
                    <a:pt x="8090916" y="275643"/>
                  </a:cubicBezTo>
                  <a:lnTo>
                    <a:pt x="8069485" y="271262"/>
                  </a:lnTo>
                  <a:lnTo>
                    <a:pt x="8041862" y="266595"/>
                  </a:lnTo>
                  <a:cubicBezTo>
                    <a:pt x="8023574" y="263547"/>
                    <a:pt x="8004524" y="260213"/>
                    <a:pt x="7986903" y="257546"/>
                  </a:cubicBezTo>
                  <a:lnTo>
                    <a:pt x="7934230" y="249640"/>
                  </a:lnTo>
                  <a:cubicBezTo>
                    <a:pt x="7864221" y="239258"/>
                    <a:pt x="7795832" y="230209"/>
                    <a:pt x="7727537" y="221922"/>
                  </a:cubicBezTo>
                  <a:lnTo>
                    <a:pt x="7625239" y="209730"/>
                  </a:lnTo>
                  <a:lnTo>
                    <a:pt x="7523227" y="198110"/>
                  </a:lnTo>
                  <a:cubicBezTo>
                    <a:pt x="7387209" y="183060"/>
                    <a:pt x="7251573" y="170392"/>
                    <a:pt x="7115651" y="158010"/>
                  </a:cubicBezTo>
                  <a:cubicBezTo>
                    <a:pt x="6979730" y="146580"/>
                    <a:pt x="6843522" y="135721"/>
                    <a:pt x="6706839" y="126958"/>
                  </a:cubicBezTo>
                  <a:lnTo>
                    <a:pt x="6604064" y="120862"/>
                  </a:lnTo>
                  <a:cubicBezTo>
                    <a:pt x="6569869" y="118767"/>
                    <a:pt x="6535484" y="116862"/>
                    <a:pt x="6501003" y="115338"/>
                  </a:cubicBezTo>
                  <a:lnTo>
                    <a:pt x="6397467" y="110385"/>
                  </a:lnTo>
                  <a:lnTo>
                    <a:pt x="6293168" y="106860"/>
                  </a:lnTo>
                  <a:cubicBezTo>
                    <a:pt x="6222969" y="105146"/>
                    <a:pt x="6152769" y="103527"/>
                    <a:pt x="6079712" y="103908"/>
                  </a:cubicBezTo>
                  <a:cubicBezTo>
                    <a:pt x="6061710" y="103908"/>
                    <a:pt x="6043708" y="103812"/>
                    <a:pt x="6024563" y="104479"/>
                  </a:cubicBezTo>
                  <a:cubicBezTo>
                    <a:pt x="6005703" y="104955"/>
                    <a:pt x="5986844" y="105527"/>
                    <a:pt x="5968080" y="106479"/>
                  </a:cubicBezTo>
                  <a:cubicBezTo>
                    <a:pt x="5930456" y="108003"/>
                    <a:pt x="5893023" y="110385"/>
                    <a:pt x="5855875" y="113242"/>
                  </a:cubicBezTo>
                  <a:cubicBezTo>
                    <a:pt x="5706904" y="124577"/>
                    <a:pt x="5565934" y="145151"/>
                    <a:pt x="5439251" y="160105"/>
                  </a:cubicBezTo>
                  <a:cubicBezTo>
                    <a:pt x="5311902" y="175536"/>
                    <a:pt x="5194745" y="184680"/>
                    <a:pt x="5075396" y="186585"/>
                  </a:cubicBezTo>
                  <a:cubicBezTo>
                    <a:pt x="4956429" y="188490"/>
                    <a:pt x="4835748" y="182775"/>
                    <a:pt x="4712780" y="171249"/>
                  </a:cubicBezTo>
                  <a:lnTo>
                    <a:pt x="4666679" y="166773"/>
                  </a:lnTo>
                  <a:lnTo>
                    <a:pt x="4620292" y="161629"/>
                  </a:lnTo>
                  <a:cubicBezTo>
                    <a:pt x="4604862" y="160010"/>
                    <a:pt x="4589336" y="157914"/>
                    <a:pt x="4573810" y="156009"/>
                  </a:cubicBezTo>
                  <a:lnTo>
                    <a:pt x="4550569" y="153057"/>
                  </a:lnTo>
                  <a:lnTo>
                    <a:pt x="4538948" y="151628"/>
                  </a:lnTo>
                  <a:lnTo>
                    <a:pt x="4526566" y="149913"/>
                  </a:lnTo>
                  <a:lnTo>
                    <a:pt x="4327779" y="122862"/>
                  </a:lnTo>
                  <a:lnTo>
                    <a:pt x="3929729" y="68189"/>
                  </a:lnTo>
                  <a:lnTo>
                    <a:pt x="3729133" y="41900"/>
                  </a:lnTo>
                  <a:lnTo>
                    <a:pt x="3628930" y="28946"/>
                  </a:lnTo>
                  <a:lnTo>
                    <a:pt x="3573399" y="22278"/>
                  </a:lnTo>
                  <a:cubicBezTo>
                    <a:pt x="3554445" y="19992"/>
                    <a:pt x="3535585" y="17992"/>
                    <a:pt x="3516916" y="16468"/>
                  </a:cubicBezTo>
                  <a:cubicBezTo>
                    <a:pt x="3366611" y="2752"/>
                    <a:pt x="3219736" y="-2010"/>
                    <a:pt x="3074670" y="752"/>
                  </a:cubicBezTo>
                  <a:cubicBezTo>
                    <a:pt x="3002280" y="2181"/>
                    <a:pt x="2930176" y="4467"/>
                    <a:pt x="2858738" y="8753"/>
                  </a:cubicBezTo>
                  <a:cubicBezTo>
                    <a:pt x="2787206" y="13039"/>
                    <a:pt x="2716149" y="18754"/>
                    <a:pt x="2645474" y="25326"/>
                  </a:cubicBezTo>
                  <a:cubicBezTo>
                    <a:pt x="2362581" y="52473"/>
                    <a:pt x="2085975" y="97145"/>
                    <a:pt x="1810798" y="158010"/>
                  </a:cubicBezTo>
                  <a:cubicBezTo>
                    <a:pt x="1741837" y="173345"/>
                    <a:pt x="1673066" y="189442"/>
                    <a:pt x="1602772" y="208111"/>
                  </a:cubicBezTo>
                  <a:lnTo>
                    <a:pt x="1548860" y="222780"/>
                  </a:lnTo>
                  <a:lnTo>
                    <a:pt x="1501331" y="236115"/>
                  </a:lnTo>
                  <a:cubicBezTo>
                    <a:pt x="1471327" y="244497"/>
                    <a:pt x="1441228" y="253450"/>
                    <a:pt x="1411224" y="260880"/>
                  </a:cubicBezTo>
                  <a:cubicBezTo>
                    <a:pt x="1291209" y="293074"/>
                    <a:pt x="1170813" y="318982"/>
                    <a:pt x="1050893" y="338032"/>
                  </a:cubicBezTo>
                  <a:cubicBezTo>
                    <a:pt x="990790" y="347557"/>
                    <a:pt x="931069" y="354796"/>
                    <a:pt x="871252" y="360511"/>
                  </a:cubicBezTo>
                  <a:cubicBezTo>
                    <a:pt x="841438" y="362702"/>
                    <a:pt x="811530" y="365559"/>
                    <a:pt x="781812" y="366512"/>
                  </a:cubicBezTo>
                  <a:cubicBezTo>
                    <a:pt x="751904" y="368512"/>
                    <a:pt x="722376" y="368893"/>
                    <a:pt x="692563" y="369655"/>
                  </a:cubicBezTo>
                  <a:cubicBezTo>
                    <a:pt x="633222" y="370036"/>
                    <a:pt x="574167" y="368131"/>
                    <a:pt x="515017" y="363940"/>
                  </a:cubicBezTo>
                  <a:cubicBezTo>
                    <a:pt x="455867" y="359749"/>
                    <a:pt x="397097" y="351748"/>
                    <a:pt x="337661" y="341937"/>
                  </a:cubicBezTo>
                  <a:cubicBezTo>
                    <a:pt x="278225" y="331936"/>
                    <a:pt x="218599" y="318696"/>
                    <a:pt x="156972" y="303456"/>
                  </a:cubicBezTo>
                  <a:cubicBezTo>
                    <a:pt x="106680" y="290883"/>
                    <a:pt x="55150" y="276405"/>
                    <a:pt x="0" y="261642"/>
                  </a:cubicBezTo>
                  <a:lnTo>
                    <a:pt x="0" y="713412"/>
                  </a:lnTo>
                  <a:cubicBezTo>
                    <a:pt x="3048" y="714841"/>
                    <a:pt x="6096" y="716270"/>
                    <a:pt x="9144" y="717699"/>
                  </a:cubicBezTo>
                  <a:cubicBezTo>
                    <a:pt x="74295" y="747798"/>
                    <a:pt x="142875" y="775896"/>
                    <a:pt x="213360" y="801042"/>
                  </a:cubicBezTo>
                  <a:cubicBezTo>
                    <a:pt x="354521" y="851715"/>
                    <a:pt x="503873" y="887244"/>
                    <a:pt x="653510" y="908199"/>
                  </a:cubicBezTo>
                  <a:cubicBezTo>
                    <a:pt x="803338" y="928773"/>
                    <a:pt x="953929" y="935631"/>
                    <a:pt x="1101947" y="930773"/>
                  </a:cubicBezTo>
                  <a:cubicBezTo>
                    <a:pt x="1250252" y="926582"/>
                    <a:pt x="1396365" y="911437"/>
                    <a:pt x="1540002" y="889434"/>
                  </a:cubicBezTo>
                  <a:cubicBezTo>
                    <a:pt x="1576197" y="884386"/>
                    <a:pt x="1611535" y="877433"/>
                    <a:pt x="1647158" y="871242"/>
                  </a:cubicBezTo>
                  <a:lnTo>
                    <a:pt x="1698117" y="862193"/>
                  </a:lnTo>
                  <a:lnTo>
                    <a:pt x="1742789" y="854668"/>
                  </a:lnTo>
                  <a:cubicBezTo>
                    <a:pt x="1804035" y="845048"/>
                    <a:pt x="1867472" y="835428"/>
                    <a:pt x="1931003" y="826950"/>
                  </a:cubicBezTo>
                  <a:cubicBezTo>
                    <a:pt x="2058353" y="810282"/>
                    <a:pt x="2186750" y="795327"/>
                    <a:pt x="2314861" y="783897"/>
                  </a:cubicBezTo>
                  <a:cubicBezTo>
                    <a:pt x="2378964" y="778087"/>
                    <a:pt x="2442972" y="772467"/>
                    <a:pt x="2506885" y="768086"/>
                  </a:cubicBezTo>
                  <a:cubicBezTo>
                    <a:pt x="2538794" y="765990"/>
                    <a:pt x="2570798" y="763800"/>
                    <a:pt x="2602611" y="762085"/>
                  </a:cubicBezTo>
                  <a:cubicBezTo>
                    <a:pt x="2634520" y="760180"/>
                    <a:pt x="2666333" y="758370"/>
                    <a:pt x="2698052" y="756846"/>
                  </a:cubicBezTo>
                  <a:cubicBezTo>
                    <a:pt x="2761583" y="753894"/>
                    <a:pt x="2825020" y="751703"/>
                    <a:pt x="2887980" y="750846"/>
                  </a:cubicBezTo>
                  <a:cubicBezTo>
                    <a:pt x="2951036" y="749417"/>
                    <a:pt x="3013615" y="749322"/>
                    <a:pt x="3075813" y="750179"/>
                  </a:cubicBezTo>
                  <a:cubicBezTo>
                    <a:pt x="3106865" y="750846"/>
                    <a:pt x="3137916" y="751417"/>
                    <a:pt x="3168587" y="752751"/>
                  </a:cubicBezTo>
                  <a:cubicBezTo>
                    <a:pt x="3199448" y="753703"/>
                    <a:pt x="3229928" y="755227"/>
                    <a:pt x="3260408" y="756656"/>
                  </a:cubicBezTo>
                  <a:cubicBezTo>
                    <a:pt x="3320987" y="760466"/>
                    <a:pt x="3381470" y="764562"/>
                    <a:pt x="3440049" y="771610"/>
                  </a:cubicBezTo>
                  <a:cubicBezTo>
                    <a:pt x="3454908" y="773039"/>
                    <a:pt x="3469386" y="775039"/>
                    <a:pt x="3483864" y="776849"/>
                  </a:cubicBezTo>
                  <a:lnTo>
                    <a:pt x="3528536" y="782469"/>
                  </a:lnTo>
                  <a:lnTo>
                    <a:pt x="3628549" y="796089"/>
                  </a:lnTo>
                  <a:lnTo>
                    <a:pt x="3828574" y="823140"/>
                  </a:lnTo>
                  <a:cubicBezTo>
                    <a:pt x="3962019" y="840190"/>
                    <a:pt x="4095750" y="858573"/>
                    <a:pt x="4231196" y="874099"/>
                  </a:cubicBezTo>
                  <a:lnTo>
                    <a:pt x="4433126" y="897435"/>
                  </a:lnTo>
                  <a:lnTo>
                    <a:pt x="4485990" y="903246"/>
                  </a:lnTo>
                  <a:cubicBezTo>
                    <a:pt x="4503897" y="905151"/>
                    <a:pt x="4521708" y="907341"/>
                    <a:pt x="4539806" y="908961"/>
                  </a:cubicBezTo>
                  <a:lnTo>
                    <a:pt x="4593908" y="914199"/>
                  </a:lnTo>
                  <a:lnTo>
                    <a:pt x="4648296" y="918771"/>
                  </a:lnTo>
                  <a:cubicBezTo>
                    <a:pt x="4793456" y="930392"/>
                    <a:pt x="4942237" y="935631"/>
                    <a:pt x="5092446" y="931154"/>
                  </a:cubicBezTo>
                  <a:cubicBezTo>
                    <a:pt x="5242274" y="927249"/>
                    <a:pt x="5393627" y="911437"/>
                    <a:pt x="5533168" y="891816"/>
                  </a:cubicBezTo>
                  <a:cubicBezTo>
                    <a:pt x="5673471" y="872289"/>
                    <a:pt x="5798820" y="851906"/>
                    <a:pt x="5918169" y="840666"/>
                  </a:cubicBezTo>
                  <a:cubicBezTo>
                    <a:pt x="5948077" y="837809"/>
                    <a:pt x="5977795" y="835237"/>
                    <a:pt x="6007323" y="833237"/>
                  </a:cubicBezTo>
                  <a:cubicBezTo>
                    <a:pt x="6022086" y="832094"/>
                    <a:pt x="6036945" y="831332"/>
                    <a:pt x="6051709" y="830570"/>
                  </a:cubicBezTo>
                  <a:lnTo>
                    <a:pt x="6097429" y="828379"/>
                  </a:lnTo>
                  <a:cubicBezTo>
                    <a:pt x="6158960" y="825236"/>
                    <a:pt x="6223445" y="823807"/>
                    <a:pt x="6287834" y="822569"/>
                  </a:cubicBezTo>
                  <a:cubicBezTo>
                    <a:pt x="6417374" y="820664"/>
                    <a:pt x="6549485" y="820188"/>
                    <a:pt x="6681597" y="821235"/>
                  </a:cubicBezTo>
                  <a:cubicBezTo>
                    <a:pt x="6813899" y="822378"/>
                    <a:pt x="6946773" y="823617"/>
                    <a:pt x="7079647" y="826569"/>
                  </a:cubicBezTo>
                  <a:cubicBezTo>
                    <a:pt x="7212520" y="828951"/>
                    <a:pt x="7345585" y="831903"/>
                    <a:pt x="7478173" y="836094"/>
                  </a:cubicBezTo>
                  <a:cubicBezTo>
                    <a:pt x="7610475" y="839714"/>
                    <a:pt x="7743539" y="844953"/>
                    <a:pt x="7871937" y="851430"/>
                  </a:cubicBezTo>
                  <a:lnTo>
                    <a:pt x="7919657" y="854097"/>
                  </a:lnTo>
                  <a:cubicBezTo>
                    <a:pt x="7935564" y="854954"/>
                    <a:pt x="7949756" y="856192"/>
                    <a:pt x="7964901" y="857240"/>
                  </a:cubicBezTo>
                  <a:lnTo>
                    <a:pt x="8015955" y="861050"/>
                  </a:lnTo>
                  <a:cubicBezTo>
                    <a:pt x="8035195" y="862383"/>
                    <a:pt x="8053769" y="863622"/>
                    <a:pt x="8072247" y="864384"/>
                  </a:cubicBezTo>
                  <a:cubicBezTo>
                    <a:pt x="8145780" y="867527"/>
                    <a:pt x="8216456" y="868479"/>
                    <a:pt x="8286750" y="868384"/>
                  </a:cubicBezTo>
                  <a:cubicBezTo>
                    <a:pt x="8427148" y="867527"/>
                    <a:pt x="8565452" y="862574"/>
                    <a:pt x="8704040" y="853716"/>
                  </a:cubicBezTo>
                  <a:cubicBezTo>
                    <a:pt x="8842534" y="844762"/>
                    <a:pt x="8980741" y="832284"/>
                    <a:pt x="9120188" y="814092"/>
                  </a:cubicBezTo>
                  <a:cubicBezTo>
                    <a:pt x="9140761" y="811425"/>
                    <a:pt x="9161336" y="808567"/>
                    <a:pt x="9181909" y="805519"/>
                  </a:cubicBezTo>
                  <a:lnTo>
                    <a:pt x="9181909" y="396420"/>
                  </a:lnTo>
                  <a:close/>
                </a:path>
              </a:pathLst>
            </a:custGeom>
            <a:solidFill>
              <a:schemeClr val="bg1">
                <a:alpha val="30000"/>
              </a:schemeClr>
            </a:solidFill>
            <a:ln w="9525" cap="flat">
              <a:noFill/>
              <a:prstDash val="solid"/>
              <a:miter/>
            </a:ln>
          </p:spPr>
          <p:txBody>
            <a:bodyPr rtlCol="0" anchor="ctr"/>
            <a:lstStyle/>
            <a:p>
              <a:endParaRPr lang="en-US"/>
            </a:p>
          </p:txBody>
        </p:sp>
        <p:sp>
          <p:nvSpPr>
            <p:cNvPr id="4107" name="Freeform: Shape 4106">
              <a:extLst>
                <a:ext uri="{FF2B5EF4-FFF2-40B4-BE49-F238E27FC236}">
                  <a16:creationId xmlns:a16="http://schemas.microsoft.com/office/drawing/2014/main" id="{60ECD12F-47FF-48FE-A827-069775A8A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199381"/>
              <a:ext cx="12188952" cy="902694"/>
            </a:xfrm>
            <a:custGeom>
              <a:avLst/>
              <a:gdLst>
                <a:gd name="connsiteX0" fmla="*/ 9182100 w 9182100"/>
                <a:gd name="connsiteY0" fmla="*/ 351088 h 765639"/>
                <a:gd name="connsiteX1" fmla="*/ 9178480 w 9182100"/>
                <a:gd name="connsiteY1" fmla="*/ 350993 h 765639"/>
                <a:gd name="connsiteX2" fmla="*/ 8783955 w 9182100"/>
                <a:gd name="connsiteY2" fmla="*/ 327561 h 765639"/>
                <a:gd name="connsiteX3" fmla="*/ 8390763 w 9182100"/>
                <a:gd name="connsiteY3" fmla="*/ 288795 h 765639"/>
                <a:gd name="connsiteX4" fmla="*/ 8199502 w 9182100"/>
                <a:gd name="connsiteY4" fmla="*/ 262601 h 765639"/>
                <a:gd name="connsiteX5" fmla="*/ 8153972 w 9182100"/>
                <a:gd name="connsiteY5" fmla="*/ 254886 h 765639"/>
                <a:gd name="connsiteX6" fmla="*/ 8131588 w 9182100"/>
                <a:gd name="connsiteY6" fmla="*/ 250790 h 765639"/>
                <a:gd name="connsiteX7" fmla="*/ 8104632 w 9182100"/>
                <a:gd name="connsiteY7" fmla="*/ 246504 h 765639"/>
                <a:gd name="connsiteX8" fmla="*/ 8050911 w 9182100"/>
                <a:gd name="connsiteY8" fmla="*/ 238217 h 765639"/>
                <a:gd name="connsiteX9" fmla="*/ 7998810 w 9182100"/>
                <a:gd name="connsiteY9" fmla="*/ 230978 h 765639"/>
                <a:gd name="connsiteX10" fmla="*/ 7589902 w 9182100"/>
                <a:gd name="connsiteY10" fmla="*/ 183925 h 765639"/>
                <a:gd name="connsiteX11" fmla="*/ 7183469 w 9182100"/>
                <a:gd name="connsiteY11" fmla="*/ 147634 h 765639"/>
                <a:gd name="connsiteX12" fmla="*/ 6775990 w 9182100"/>
                <a:gd name="connsiteY12" fmla="*/ 119821 h 765639"/>
                <a:gd name="connsiteX13" fmla="*/ 6364795 w 9182100"/>
                <a:gd name="connsiteY13" fmla="*/ 102391 h 765639"/>
                <a:gd name="connsiteX14" fmla="*/ 6154293 w 9182100"/>
                <a:gd name="connsiteY14" fmla="*/ 100581 h 765639"/>
                <a:gd name="connsiteX15" fmla="*/ 6100287 w 9182100"/>
                <a:gd name="connsiteY15" fmla="*/ 101343 h 765639"/>
                <a:gd name="connsiteX16" fmla="*/ 6045327 w 9182100"/>
                <a:gd name="connsiteY16" fmla="*/ 103438 h 765639"/>
                <a:gd name="connsiteX17" fmla="*/ 5935980 w 9182100"/>
                <a:gd name="connsiteY17" fmla="*/ 110296 h 765639"/>
                <a:gd name="connsiteX18" fmla="*/ 5523357 w 9182100"/>
                <a:gd name="connsiteY18" fmla="*/ 157635 h 765639"/>
                <a:gd name="connsiteX19" fmla="*/ 5149882 w 9182100"/>
                <a:gd name="connsiteY19" fmla="*/ 185639 h 765639"/>
                <a:gd name="connsiteX20" fmla="*/ 4777073 w 9182100"/>
                <a:gd name="connsiteY20" fmla="*/ 170685 h 765639"/>
                <a:gd name="connsiteX21" fmla="*/ 4729925 w 9182100"/>
                <a:gd name="connsiteY21" fmla="*/ 166208 h 765639"/>
                <a:gd name="connsiteX22" fmla="*/ 4682585 w 9182100"/>
                <a:gd name="connsiteY22" fmla="*/ 161064 h 765639"/>
                <a:gd name="connsiteX23" fmla="*/ 4635151 w 9182100"/>
                <a:gd name="connsiteY23" fmla="*/ 155445 h 765639"/>
                <a:gd name="connsiteX24" fmla="*/ 4611434 w 9182100"/>
                <a:gd name="connsiteY24" fmla="*/ 152492 h 765639"/>
                <a:gd name="connsiteX25" fmla="*/ 4587145 w 9182100"/>
                <a:gd name="connsiteY25" fmla="*/ 149349 h 765639"/>
                <a:gd name="connsiteX26" fmla="*/ 4387977 w 9182100"/>
                <a:gd name="connsiteY26" fmla="*/ 122774 h 765639"/>
                <a:gd name="connsiteX27" fmla="*/ 3989356 w 9182100"/>
                <a:gd name="connsiteY27" fmla="*/ 68577 h 765639"/>
                <a:gd name="connsiteX28" fmla="*/ 3789140 w 9182100"/>
                <a:gd name="connsiteY28" fmla="*/ 42192 h 765639"/>
                <a:gd name="connsiteX29" fmla="*/ 3689033 w 9182100"/>
                <a:gd name="connsiteY29" fmla="*/ 29143 h 765639"/>
                <a:gd name="connsiteX30" fmla="*/ 3634835 w 9182100"/>
                <a:gd name="connsiteY30" fmla="*/ 22571 h 765639"/>
                <a:gd name="connsiteX31" fmla="*/ 3579876 w 9182100"/>
                <a:gd name="connsiteY31" fmla="*/ 16856 h 765639"/>
                <a:gd name="connsiteX32" fmla="*/ 3147441 w 9182100"/>
                <a:gd name="connsiteY32" fmla="*/ 473 h 765639"/>
                <a:gd name="connsiteX33" fmla="*/ 2724722 w 9182100"/>
                <a:gd name="connsiteY33" fmla="*/ 22857 h 765639"/>
                <a:gd name="connsiteX34" fmla="*/ 1898428 w 9182100"/>
                <a:gd name="connsiteY34" fmla="*/ 147730 h 765639"/>
                <a:gd name="connsiteX35" fmla="*/ 1692878 w 9182100"/>
                <a:gd name="connsiteY35" fmla="*/ 195069 h 765639"/>
                <a:gd name="connsiteX36" fmla="*/ 1640205 w 9182100"/>
                <a:gd name="connsiteY36" fmla="*/ 208785 h 765639"/>
                <a:gd name="connsiteX37" fmla="*/ 1592294 w 9182100"/>
                <a:gd name="connsiteY37" fmla="*/ 221643 h 765639"/>
                <a:gd name="connsiteX38" fmla="*/ 1500092 w 9182100"/>
                <a:gd name="connsiteY38" fmla="*/ 245551 h 765639"/>
                <a:gd name="connsiteX39" fmla="*/ 1130046 w 9182100"/>
                <a:gd name="connsiteY39" fmla="*/ 318227 h 765639"/>
                <a:gd name="connsiteX40" fmla="*/ 944880 w 9182100"/>
                <a:gd name="connsiteY40" fmla="*/ 337658 h 765639"/>
                <a:gd name="connsiteX41" fmla="*/ 852583 w 9182100"/>
                <a:gd name="connsiteY41" fmla="*/ 341944 h 765639"/>
                <a:gd name="connsiteX42" fmla="*/ 760476 w 9182100"/>
                <a:gd name="connsiteY42" fmla="*/ 343087 h 765639"/>
                <a:gd name="connsiteX43" fmla="*/ 577215 w 9182100"/>
                <a:gd name="connsiteY43" fmla="*/ 332800 h 765639"/>
                <a:gd name="connsiteX44" fmla="*/ 394907 w 9182100"/>
                <a:gd name="connsiteY44" fmla="*/ 305463 h 765639"/>
                <a:gd name="connsiteX45" fmla="*/ 211265 w 9182100"/>
                <a:gd name="connsiteY45" fmla="*/ 261363 h 765639"/>
                <a:gd name="connsiteX46" fmla="*/ 17526 w 9182100"/>
                <a:gd name="connsiteY46" fmla="*/ 204880 h 765639"/>
                <a:gd name="connsiteX47" fmla="*/ 0 w 9182100"/>
                <a:gd name="connsiteY47" fmla="*/ 199927 h 765639"/>
                <a:gd name="connsiteX48" fmla="*/ 0 w 9182100"/>
                <a:gd name="connsiteY48" fmla="*/ 526920 h 765639"/>
                <a:gd name="connsiteX49" fmla="*/ 100298 w 9182100"/>
                <a:gd name="connsiteY49" fmla="*/ 571973 h 765639"/>
                <a:gd name="connsiteX50" fmla="*/ 301562 w 9182100"/>
                <a:gd name="connsiteY50" fmla="*/ 649697 h 765639"/>
                <a:gd name="connsiteX51" fmla="*/ 731044 w 9182100"/>
                <a:gd name="connsiteY51" fmla="*/ 746947 h 765639"/>
                <a:gd name="connsiteX52" fmla="*/ 1168241 w 9182100"/>
                <a:gd name="connsiteY52" fmla="*/ 762759 h 765639"/>
                <a:gd name="connsiteX53" fmla="*/ 1596581 w 9182100"/>
                <a:gd name="connsiteY53" fmla="*/ 716944 h 765639"/>
                <a:gd name="connsiteX54" fmla="*/ 1701641 w 9182100"/>
                <a:gd name="connsiteY54" fmla="*/ 697894 h 765639"/>
                <a:gd name="connsiteX55" fmla="*/ 1752124 w 9182100"/>
                <a:gd name="connsiteY55" fmla="*/ 688273 h 765639"/>
                <a:gd name="connsiteX56" fmla="*/ 1797939 w 9182100"/>
                <a:gd name="connsiteY56" fmla="*/ 679891 h 765639"/>
                <a:gd name="connsiteX57" fmla="*/ 1988630 w 9182100"/>
                <a:gd name="connsiteY57" fmla="*/ 649316 h 765639"/>
                <a:gd name="connsiteX58" fmla="*/ 2376297 w 9182100"/>
                <a:gd name="connsiteY58" fmla="*/ 601691 h 765639"/>
                <a:gd name="connsiteX59" fmla="*/ 2570416 w 9182100"/>
                <a:gd name="connsiteY59" fmla="*/ 584165 h 765639"/>
                <a:gd name="connsiteX60" fmla="*/ 2764155 w 9182100"/>
                <a:gd name="connsiteY60" fmla="*/ 571497 h 765639"/>
                <a:gd name="connsiteX61" fmla="*/ 2956941 w 9182100"/>
                <a:gd name="connsiteY61" fmla="*/ 564163 h 765639"/>
                <a:gd name="connsiteX62" fmla="*/ 3148298 w 9182100"/>
                <a:gd name="connsiteY62" fmla="*/ 562639 h 765639"/>
                <a:gd name="connsiteX63" fmla="*/ 3337274 w 9182100"/>
                <a:gd name="connsiteY63" fmla="*/ 568544 h 765639"/>
                <a:gd name="connsiteX64" fmla="*/ 3522345 w 9182100"/>
                <a:gd name="connsiteY64" fmla="*/ 583308 h 765639"/>
                <a:gd name="connsiteX65" fmla="*/ 3567779 w 9182100"/>
                <a:gd name="connsiteY65" fmla="*/ 588642 h 765639"/>
                <a:gd name="connsiteX66" fmla="*/ 3613785 w 9182100"/>
                <a:gd name="connsiteY66" fmla="*/ 594357 h 765639"/>
                <a:gd name="connsiteX67" fmla="*/ 3713798 w 9182100"/>
                <a:gd name="connsiteY67" fmla="*/ 607882 h 765639"/>
                <a:gd name="connsiteX68" fmla="*/ 3913823 w 9182100"/>
                <a:gd name="connsiteY68" fmla="*/ 634838 h 765639"/>
                <a:gd name="connsiteX69" fmla="*/ 4315873 w 9182100"/>
                <a:gd name="connsiteY69" fmla="*/ 686273 h 765639"/>
                <a:gd name="connsiteX70" fmla="*/ 4517422 w 9182100"/>
                <a:gd name="connsiteY70" fmla="*/ 710086 h 765639"/>
                <a:gd name="connsiteX71" fmla="*/ 4728972 w 9182100"/>
                <a:gd name="connsiteY71" fmla="*/ 731422 h 765639"/>
                <a:gd name="connsiteX72" fmla="*/ 5162931 w 9182100"/>
                <a:gd name="connsiteY72" fmla="*/ 744185 h 765639"/>
                <a:gd name="connsiteX73" fmla="*/ 5594033 w 9182100"/>
                <a:gd name="connsiteY73" fmla="*/ 706466 h 765639"/>
                <a:gd name="connsiteX74" fmla="*/ 5982939 w 9182100"/>
                <a:gd name="connsiteY74" fmla="*/ 655793 h 765639"/>
                <a:gd name="connsiteX75" fmla="*/ 6075045 w 9182100"/>
                <a:gd name="connsiteY75" fmla="*/ 648459 h 765639"/>
                <a:gd name="connsiteX76" fmla="*/ 6167819 w 9182100"/>
                <a:gd name="connsiteY76" fmla="*/ 643887 h 765639"/>
                <a:gd name="connsiteX77" fmla="*/ 6361081 w 9182100"/>
                <a:gd name="connsiteY77" fmla="*/ 639124 h 765639"/>
                <a:gd name="connsiteX78" fmla="*/ 6757321 w 9182100"/>
                <a:gd name="connsiteY78" fmla="*/ 640458 h 765639"/>
                <a:gd name="connsiteX79" fmla="*/ 7156704 w 9182100"/>
                <a:gd name="connsiteY79" fmla="*/ 649030 h 765639"/>
                <a:gd name="connsiteX80" fmla="*/ 7556373 w 9182100"/>
                <a:gd name="connsiteY80" fmla="*/ 662365 h 765639"/>
                <a:gd name="connsiteX81" fmla="*/ 7952328 w 9182100"/>
                <a:gd name="connsiteY81" fmla="*/ 682177 h 765639"/>
                <a:gd name="connsiteX82" fmla="*/ 8000714 w 9182100"/>
                <a:gd name="connsiteY82" fmla="*/ 685511 h 765639"/>
                <a:gd name="connsiteX83" fmla="*/ 8047196 w 9182100"/>
                <a:gd name="connsiteY83" fmla="*/ 689416 h 765639"/>
                <a:gd name="connsiteX84" fmla="*/ 8097965 w 9182100"/>
                <a:gd name="connsiteY84" fmla="*/ 693893 h 765639"/>
                <a:gd name="connsiteX85" fmla="*/ 8152733 w 9182100"/>
                <a:gd name="connsiteY85" fmla="*/ 697894 h 765639"/>
                <a:gd name="connsiteX86" fmla="*/ 8363903 w 9182100"/>
                <a:gd name="connsiteY86" fmla="*/ 705133 h 765639"/>
                <a:gd name="connsiteX87" fmla="*/ 8777764 w 9182100"/>
                <a:gd name="connsiteY87" fmla="*/ 698084 h 765639"/>
                <a:gd name="connsiteX88" fmla="*/ 9182005 w 9182100"/>
                <a:gd name="connsiteY88" fmla="*/ 668366 h 765639"/>
                <a:gd name="connsiteX89" fmla="*/ 9182005 w 9182100"/>
                <a:gd name="connsiteY89" fmla="*/ 351088 h 765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9182100" h="765639">
                  <a:moveTo>
                    <a:pt x="9182100" y="351088"/>
                  </a:moveTo>
                  <a:cubicBezTo>
                    <a:pt x="9180862" y="351088"/>
                    <a:pt x="9179719" y="350993"/>
                    <a:pt x="9178480" y="350993"/>
                  </a:cubicBezTo>
                  <a:cubicBezTo>
                    <a:pt x="9047607" y="346421"/>
                    <a:pt x="8915591" y="337944"/>
                    <a:pt x="8783955" y="327561"/>
                  </a:cubicBezTo>
                  <a:cubicBezTo>
                    <a:pt x="8652320" y="316894"/>
                    <a:pt x="8520589" y="304416"/>
                    <a:pt x="8390763" y="288795"/>
                  </a:cubicBezTo>
                  <a:cubicBezTo>
                    <a:pt x="8325898" y="281175"/>
                    <a:pt x="8261509" y="272602"/>
                    <a:pt x="8199502" y="262601"/>
                  </a:cubicBezTo>
                  <a:cubicBezTo>
                    <a:pt x="8184070" y="260029"/>
                    <a:pt x="8168831" y="257553"/>
                    <a:pt x="8153972" y="254886"/>
                  </a:cubicBezTo>
                  <a:lnTo>
                    <a:pt x="8131588" y="250790"/>
                  </a:lnTo>
                  <a:lnTo>
                    <a:pt x="8104632" y="246504"/>
                  </a:lnTo>
                  <a:cubicBezTo>
                    <a:pt x="8086725" y="243741"/>
                    <a:pt x="8068247" y="240598"/>
                    <a:pt x="8050911" y="238217"/>
                  </a:cubicBezTo>
                  <a:lnTo>
                    <a:pt x="7998810" y="230978"/>
                  </a:lnTo>
                  <a:cubicBezTo>
                    <a:pt x="7860697" y="212023"/>
                    <a:pt x="7725633" y="198021"/>
                    <a:pt x="7589902" y="183925"/>
                  </a:cubicBezTo>
                  <a:cubicBezTo>
                    <a:pt x="7454360" y="170304"/>
                    <a:pt x="7319010" y="158779"/>
                    <a:pt x="7183469" y="147634"/>
                  </a:cubicBezTo>
                  <a:cubicBezTo>
                    <a:pt x="7047929" y="137252"/>
                    <a:pt x="6912198" y="127632"/>
                    <a:pt x="6775990" y="119821"/>
                  </a:cubicBezTo>
                  <a:cubicBezTo>
                    <a:pt x="6639592" y="112582"/>
                    <a:pt x="6503194" y="105439"/>
                    <a:pt x="6364795" y="102391"/>
                  </a:cubicBezTo>
                  <a:cubicBezTo>
                    <a:pt x="6295263" y="101057"/>
                    <a:pt x="6225826" y="99819"/>
                    <a:pt x="6154293" y="100581"/>
                  </a:cubicBezTo>
                  <a:cubicBezTo>
                    <a:pt x="6136577" y="100581"/>
                    <a:pt x="6118860" y="100581"/>
                    <a:pt x="6100287" y="101343"/>
                  </a:cubicBezTo>
                  <a:cubicBezTo>
                    <a:pt x="6081903" y="101819"/>
                    <a:pt x="6063615" y="102486"/>
                    <a:pt x="6045327" y="103438"/>
                  </a:cubicBezTo>
                  <a:cubicBezTo>
                    <a:pt x="6008656" y="104962"/>
                    <a:pt x="5972175" y="107439"/>
                    <a:pt x="5935980" y="110296"/>
                  </a:cubicBezTo>
                  <a:cubicBezTo>
                    <a:pt x="5790724" y="121631"/>
                    <a:pt x="5651659" y="142110"/>
                    <a:pt x="5523357" y="157635"/>
                  </a:cubicBezTo>
                  <a:cubicBezTo>
                    <a:pt x="5394484" y="173542"/>
                    <a:pt x="5273040" y="183543"/>
                    <a:pt x="5149882" y="185639"/>
                  </a:cubicBezTo>
                  <a:cubicBezTo>
                    <a:pt x="5027010" y="187925"/>
                    <a:pt x="4902803" y="182210"/>
                    <a:pt x="4777073" y="170685"/>
                  </a:cubicBezTo>
                  <a:lnTo>
                    <a:pt x="4729925" y="166208"/>
                  </a:lnTo>
                  <a:lnTo>
                    <a:pt x="4682585" y="161064"/>
                  </a:lnTo>
                  <a:cubicBezTo>
                    <a:pt x="4666869" y="159445"/>
                    <a:pt x="4650963" y="157350"/>
                    <a:pt x="4635151" y="155445"/>
                  </a:cubicBezTo>
                  <a:lnTo>
                    <a:pt x="4611434" y="152492"/>
                  </a:lnTo>
                  <a:cubicBezTo>
                    <a:pt x="4603623" y="151539"/>
                    <a:pt x="4595622" y="150587"/>
                    <a:pt x="4587145" y="149349"/>
                  </a:cubicBezTo>
                  <a:lnTo>
                    <a:pt x="4387977" y="122774"/>
                  </a:lnTo>
                  <a:lnTo>
                    <a:pt x="3989356" y="68577"/>
                  </a:lnTo>
                  <a:lnTo>
                    <a:pt x="3789140" y="42192"/>
                  </a:lnTo>
                  <a:lnTo>
                    <a:pt x="3689033" y="29143"/>
                  </a:lnTo>
                  <a:lnTo>
                    <a:pt x="3634835" y="22571"/>
                  </a:lnTo>
                  <a:cubicBezTo>
                    <a:pt x="3616452" y="20285"/>
                    <a:pt x="3598069" y="18380"/>
                    <a:pt x="3579876" y="16856"/>
                  </a:cubicBezTo>
                  <a:cubicBezTo>
                    <a:pt x="3433667" y="3140"/>
                    <a:pt x="3289840" y="-1622"/>
                    <a:pt x="3147441" y="473"/>
                  </a:cubicBezTo>
                  <a:cubicBezTo>
                    <a:pt x="3005138" y="2283"/>
                    <a:pt x="2864263" y="10188"/>
                    <a:pt x="2724722" y="22857"/>
                  </a:cubicBezTo>
                  <a:cubicBezTo>
                    <a:pt x="2445353" y="48098"/>
                    <a:pt x="2171129" y="90198"/>
                    <a:pt x="1898428" y="147730"/>
                  </a:cubicBezTo>
                  <a:cubicBezTo>
                    <a:pt x="1830134" y="162208"/>
                    <a:pt x="1762030" y="177448"/>
                    <a:pt x="1692878" y="195069"/>
                  </a:cubicBezTo>
                  <a:lnTo>
                    <a:pt x="1640205" y="208785"/>
                  </a:lnTo>
                  <a:lnTo>
                    <a:pt x="1592294" y="221643"/>
                  </a:lnTo>
                  <a:cubicBezTo>
                    <a:pt x="1561624" y="229740"/>
                    <a:pt x="1530858" y="238503"/>
                    <a:pt x="1500092" y="245551"/>
                  </a:cubicBezTo>
                  <a:cubicBezTo>
                    <a:pt x="1377125" y="276412"/>
                    <a:pt x="1253490" y="300987"/>
                    <a:pt x="1130046" y="318227"/>
                  </a:cubicBezTo>
                  <a:cubicBezTo>
                    <a:pt x="1068229" y="326895"/>
                    <a:pt x="1006602" y="333086"/>
                    <a:pt x="944880" y="337658"/>
                  </a:cubicBezTo>
                  <a:cubicBezTo>
                    <a:pt x="914114" y="339277"/>
                    <a:pt x="883253" y="341563"/>
                    <a:pt x="852583" y="341944"/>
                  </a:cubicBezTo>
                  <a:cubicBezTo>
                    <a:pt x="821817" y="343278"/>
                    <a:pt x="791147" y="342992"/>
                    <a:pt x="760476" y="343087"/>
                  </a:cubicBezTo>
                  <a:cubicBezTo>
                    <a:pt x="699230" y="342135"/>
                    <a:pt x="638175" y="338706"/>
                    <a:pt x="577215" y="332800"/>
                  </a:cubicBezTo>
                  <a:cubicBezTo>
                    <a:pt x="516255" y="326895"/>
                    <a:pt x="455771" y="317179"/>
                    <a:pt x="394907" y="305463"/>
                  </a:cubicBezTo>
                  <a:cubicBezTo>
                    <a:pt x="334137" y="293557"/>
                    <a:pt x="273368" y="278412"/>
                    <a:pt x="211265" y="261363"/>
                  </a:cubicBezTo>
                  <a:cubicBezTo>
                    <a:pt x="149066" y="244123"/>
                    <a:pt x="85820" y="224310"/>
                    <a:pt x="17526" y="204880"/>
                  </a:cubicBezTo>
                  <a:cubicBezTo>
                    <a:pt x="11716" y="203165"/>
                    <a:pt x="5906" y="201546"/>
                    <a:pt x="0" y="199927"/>
                  </a:cubicBezTo>
                  <a:lnTo>
                    <a:pt x="0" y="526920"/>
                  </a:lnTo>
                  <a:cubicBezTo>
                    <a:pt x="32576" y="541874"/>
                    <a:pt x="66104" y="557114"/>
                    <a:pt x="100298" y="571973"/>
                  </a:cubicBezTo>
                  <a:cubicBezTo>
                    <a:pt x="164973" y="600167"/>
                    <a:pt x="232410" y="626456"/>
                    <a:pt x="301562" y="649697"/>
                  </a:cubicBezTo>
                  <a:cubicBezTo>
                    <a:pt x="439865" y="696655"/>
                    <a:pt x="585216" y="728754"/>
                    <a:pt x="731044" y="746947"/>
                  </a:cubicBezTo>
                  <a:cubicBezTo>
                    <a:pt x="876967" y="764664"/>
                    <a:pt x="1023652" y="769426"/>
                    <a:pt x="1168241" y="762759"/>
                  </a:cubicBezTo>
                  <a:cubicBezTo>
                    <a:pt x="1313021" y="756663"/>
                    <a:pt x="1455896" y="740185"/>
                    <a:pt x="1596581" y="716944"/>
                  </a:cubicBezTo>
                  <a:cubicBezTo>
                    <a:pt x="1632014" y="711610"/>
                    <a:pt x="1666685" y="704371"/>
                    <a:pt x="1701641" y="697894"/>
                  </a:cubicBezTo>
                  <a:lnTo>
                    <a:pt x="1752124" y="688273"/>
                  </a:lnTo>
                  <a:lnTo>
                    <a:pt x="1797939" y="679891"/>
                  </a:lnTo>
                  <a:cubicBezTo>
                    <a:pt x="1860328" y="669128"/>
                    <a:pt x="1924431" y="658746"/>
                    <a:pt x="1988630" y="649316"/>
                  </a:cubicBezTo>
                  <a:cubicBezTo>
                    <a:pt x="2117217" y="630838"/>
                    <a:pt x="2246852" y="614645"/>
                    <a:pt x="2376297" y="601691"/>
                  </a:cubicBezTo>
                  <a:cubicBezTo>
                    <a:pt x="2441067" y="595214"/>
                    <a:pt x="2505742" y="589118"/>
                    <a:pt x="2570416" y="584165"/>
                  </a:cubicBezTo>
                  <a:cubicBezTo>
                    <a:pt x="2635091" y="579402"/>
                    <a:pt x="2699671" y="574831"/>
                    <a:pt x="2764155" y="571497"/>
                  </a:cubicBezTo>
                  <a:cubicBezTo>
                    <a:pt x="2828639" y="568068"/>
                    <a:pt x="2892933" y="565401"/>
                    <a:pt x="2956941" y="564163"/>
                  </a:cubicBezTo>
                  <a:cubicBezTo>
                    <a:pt x="3021045" y="562353"/>
                    <a:pt x="3084766" y="561972"/>
                    <a:pt x="3148298" y="562639"/>
                  </a:cubicBezTo>
                  <a:cubicBezTo>
                    <a:pt x="3211735" y="563305"/>
                    <a:pt x="3274695" y="565591"/>
                    <a:pt x="3337274" y="568544"/>
                  </a:cubicBezTo>
                  <a:cubicBezTo>
                    <a:pt x="3399568" y="572259"/>
                    <a:pt x="3461671" y="576259"/>
                    <a:pt x="3522345" y="583308"/>
                  </a:cubicBezTo>
                  <a:cubicBezTo>
                    <a:pt x="3537680" y="584737"/>
                    <a:pt x="3552730" y="586737"/>
                    <a:pt x="3567779" y="588642"/>
                  </a:cubicBezTo>
                  <a:lnTo>
                    <a:pt x="3613785" y="594357"/>
                  </a:lnTo>
                  <a:lnTo>
                    <a:pt x="3713798" y="607882"/>
                  </a:lnTo>
                  <a:lnTo>
                    <a:pt x="3913823" y="634838"/>
                  </a:lnTo>
                  <a:cubicBezTo>
                    <a:pt x="4047268" y="652078"/>
                    <a:pt x="4180904" y="670366"/>
                    <a:pt x="4315873" y="686273"/>
                  </a:cubicBezTo>
                  <a:lnTo>
                    <a:pt x="4517422" y="710086"/>
                  </a:lnTo>
                  <a:cubicBezTo>
                    <a:pt x="4586573" y="717896"/>
                    <a:pt x="4657916" y="725992"/>
                    <a:pt x="4728972" y="731422"/>
                  </a:cubicBezTo>
                  <a:cubicBezTo>
                    <a:pt x="4871371" y="743042"/>
                    <a:pt x="5016627" y="748376"/>
                    <a:pt x="5162931" y="744185"/>
                  </a:cubicBezTo>
                  <a:cubicBezTo>
                    <a:pt x="5308949" y="740566"/>
                    <a:pt x="5456111" y="725611"/>
                    <a:pt x="5594033" y="706466"/>
                  </a:cubicBezTo>
                  <a:cubicBezTo>
                    <a:pt x="5732621" y="687511"/>
                    <a:pt x="5859876" y="667033"/>
                    <a:pt x="5982939" y="655793"/>
                  </a:cubicBezTo>
                  <a:cubicBezTo>
                    <a:pt x="6013799" y="652936"/>
                    <a:pt x="6044375" y="650364"/>
                    <a:pt x="6075045" y="648459"/>
                  </a:cubicBezTo>
                  <a:cubicBezTo>
                    <a:pt x="6105906" y="646363"/>
                    <a:pt x="6135529" y="645125"/>
                    <a:pt x="6167819" y="643887"/>
                  </a:cubicBezTo>
                  <a:cubicBezTo>
                    <a:pt x="6230779" y="641125"/>
                    <a:pt x="6295930" y="640077"/>
                    <a:pt x="6361081" y="639124"/>
                  </a:cubicBezTo>
                  <a:cubicBezTo>
                    <a:pt x="6491955" y="637981"/>
                    <a:pt x="6624638" y="638553"/>
                    <a:pt x="6757321" y="640458"/>
                  </a:cubicBezTo>
                  <a:cubicBezTo>
                    <a:pt x="6890195" y="642553"/>
                    <a:pt x="7023449" y="645030"/>
                    <a:pt x="7156704" y="649030"/>
                  </a:cubicBezTo>
                  <a:cubicBezTo>
                    <a:pt x="7289959" y="652650"/>
                    <a:pt x="7423404" y="656841"/>
                    <a:pt x="7556373" y="662365"/>
                  </a:cubicBezTo>
                  <a:cubicBezTo>
                    <a:pt x="7689152" y="667509"/>
                    <a:pt x="7822502" y="673986"/>
                    <a:pt x="7952328" y="682177"/>
                  </a:cubicBezTo>
                  <a:lnTo>
                    <a:pt x="8000714" y="685511"/>
                  </a:lnTo>
                  <a:cubicBezTo>
                    <a:pt x="8016811" y="686654"/>
                    <a:pt x="8031670" y="688178"/>
                    <a:pt x="8047196" y="689416"/>
                  </a:cubicBezTo>
                  <a:lnTo>
                    <a:pt x="8097965" y="693893"/>
                  </a:lnTo>
                  <a:cubicBezTo>
                    <a:pt x="8116539" y="695417"/>
                    <a:pt x="8134731" y="696846"/>
                    <a:pt x="8152733" y="697894"/>
                  </a:cubicBezTo>
                  <a:cubicBezTo>
                    <a:pt x="8224647" y="701989"/>
                    <a:pt x="8294465" y="704085"/>
                    <a:pt x="8363903" y="705133"/>
                  </a:cubicBezTo>
                  <a:cubicBezTo>
                    <a:pt x="8502777" y="706657"/>
                    <a:pt x="8640223" y="704180"/>
                    <a:pt x="8777764" y="698084"/>
                  </a:cubicBezTo>
                  <a:cubicBezTo>
                    <a:pt x="8912352" y="692083"/>
                    <a:pt x="9046845" y="682749"/>
                    <a:pt x="9182005" y="668366"/>
                  </a:cubicBezTo>
                  <a:lnTo>
                    <a:pt x="9182005" y="351088"/>
                  </a:lnTo>
                  <a:close/>
                </a:path>
              </a:pathLst>
            </a:custGeom>
            <a:solidFill>
              <a:schemeClr val="bg1">
                <a:alpha val="30000"/>
              </a:schemeClr>
            </a:solidFill>
            <a:ln w="9525" cap="flat">
              <a:noFill/>
              <a:prstDash val="solid"/>
              <a:miter/>
            </a:ln>
          </p:spPr>
          <p:txBody>
            <a:bodyPr rtlCol="0" anchor="ctr"/>
            <a:lstStyle/>
            <a:p>
              <a:endParaRPr lang="en-US"/>
            </a:p>
          </p:txBody>
        </p:sp>
        <p:sp>
          <p:nvSpPr>
            <p:cNvPr id="4108" name="Freeform: Shape 4107">
              <a:extLst>
                <a:ext uri="{FF2B5EF4-FFF2-40B4-BE49-F238E27FC236}">
                  <a16:creationId xmlns:a16="http://schemas.microsoft.com/office/drawing/2014/main" id="{48928757-970C-4B99-9F9C-0C07E4A945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501488"/>
              <a:ext cx="12188952" cy="641669"/>
            </a:xfrm>
            <a:custGeom>
              <a:avLst/>
              <a:gdLst>
                <a:gd name="connsiteX0" fmla="*/ 9182100 w 9182100"/>
                <a:gd name="connsiteY0" fmla="*/ 154189 h 544245"/>
                <a:gd name="connsiteX1" fmla="*/ 9047702 w 9182100"/>
                <a:gd name="connsiteY1" fmla="*/ 162762 h 544245"/>
                <a:gd name="connsiteX2" fmla="*/ 8652224 w 9182100"/>
                <a:gd name="connsiteY2" fmla="*/ 178287 h 544245"/>
                <a:gd name="connsiteX3" fmla="*/ 8255603 w 9182100"/>
                <a:gd name="connsiteY3" fmla="*/ 161047 h 544245"/>
                <a:gd name="connsiteX4" fmla="*/ 8060722 w 9182100"/>
                <a:gd name="connsiteY4" fmla="*/ 140854 h 544245"/>
                <a:gd name="connsiteX5" fmla="*/ 8013478 w 9182100"/>
                <a:gd name="connsiteY5" fmla="*/ 134187 h 544245"/>
                <a:gd name="connsiteX6" fmla="*/ 7990428 w 9182100"/>
                <a:gd name="connsiteY6" fmla="*/ 130567 h 544245"/>
                <a:gd name="connsiteX7" fmla="*/ 7964139 w 9182100"/>
                <a:gd name="connsiteY7" fmla="*/ 126853 h 544245"/>
                <a:gd name="connsiteX8" fmla="*/ 7911656 w 9182100"/>
                <a:gd name="connsiteY8" fmla="*/ 119518 h 544245"/>
                <a:gd name="connsiteX9" fmla="*/ 7860220 w 9182100"/>
                <a:gd name="connsiteY9" fmla="*/ 113232 h 544245"/>
                <a:gd name="connsiteX10" fmla="*/ 7453884 w 9182100"/>
                <a:gd name="connsiteY10" fmla="*/ 70369 h 544245"/>
                <a:gd name="connsiteX11" fmla="*/ 7048976 w 9182100"/>
                <a:gd name="connsiteY11" fmla="*/ 36556 h 544245"/>
                <a:gd name="connsiteX12" fmla="*/ 6846285 w 9182100"/>
                <a:gd name="connsiteY12" fmla="*/ 22649 h 544245"/>
                <a:gd name="connsiteX13" fmla="*/ 6643212 w 9182100"/>
                <a:gd name="connsiteY13" fmla="*/ 11600 h 544245"/>
                <a:gd name="connsiteX14" fmla="*/ 6541485 w 9182100"/>
                <a:gd name="connsiteY14" fmla="*/ 7314 h 544245"/>
                <a:gd name="connsiteX15" fmla="*/ 6439567 w 9182100"/>
                <a:gd name="connsiteY15" fmla="*/ 3885 h 544245"/>
                <a:gd name="connsiteX16" fmla="*/ 6337459 w 9182100"/>
                <a:gd name="connsiteY16" fmla="*/ 1313 h 544245"/>
                <a:gd name="connsiteX17" fmla="*/ 6234970 w 9182100"/>
                <a:gd name="connsiteY17" fmla="*/ 75 h 544245"/>
                <a:gd name="connsiteX18" fmla="*/ 6027802 w 9182100"/>
                <a:gd name="connsiteY18" fmla="*/ 2265 h 544245"/>
                <a:gd name="connsiteX19" fmla="*/ 5921978 w 9182100"/>
                <a:gd name="connsiteY19" fmla="*/ 6552 h 544245"/>
                <a:gd name="connsiteX20" fmla="*/ 5815965 w 9182100"/>
                <a:gd name="connsiteY20" fmla="*/ 14362 h 544245"/>
                <a:gd name="connsiteX21" fmla="*/ 5408390 w 9182100"/>
                <a:gd name="connsiteY21" fmla="*/ 67036 h 544245"/>
                <a:gd name="connsiteX22" fmla="*/ 5023866 w 9182100"/>
                <a:gd name="connsiteY22" fmla="*/ 103992 h 544245"/>
                <a:gd name="connsiteX23" fmla="*/ 4831556 w 9182100"/>
                <a:gd name="connsiteY23" fmla="*/ 106374 h 544245"/>
                <a:gd name="connsiteX24" fmla="*/ 4637723 w 9182100"/>
                <a:gd name="connsiteY24" fmla="*/ 98754 h 544245"/>
                <a:gd name="connsiteX25" fmla="*/ 4442460 w 9182100"/>
                <a:gd name="connsiteY25" fmla="*/ 83038 h 544245"/>
                <a:gd name="connsiteX26" fmla="*/ 4341686 w 9182100"/>
                <a:gd name="connsiteY26" fmla="*/ 77227 h 544245"/>
                <a:gd name="connsiteX27" fmla="*/ 4241006 w 9182100"/>
                <a:gd name="connsiteY27" fmla="*/ 71989 h 544245"/>
                <a:gd name="connsiteX28" fmla="*/ 3836956 w 9182100"/>
                <a:gd name="connsiteY28" fmla="*/ 54177 h 544245"/>
                <a:gd name="connsiteX29" fmla="*/ 3634549 w 9182100"/>
                <a:gd name="connsiteY29" fmla="*/ 45414 h 544245"/>
                <a:gd name="connsiteX30" fmla="*/ 3533394 w 9182100"/>
                <a:gd name="connsiteY30" fmla="*/ 40461 h 544245"/>
                <a:gd name="connsiteX31" fmla="*/ 3481959 w 9182100"/>
                <a:gd name="connsiteY31" fmla="*/ 37889 h 544245"/>
                <a:gd name="connsiteX32" fmla="*/ 3430238 w 9182100"/>
                <a:gd name="connsiteY32" fmla="*/ 35889 h 544245"/>
                <a:gd name="connsiteX33" fmla="*/ 3020473 w 9182100"/>
                <a:gd name="connsiteY33" fmla="*/ 37603 h 544245"/>
                <a:gd name="connsiteX34" fmla="*/ 2614422 w 9182100"/>
                <a:gd name="connsiteY34" fmla="*/ 56844 h 544245"/>
                <a:gd name="connsiteX35" fmla="*/ 2208657 w 9182100"/>
                <a:gd name="connsiteY35" fmla="*/ 81609 h 544245"/>
                <a:gd name="connsiteX36" fmla="*/ 1800606 w 9182100"/>
                <a:gd name="connsiteY36" fmla="*/ 107612 h 544245"/>
                <a:gd name="connsiteX37" fmla="*/ 1594676 w 9182100"/>
                <a:gd name="connsiteY37" fmla="*/ 124948 h 544245"/>
                <a:gd name="connsiteX38" fmla="*/ 1491996 w 9182100"/>
                <a:gd name="connsiteY38" fmla="*/ 136568 h 544245"/>
                <a:gd name="connsiteX39" fmla="*/ 1442942 w 9182100"/>
                <a:gd name="connsiteY39" fmla="*/ 141902 h 544245"/>
                <a:gd name="connsiteX40" fmla="*/ 1418463 w 9182100"/>
                <a:gd name="connsiteY40" fmla="*/ 144664 h 544245"/>
                <a:gd name="connsiteX41" fmla="*/ 1393984 w 9182100"/>
                <a:gd name="connsiteY41" fmla="*/ 146855 h 544245"/>
                <a:gd name="connsiteX42" fmla="*/ 1006697 w 9182100"/>
                <a:gd name="connsiteY42" fmla="*/ 169810 h 544245"/>
                <a:gd name="connsiteX43" fmla="*/ 816864 w 9182100"/>
                <a:gd name="connsiteY43" fmla="*/ 170953 h 544245"/>
                <a:gd name="connsiteX44" fmla="*/ 769906 w 9182100"/>
                <a:gd name="connsiteY44" fmla="*/ 169715 h 544245"/>
                <a:gd name="connsiteX45" fmla="*/ 723043 w 9182100"/>
                <a:gd name="connsiteY45" fmla="*/ 168096 h 544245"/>
                <a:gd name="connsiteX46" fmla="*/ 676370 w 9182100"/>
                <a:gd name="connsiteY46" fmla="*/ 166286 h 544245"/>
                <a:gd name="connsiteX47" fmla="*/ 629888 w 9182100"/>
                <a:gd name="connsiteY47" fmla="*/ 163333 h 544245"/>
                <a:gd name="connsiteX48" fmla="*/ 445484 w 9182100"/>
                <a:gd name="connsiteY48" fmla="*/ 146093 h 544245"/>
                <a:gd name="connsiteX49" fmla="*/ 263366 w 9182100"/>
                <a:gd name="connsiteY49" fmla="*/ 115232 h 544245"/>
                <a:gd name="connsiteX50" fmla="*/ 81439 w 9182100"/>
                <a:gd name="connsiteY50" fmla="*/ 70369 h 544245"/>
                <a:gd name="connsiteX51" fmla="*/ 35338 w 9182100"/>
                <a:gd name="connsiteY51" fmla="*/ 57034 h 544245"/>
                <a:gd name="connsiteX52" fmla="*/ 0 w 9182100"/>
                <a:gd name="connsiteY52" fmla="*/ 46652 h 544245"/>
                <a:gd name="connsiteX53" fmla="*/ 0 w 9182100"/>
                <a:gd name="connsiteY53" fmla="*/ 426795 h 544245"/>
                <a:gd name="connsiteX54" fmla="*/ 178594 w 9182100"/>
                <a:gd name="connsiteY54" fmla="*/ 479658 h 544245"/>
                <a:gd name="connsiteX55" fmla="*/ 610457 w 9182100"/>
                <a:gd name="connsiteY55" fmla="*/ 542619 h 544245"/>
                <a:gd name="connsiteX56" fmla="*/ 826865 w 9182100"/>
                <a:gd name="connsiteY56" fmla="*/ 539666 h 544245"/>
                <a:gd name="connsiteX57" fmla="*/ 1039654 w 9182100"/>
                <a:gd name="connsiteY57" fmla="*/ 515187 h 544245"/>
                <a:gd name="connsiteX58" fmla="*/ 1449705 w 9182100"/>
                <a:gd name="connsiteY58" fmla="*/ 415270 h 544245"/>
                <a:gd name="connsiteX59" fmla="*/ 1548765 w 9182100"/>
                <a:gd name="connsiteY59" fmla="*/ 382123 h 544245"/>
                <a:gd name="connsiteX60" fmla="*/ 1642872 w 9182100"/>
                <a:gd name="connsiteY60" fmla="*/ 349261 h 544245"/>
                <a:gd name="connsiteX61" fmla="*/ 1832991 w 9182100"/>
                <a:gd name="connsiteY61" fmla="*/ 289158 h 544245"/>
                <a:gd name="connsiteX62" fmla="*/ 2222754 w 9182100"/>
                <a:gd name="connsiteY62" fmla="*/ 193623 h 544245"/>
                <a:gd name="connsiteX63" fmla="*/ 2620137 w 9182100"/>
                <a:gd name="connsiteY63" fmla="*/ 138378 h 544245"/>
                <a:gd name="connsiteX64" fmla="*/ 3020473 w 9182100"/>
                <a:gd name="connsiteY64" fmla="*/ 127234 h 544245"/>
                <a:gd name="connsiteX65" fmla="*/ 3219736 w 9182100"/>
                <a:gd name="connsiteY65" fmla="*/ 139807 h 544245"/>
                <a:gd name="connsiteX66" fmla="*/ 3318605 w 9182100"/>
                <a:gd name="connsiteY66" fmla="*/ 151713 h 544245"/>
                <a:gd name="connsiteX67" fmla="*/ 3367754 w 9182100"/>
                <a:gd name="connsiteY67" fmla="*/ 158666 h 544245"/>
                <a:gd name="connsiteX68" fmla="*/ 3416618 w 9182100"/>
                <a:gd name="connsiteY68" fmla="*/ 166858 h 544245"/>
                <a:gd name="connsiteX69" fmla="*/ 3465195 w 9182100"/>
                <a:gd name="connsiteY69" fmla="*/ 176097 h 544245"/>
                <a:gd name="connsiteX70" fmla="*/ 3513868 w 9182100"/>
                <a:gd name="connsiteY70" fmla="*/ 185908 h 544245"/>
                <a:gd name="connsiteX71" fmla="*/ 3612737 w 9182100"/>
                <a:gd name="connsiteY71" fmla="*/ 207625 h 544245"/>
                <a:gd name="connsiteX72" fmla="*/ 3810381 w 9182100"/>
                <a:gd name="connsiteY72" fmla="*/ 252106 h 544245"/>
                <a:gd name="connsiteX73" fmla="*/ 4206621 w 9182100"/>
                <a:gd name="connsiteY73" fmla="*/ 339736 h 544245"/>
                <a:gd name="connsiteX74" fmla="*/ 4306062 w 9182100"/>
                <a:gd name="connsiteY74" fmla="*/ 359834 h 544245"/>
                <a:gd name="connsiteX75" fmla="*/ 4405503 w 9182100"/>
                <a:gd name="connsiteY75" fmla="*/ 378979 h 544245"/>
                <a:gd name="connsiteX76" fmla="*/ 4611529 w 9182100"/>
                <a:gd name="connsiteY76" fmla="*/ 405745 h 544245"/>
                <a:gd name="connsiteX77" fmla="*/ 5031677 w 9182100"/>
                <a:gd name="connsiteY77" fmla="*/ 427462 h 544245"/>
                <a:gd name="connsiteX78" fmla="*/ 5243227 w 9182100"/>
                <a:gd name="connsiteY78" fmla="*/ 418699 h 544245"/>
                <a:gd name="connsiteX79" fmla="*/ 5451062 w 9182100"/>
                <a:gd name="connsiteY79" fmla="*/ 398029 h 544245"/>
                <a:gd name="connsiteX80" fmla="*/ 5844635 w 9182100"/>
                <a:gd name="connsiteY80" fmla="*/ 353071 h 544245"/>
                <a:gd name="connsiteX81" fmla="*/ 5939981 w 9182100"/>
                <a:gd name="connsiteY81" fmla="*/ 346975 h 544245"/>
                <a:gd name="connsiteX82" fmla="*/ 6035898 w 9182100"/>
                <a:gd name="connsiteY82" fmla="*/ 344118 h 544245"/>
                <a:gd name="connsiteX83" fmla="*/ 6232303 w 9182100"/>
                <a:gd name="connsiteY83" fmla="*/ 343642 h 544245"/>
                <a:gd name="connsiteX84" fmla="*/ 6630924 w 9182100"/>
                <a:gd name="connsiteY84" fmla="*/ 351071 h 544245"/>
                <a:gd name="connsiteX85" fmla="*/ 6831140 w 9182100"/>
                <a:gd name="connsiteY85" fmla="*/ 356596 h 544245"/>
                <a:gd name="connsiteX86" fmla="*/ 7031545 w 9182100"/>
                <a:gd name="connsiteY86" fmla="*/ 362501 h 544245"/>
                <a:gd name="connsiteX87" fmla="*/ 7432262 w 9182100"/>
                <a:gd name="connsiteY87" fmla="*/ 378408 h 544245"/>
                <a:gd name="connsiteX88" fmla="*/ 7830312 w 9182100"/>
                <a:gd name="connsiteY88" fmla="*/ 402506 h 544245"/>
                <a:gd name="connsiteX89" fmla="*/ 7879270 w 9182100"/>
                <a:gd name="connsiteY89" fmla="*/ 406792 h 544245"/>
                <a:gd name="connsiteX90" fmla="*/ 7926895 w 9182100"/>
                <a:gd name="connsiteY90" fmla="*/ 411745 h 544245"/>
                <a:gd name="connsiteX91" fmla="*/ 7977569 w 9182100"/>
                <a:gd name="connsiteY91" fmla="*/ 417175 h 544245"/>
                <a:gd name="connsiteX92" fmla="*/ 8030623 w 9182100"/>
                <a:gd name="connsiteY92" fmla="*/ 422127 h 544245"/>
                <a:gd name="connsiteX93" fmla="*/ 8237982 w 9182100"/>
                <a:gd name="connsiteY93" fmla="*/ 435177 h 544245"/>
                <a:gd name="connsiteX94" fmla="*/ 8647748 w 9182100"/>
                <a:gd name="connsiteY94" fmla="*/ 449464 h 544245"/>
                <a:gd name="connsiteX95" fmla="*/ 8852821 w 9182100"/>
                <a:gd name="connsiteY95" fmla="*/ 456132 h 544245"/>
                <a:gd name="connsiteX96" fmla="*/ 8955786 w 9182100"/>
                <a:gd name="connsiteY96" fmla="*/ 458132 h 544245"/>
                <a:gd name="connsiteX97" fmla="*/ 9059227 w 9182100"/>
                <a:gd name="connsiteY97" fmla="*/ 457751 h 544245"/>
                <a:gd name="connsiteX98" fmla="*/ 9182005 w 9182100"/>
                <a:gd name="connsiteY98" fmla="*/ 452512 h 544245"/>
                <a:gd name="connsiteX99" fmla="*/ 9182005 w 9182100"/>
                <a:gd name="connsiteY99" fmla="*/ 154189 h 544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9182100" h="544245">
                  <a:moveTo>
                    <a:pt x="9182100" y="154189"/>
                  </a:moveTo>
                  <a:cubicBezTo>
                    <a:pt x="9137618" y="157142"/>
                    <a:pt x="9092851" y="159904"/>
                    <a:pt x="9047702" y="162762"/>
                  </a:cubicBezTo>
                  <a:cubicBezTo>
                    <a:pt x="8917114" y="170668"/>
                    <a:pt x="8784717" y="178002"/>
                    <a:pt x="8652224" y="178287"/>
                  </a:cubicBezTo>
                  <a:cubicBezTo>
                    <a:pt x="8519732" y="178764"/>
                    <a:pt x="8387049" y="171239"/>
                    <a:pt x="8255603" y="161047"/>
                  </a:cubicBezTo>
                  <a:cubicBezTo>
                    <a:pt x="8189881" y="155904"/>
                    <a:pt x="8124539" y="149236"/>
                    <a:pt x="8060722" y="140854"/>
                  </a:cubicBezTo>
                  <a:cubicBezTo>
                    <a:pt x="8044815" y="138759"/>
                    <a:pt x="8029099" y="136473"/>
                    <a:pt x="8013478" y="134187"/>
                  </a:cubicBezTo>
                  <a:lnTo>
                    <a:pt x="7990428" y="130567"/>
                  </a:lnTo>
                  <a:lnTo>
                    <a:pt x="7964139" y="126853"/>
                  </a:lnTo>
                  <a:cubicBezTo>
                    <a:pt x="7946708" y="124376"/>
                    <a:pt x="7928896" y="121709"/>
                    <a:pt x="7911656" y="119518"/>
                  </a:cubicBezTo>
                  <a:lnTo>
                    <a:pt x="7860220" y="113232"/>
                  </a:lnTo>
                  <a:cubicBezTo>
                    <a:pt x="7723728" y="96277"/>
                    <a:pt x="7589044" y="83038"/>
                    <a:pt x="7453884" y="70369"/>
                  </a:cubicBezTo>
                  <a:cubicBezTo>
                    <a:pt x="7318915" y="57701"/>
                    <a:pt x="7184041" y="46366"/>
                    <a:pt x="7048976" y="36556"/>
                  </a:cubicBezTo>
                  <a:cubicBezTo>
                    <a:pt x="6981444" y="31793"/>
                    <a:pt x="6913912" y="26840"/>
                    <a:pt x="6846285" y="22649"/>
                  </a:cubicBezTo>
                  <a:cubicBezTo>
                    <a:pt x="6778657" y="18553"/>
                    <a:pt x="6710934" y="14934"/>
                    <a:pt x="6643212" y="11600"/>
                  </a:cubicBezTo>
                  <a:lnTo>
                    <a:pt x="6541485" y="7314"/>
                  </a:lnTo>
                  <a:cubicBezTo>
                    <a:pt x="6507576" y="5790"/>
                    <a:pt x="6473667" y="4647"/>
                    <a:pt x="6439567" y="3885"/>
                  </a:cubicBezTo>
                  <a:lnTo>
                    <a:pt x="6337459" y="1313"/>
                  </a:lnTo>
                  <a:lnTo>
                    <a:pt x="6234970" y="75"/>
                  </a:lnTo>
                  <a:cubicBezTo>
                    <a:pt x="6166295" y="-116"/>
                    <a:pt x="6097715" y="-116"/>
                    <a:pt x="6027802" y="2265"/>
                  </a:cubicBezTo>
                  <a:cubicBezTo>
                    <a:pt x="5993320" y="3123"/>
                    <a:pt x="5957412" y="4456"/>
                    <a:pt x="5921978" y="6552"/>
                  </a:cubicBezTo>
                  <a:cubicBezTo>
                    <a:pt x="5886546" y="8552"/>
                    <a:pt x="5851112" y="11124"/>
                    <a:pt x="5815965" y="14362"/>
                  </a:cubicBezTo>
                  <a:cubicBezTo>
                    <a:pt x="5674995" y="27126"/>
                    <a:pt x="5538597" y="48938"/>
                    <a:pt x="5408390" y="67036"/>
                  </a:cubicBezTo>
                  <a:cubicBezTo>
                    <a:pt x="5277993" y="85514"/>
                    <a:pt x="5151692" y="99039"/>
                    <a:pt x="5023866" y="103992"/>
                  </a:cubicBezTo>
                  <a:cubicBezTo>
                    <a:pt x="4960049" y="106660"/>
                    <a:pt x="4895946" y="107231"/>
                    <a:pt x="4831556" y="106374"/>
                  </a:cubicBezTo>
                  <a:cubicBezTo>
                    <a:pt x="4767167" y="105231"/>
                    <a:pt x="4702588" y="102468"/>
                    <a:pt x="4637723" y="98754"/>
                  </a:cubicBezTo>
                  <a:cubicBezTo>
                    <a:pt x="4572762" y="95230"/>
                    <a:pt x="4507992" y="88848"/>
                    <a:pt x="4442460" y="83038"/>
                  </a:cubicBezTo>
                  <a:cubicBezTo>
                    <a:pt x="4408837" y="80752"/>
                    <a:pt x="4375214" y="79228"/>
                    <a:pt x="4341686" y="77227"/>
                  </a:cubicBezTo>
                  <a:cubicBezTo>
                    <a:pt x="4308158" y="75227"/>
                    <a:pt x="4274534" y="73417"/>
                    <a:pt x="4241006" y="71989"/>
                  </a:cubicBezTo>
                  <a:cubicBezTo>
                    <a:pt x="4106895" y="65131"/>
                    <a:pt x="3971925" y="59797"/>
                    <a:pt x="3836956" y="54177"/>
                  </a:cubicBezTo>
                  <a:lnTo>
                    <a:pt x="3634549" y="45414"/>
                  </a:lnTo>
                  <a:lnTo>
                    <a:pt x="3533394" y="40461"/>
                  </a:lnTo>
                  <a:lnTo>
                    <a:pt x="3481959" y="37889"/>
                  </a:lnTo>
                  <a:cubicBezTo>
                    <a:pt x="3464719" y="37127"/>
                    <a:pt x="3447479" y="36079"/>
                    <a:pt x="3430238" y="35889"/>
                  </a:cubicBezTo>
                  <a:cubicBezTo>
                    <a:pt x="3292602" y="31126"/>
                    <a:pt x="3156299" y="33603"/>
                    <a:pt x="3020473" y="37603"/>
                  </a:cubicBezTo>
                  <a:cubicBezTo>
                    <a:pt x="2884741" y="41985"/>
                    <a:pt x="2749487" y="48843"/>
                    <a:pt x="2614422" y="56844"/>
                  </a:cubicBezTo>
                  <a:lnTo>
                    <a:pt x="2208657" y="81609"/>
                  </a:lnTo>
                  <a:cubicBezTo>
                    <a:pt x="2073116" y="89991"/>
                    <a:pt x="1937195" y="97515"/>
                    <a:pt x="1800606" y="107612"/>
                  </a:cubicBezTo>
                  <a:cubicBezTo>
                    <a:pt x="1732217" y="112184"/>
                    <a:pt x="1663827" y="117804"/>
                    <a:pt x="1594676" y="124948"/>
                  </a:cubicBezTo>
                  <a:lnTo>
                    <a:pt x="1491996" y="136568"/>
                  </a:lnTo>
                  <a:lnTo>
                    <a:pt x="1442942" y="141902"/>
                  </a:lnTo>
                  <a:lnTo>
                    <a:pt x="1418463" y="144664"/>
                  </a:lnTo>
                  <a:lnTo>
                    <a:pt x="1393984" y="146855"/>
                  </a:lnTo>
                  <a:cubicBezTo>
                    <a:pt x="1263491" y="159142"/>
                    <a:pt x="1134142" y="166667"/>
                    <a:pt x="1006697" y="169810"/>
                  </a:cubicBezTo>
                  <a:cubicBezTo>
                    <a:pt x="942975" y="172001"/>
                    <a:pt x="879729" y="171239"/>
                    <a:pt x="816864" y="170953"/>
                  </a:cubicBezTo>
                  <a:lnTo>
                    <a:pt x="769906" y="169715"/>
                  </a:lnTo>
                  <a:cubicBezTo>
                    <a:pt x="754285" y="169525"/>
                    <a:pt x="738569" y="169048"/>
                    <a:pt x="723043" y="168096"/>
                  </a:cubicBezTo>
                  <a:lnTo>
                    <a:pt x="676370" y="166286"/>
                  </a:lnTo>
                  <a:cubicBezTo>
                    <a:pt x="660845" y="165238"/>
                    <a:pt x="645414" y="164095"/>
                    <a:pt x="629888" y="163333"/>
                  </a:cubicBezTo>
                  <a:cubicBezTo>
                    <a:pt x="568071" y="159047"/>
                    <a:pt x="506540" y="154094"/>
                    <a:pt x="445484" y="146093"/>
                  </a:cubicBezTo>
                  <a:cubicBezTo>
                    <a:pt x="384524" y="137997"/>
                    <a:pt x="323850" y="128091"/>
                    <a:pt x="263366" y="115232"/>
                  </a:cubicBezTo>
                  <a:cubicBezTo>
                    <a:pt x="202787" y="102850"/>
                    <a:pt x="142589" y="87419"/>
                    <a:pt x="81439" y="70369"/>
                  </a:cubicBezTo>
                  <a:cubicBezTo>
                    <a:pt x="66199" y="66178"/>
                    <a:pt x="50864" y="61702"/>
                    <a:pt x="35338" y="57034"/>
                  </a:cubicBezTo>
                  <a:lnTo>
                    <a:pt x="0" y="46652"/>
                  </a:lnTo>
                  <a:lnTo>
                    <a:pt x="0" y="426795"/>
                  </a:lnTo>
                  <a:cubicBezTo>
                    <a:pt x="58198" y="446416"/>
                    <a:pt x="117920" y="464323"/>
                    <a:pt x="178594" y="479658"/>
                  </a:cubicBezTo>
                  <a:cubicBezTo>
                    <a:pt x="319850" y="514901"/>
                    <a:pt x="465582" y="537094"/>
                    <a:pt x="610457" y="542619"/>
                  </a:cubicBezTo>
                  <a:cubicBezTo>
                    <a:pt x="682943" y="545953"/>
                    <a:pt x="755142" y="543762"/>
                    <a:pt x="826865" y="539666"/>
                  </a:cubicBezTo>
                  <a:cubicBezTo>
                    <a:pt x="898398" y="534523"/>
                    <a:pt x="969645" y="526903"/>
                    <a:pt x="1039654" y="515187"/>
                  </a:cubicBezTo>
                  <a:cubicBezTo>
                    <a:pt x="1180052" y="492517"/>
                    <a:pt x="1316736" y="457751"/>
                    <a:pt x="1449705" y="415270"/>
                  </a:cubicBezTo>
                  <a:cubicBezTo>
                    <a:pt x="1483138" y="405364"/>
                    <a:pt x="1515809" y="393172"/>
                    <a:pt x="1548765" y="382123"/>
                  </a:cubicBezTo>
                  <a:lnTo>
                    <a:pt x="1642872" y="349261"/>
                  </a:lnTo>
                  <a:cubicBezTo>
                    <a:pt x="1705261" y="328211"/>
                    <a:pt x="1768983" y="308208"/>
                    <a:pt x="1832991" y="289158"/>
                  </a:cubicBezTo>
                  <a:cubicBezTo>
                    <a:pt x="1961198" y="251821"/>
                    <a:pt x="2091404" y="219435"/>
                    <a:pt x="2222754" y="193623"/>
                  </a:cubicBezTo>
                  <a:cubicBezTo>
                    <a:pt x="2354199" y="168382"/>
                    <a:pt x="2486882" y="149332"/>
                    <a:pt x="2620137" y="138378"/>
                  </a:cubicBezTo>
                  <a:cubicBezTo>
                    <a:pt x="2753392" y="127424"/>
                    <a:pt x="2887123" y="122947"/>
                    <a:pt x="3020473" y="127234"/>
                  </a:cubicBezTo>
                  <a:cubicBezTo>
                    <a:pt x="3087148" y="129043"/>
                    <a:pt x="3153632" y="133711"/>
                    <a:pt x="3219736" y="139807"/>
                  </a:cubicBezTo>
                  <a:cubicBezTo>
                    <a:pt x="3252788" y="143426"/>
                    <a:pt x="3285839" y="146760"/>
                    <a:pt x="3318605" y="151713"/>
                  </a:cubicBezTo>
                  <a:lnTo>
                    <a:pt x="3367754" y="158666"/>
                  </a:lnTo>
                  <a:cubicBezTo>
                    <a:pt x="3384042" y="161238"/>
                    <a:pt x="3400330" y="164000"/>
                    <a:pt x="3416618" y="166858"/>
                  </a:cubicBezTo>
                  <a:cubicBezTo>
                    <a:pt x="3432905" y="169525"/>
                    <a:pt x="3449003" y="172954"/>
                    <a:pt x="3465195" y="176097"/>
                  </a:cubicBezTo>
                  <a:cubicBezTo>
                    <a:pt x="3481483" y="179431"/>
                    <a:pt x="3497199" y="182288"/>
                    <a:pt x="3513868" y="185908"/>
                  </a:cubicBezTo>
                  <a:lnTo>
                    <a:pt x="3612737" y="207625"/>
                  </a:lnTo>
                  <a:lnTo>
                    <a:pt x="3810381" y="252106"/>
                  </a:lnTo>
                  <a:cubicBezTo>
                    <a:pt x="3942112" y="282015"/>
                    <a:pt x="4073843" y="312590"/>
                    <a:pt x="4206621" y="339736"/>
                  </a:cubicBezTo>
                  <a:cubicBezTo>
                    <a:pt x="4239768" y="346785"/>
                    <a:pt x="4272915" y="353452"/>
                    <a:pt x="4306062" y="359834"/>
                  </a:cubicBezTo>
                  <a:cubicBezTo>
                    <a:pt x="4339209" y="366216"/>
                    <a:pt x="4372356" y="372979"/>
                    <a:pt x="4405503" y="378979"/>
                  </a:cubicBezTo>
                  <a:cubicBezTo>
                    <a:pt x="4473416" y="389266"/>
                    <a:pt x="4542378" y="398410"/>
                    <a:pt x="4611529" y="405745"/>
                  </a:cubicBezTo>
                  <a:cubicBezTo>
                    <a:pt x="4749832" y="420794"/>
                    <a:pt x="4890326" y="428795"/>
                    <a:pt x="5031677" y="427462"/>
                  </a:cubicBezTo>
                  <a:cubicBezTo>
                    <a:pt x="5102352" y="426985"/>
                    <a:pt x="5173028" y="423747"/>
                    <a:pt x="5243227" y="418699"/>
                  </a:cubicBezTo>
                  <a:cubicBezTo>
                    <a:pt x="5313427" y="413650"/>
                    <a:pt x="5382959" y="406030"/>
                    <a:pt x="5451062" y="398029"/>
                  </a:cubicBezTo>
                  <a:cubicBezTo>
                    <a:pt x="5587651" y="381551"/>
                    <a:pt x="5717381" y="362501"/>
                    <a:pt x="5844635" y="353071"/>
                  </a:cubicBezTo>
                  <a:cubicBezTo>
                    <a:pt x="5876544" y="350690"/>
                    <a:pt x="5908262" y="348404"/>
                    <a:pt x="5939981" y="346975"/>
                  </a:cubicBezTo>
                  <a:cubicBezTo>
                    <a:pt x="5971794" y="345356"/>
                    <a:pt x="6003036" y="344308"/>
                    <a:pt x="6035898" y="344118"/>
                  </a:cubicBezTo>
                  <a:cubicBezTo>
                    <a:pt x="6100477" y="343070"/>
                    <a:pt x="6166390" y="343356"/>
                    <a:pt x="6232303" y="343642"/>
                  </a:cubicBezTo>
                  <a:cubicBezTo>
                    <a:pt x="6364415" y="344880"/>
                    <a:pt x="6497669" y="347833"/>
                    <a:pt x="6630924" y="351071"/>
                  </a:cubicBezTo>
                  <a:lnTo>
                    <a:pt x="6831140" y="356596"/>
                  </a:lnTo>
                  <a:lnTo>
                    <a:pt x="7031545" y="362501"/>
                  </a:lnTo>
                  <a:cubicBezTo>
                    <a:pt x="7165086" y="367454"/>
                    <a:pt x="7298818" y="371835"/>
                    <a:pt x="7432262" y="378408"/>
                  </a:cubicBezTo>
                  <a:cubicBezTo>
                    <a:pt x="7565518" y="384790"/>
                    <a:pt x="7699153" y="392124"/>
                    <a:pt x="7830312" y="402506"/>
                  </a:cubicBezTo>
                  <a:lnTo>
                    <a:pt x="7879270" y="406792"/>
                  </a:lnTo>
                  <a:lnTo>
                    <a:pt x="7926895" y="411745"/>
                  </a:lnTo>
                  <a:lnTo>
                    <a:pt x="7977569" y="417175"/>
                  </a:lnTo>
                  <a:cubicBezTo>
                    <a:pt x="7995380" y="418984"/>
                    <a:pt x="8013097" y="420699"/>
                    <a:pt x="8030623" y="422127"/>
                  </a:cubicBezTo>
                  <a:cubicBezTo>
                    <a:pt x="8100632" y="427843"/>
                    <a:pt x="8169402" y="431748"/>
                    <a:pt x="8237982" y="435177"/>
                  </a:cubicBezTo>
                  <a:cubicBezTo>
                    <a:pt x="8375047" y="442035"/>
                    <a:pt x="8511254" y="444511"/>
                    <a:pt x="8647748" y="449464"/>
                  </a:cubicBezTo>
                  <a:cubicBezTo>
                    <a:pt x="8715946" y="451750"/>
                    <a:pt x="8784336" y="454513"/>
                    <a:pt x="8852821" y="456132"/>
                  </a:cubicBezTo>
                  <a:cubicBezTo>
                    <a:pt x="8887111" y="456989"/>
                    <a:pt x="8921401" y="457751"/>
                    <a:pt x="8955786" y="458132"/>
                  </a:cubicBezTo>
                  <a:cubicBezTo>
                    <a:pt x="8990171" y="458323"/>
                    <a:pt x="9024651" y="458227"/>
                    <a:pt x="9059227" y="457751"/>
                  </a:cubicBezTo>
                  <a:cubicBezTo>
                    <a:pt x="9099995" y="456989"/>
                    <a:pt x="9140857" y="455275"/>
                    <a:pt x="9182005" y="452512"/>
                  </a:cubicBezTo>
                  <a:lnTo>
                    <a:pt x="9182005" y="154189"/>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lt1"/>
                </a:solidFill>
              </a:endParaRPr>
            </a:p>
          </p:txBody>
        </p:sp>
        <p:sp useBgFill="1">
          <p:nvSpPr>
            <p:cNvPr id="4109" name="Freeform: Shape 4108">
              <a:extLst>
                <a:ext uri="{FF2B5EF4-FFF2-40B4-BE49-F238E27FC236}">
                  <a16:creationId xmlns:a16="http://schemas.microsoft.com/office/drawing/2014/main" id="{1213505B-6136-49EC-951C-1FDA2A6C5B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3614750"/>
              <a:ext cx="12188952" cy="1201528"/>
            </a:xfrm>
            <a:custGeom>
              <a:avLst/>
              <a:gdLst>
                <a:gd name="connsiteX0" fmla="*/ 0 w 9182100"/>
                <a:gd name="connsiteY0" fmla="*/ 1019102 h 1019102"/>
                <a:gd name="connsiteX1" fmla="*/ 9182100 w 9182100"/>
                <a:gd name="connsiteY1" fmla="*/ 1019102 h 1019102"/>
                <a:gd name="connsiteX2" fmla="*/ 9182100 w 9182100"/>
                <a:gd name="connsiteY2" fmla="*/ 273009 h 1019102"/>
                <a:gd name="connsiteX3" fmla="*/ 9065895 w 9182100"/>
                <a:gd name="connsiteY3" fmla="*/ 278343 h 1019102"/>
                <a:gd name="connsiteX4" fmla="*/ 8261890 w 9182100"/>
                <a:gd name="connsiteY4" fmla="*/ 257769 h 1019102"/>
                <a:gd name="connsiteX5" fmla="*/ 8038624 w 9182100"/>
                <a:gd name="connsiteY5" fmla="*/ 235956 h 1019102"/>
                <a:gd name="connsiteX6" fmla="*/ 7862221 w 9182100"/>
                <a:gd name="connsiteY6" fmla="*/ 213097 h 1019102"/>
                <a:gd name="connsiteX7" fmla="*/ 6238780 w 9182100"/>
                <a:gd name="connsiteY7" fmla="*/ 126419 h 1019102"/>
                <a:gd name="connsiteX8" fmla="*/ 5828729 w 9182100"/>
                <a:gd name="connsiteY8" fmla="*/ 142421 h 1019102"/>
                <a:gd name="connsiteX9" fmla="*/ 5227606 w 9182100"/>
                <a:gd name="connsiteY9" fmla="*/ 219764 h 1019102"/>
                <a:gd name="connsiteX10" fmla="*/ 4394359 w 9182100"/>
                <a:gd name="connsiteY10" fmla="*/ 190713 h 1019102"/>
                <a:gd name="connsiteX11" fmla="*/ 3789236 w 9182100"/>
                <a:gd name="connsiteY11" fmla="*/ 107655 h 1019102"/>
                <a:gd name="connsiteX12" fmla="*/ 3391567 w 9182100"/>
                <a:gd name="connsiteY12" fmla="*/ 30502 h 1019102"/>
                <a:gd name="connsiteX13" fmla="*/ 2180177 w 9182100"/>
                <a:gd name="connsiteY13" fmla="*/ 67745 h 1019102"/>
                <a:gd name="connsiteX14" fmla="*/ 1543336 w 9182100"/>
                <a:gd name="connsiteY14" fmla="*/ 209953 h 1019102"/>
                <a:gd name="connsiteX15" fmla="*/ 1276731 w 9182100"/>
                <a:gd name="connsiteY15" fmla="*/ 286439 h 1019102"/>
                <a:gd name="connsiteX16" fmla="*/ 441293 w 9182100"/>
                <a:gd name="connsiteY16" fmla="*/ 292345 h 1019102"/>
                <a:gd name="connsiteX17" fmla="*/ 0 w 9182100"/>
                <a:gd name="connsiteY17" fmla="*/ 135563 h 1019102"/>
                <a:gd name="connsiteX18" fmla="*/ 0 w 9182100"/>
                <a:gd name="connsiteY18" fmla="*/ 1019102 h 1019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182100" h="1019102">
                  <a:moveTo>
                    <a:pt x="0" y="1019102"/>
                  </a:moveTo>
                  <a:lnTo>
                    <a:pt x="9182100" y="1019102"/>
                  </a:lnTo>
                  <a:lnTo>
                    <a:pt x="9182100" y="273009"/>
                  </a:lnTo>
                  <a:cubicBezTo>
                    <a:pt x="9143429" y="275485"/>
                    <a:pt x="9104662" y="277200"/>
                    <a:pt x="9065895" y="278343"/>
                  </a:cubicBezTo>
                  <a:cubicBezTo>
                    <a:pt x="8798243" y="285201"/>
                    <a:pt x="8529066" y="277009"/>
                    <a:pt x="8261890" y="257769"/>
                  </a:cubicBezTo>
                  <a:cubicBezTo>
                    <a:pt x="8187024" y="251863"/>
                    <a:pt x="8112443" y="245386"/>
                    <a:pt x="8038624" y="235956"/>
                  </a:cubicBezTo>
                  <a:cubicBezTo>
                    <a:pt x="7980140" y="228051"/>
                    <a:pt x="7920228" y="219002"/>
                    <a:pt x="7862221" y="213097"/>
                  </a:cubicBezTo>
                  <a:cubicBezTo>
                    <a:pt x="7322439" y="159280"/>
                    <a:pt x="6780943" y="130991"/>
                    <a:pt x="6238780" y="126419"/>
                  </a:cubicBezTo>
                  <a:cubicBezTo>
                    <a:pt x="6102477" y="126324"/>
                    <a:pt x="5964745" y="128800"/>
                    <a:pt x="5828729" y="142421"/>
                  </a:cubicBezTo>
                  <a:cubicBezTo>
                    <a:pt x="5624703" y="162328"/>
                    <a:pt x="5429441" y="202048"/>
                    <a:pt x="5227606" y="219764"/>
                  </a:cubicBezTo>
                  <a:cubicBezTo>
                    <a:pt x="4950238" y="245767"/>
                    <a:pt x="4670393" y="228527"/>
                    <a:pt x="4394359" y="190713"/>
                  </a:cubicBezTo>
                  <a:cubicBezTo>
                    <a:pt x="4193381" y="163090"/>
                    <a:pt x="3988880" y="147755"/>
                    <a:pt x="3789236" y="107655"/>
                  </a:cubicBezTo>
                  <a:cubicBezTo>
                    <a:pt x="3660743" y="85271"/>
                    <a:pt x="3520249" y="51648"/>
                    <a:pt x="3391567" y="30502"/>
                  </a:cubicBezTo>
                  <a:cubicBezTo>
                    <a:pt x="2990469" y="-28553"/>
                    <a:pt x="2579370" y="5928"/>
                    <a:pt x="2180177" y="67745"/>
                  </a:cubicBezTo>
                  <a:cubicBezTo>
                    <a:pt x="1965198" y="103273"/>
                    <a:pt x="1751648" y="146136"/>
                    <a:pt x="1543336" y="209953"/>
                  </a:cubicBezTo>
                  <a:cubicBezTo>
                    <a:pt x="1456087" y="238528"/>
                    <a:pt x="1365885" y="264627"/>
                    <a:pt x="1276731" y="286439"/>
                  </a:cubicBezTo>
                  <a:cubicBezTo>
                    <a:pt x="1001173" y="335398"/>
                    <a:pt x="716471" y="346923"/>
                    <a:pt x="441293" y="292345"/>
                  </a:cubicBezTo>
                  <a:cubicBezTo>
                    <a:pt x="285655" y="263198"/>
                    <a:pt x="143923" y="198237"/>
                    <a:pt x="0" y="135563"/>
                  </a:cubicBezTo>
                  <a:lnTo>
                    <a:pt x="0" y="1019102"/>
                  </a:lnTo>
                  <a:close/>
                </a:path>
              </a:pathLst>
            </a:custGeom>
            <a:ln w="9525" cap="flat">
              <a:noFill/>
              <a:prstDash val="solid"/>
              <a:miter/>
            </a:ln>
          </p:spPr>
          <p:txBody>
            <a:bodyPr rtlCol="0" anchor="ctr"/>
            <a:lstStyle/>
            <a:p>
              <a:endParaRPr lang="en-US" dirty="0"/>
            </a:p>
          </p:txBody>
        </p:sp>
      </p:grpSp>
      <p:sp>
        <p:nvSpPr>
          <p:cNvPr id="3" name="TextBox 2">
            <a:extLst>
              <a:ext uri="{FF2B5EF4-FFF2-40B4-BE49-F238E27FC236}">
                <a16:creationId xmlns:a16="http://schemas.microsoft.com/office/drawing/2014/main" id="{125A64A9-48AA-E23E-7E3A-274537D4266F}"/>
              </a:ext>
            </a:extLst>
          </p:cNvPr>
          <p:cNvSpPr txBox="1"/>
          <p:nvPr/>
        </p:nvSpPr>
        <p:spPr>
          <a:xfrm>
            <a:off x="5566718" y="328044"/>
            <a:ext cx="6357552" cy="4401205"/>
          </a:xfrm>
          <a:prstGeom prst="rect">
            <a:avLst/>
          </a:prstGeom>
          <a:noFill/>
        </p:spPr>
        <p:txBody>
          <a:bodyPr wrap="square">
            <a:spAutoFit/>
          </a:bodyPr>
          <a:lstStyle/>
          <a:p>
            <a:r>
              <a:rPr lang="en-US" sz="4000" b="1" dirty="0">
                <a:effectLst/>
                <a:latin typeface="Bookman Old Style" panose="02050604050505020204" pitchFamily="18" charset="0"/>
              </a:rPr>
              <a:t>“Now, O LORD, please remember how I have walked before you in faithfulness and with a whole heart, and have done what is good in your sight.” </a:t>
            </a:r>
            <a:endParaRPr lang="en-US" sz="4000" b="1" dirty="0">
              <a:latin typeface="Bookman Old Style" panose="02050604050505020204" pitchFamily="18" charset="0"/>
            </a:endParaRPr>
          </a:p>
        </p:txBody>
      </p:sp>
      <p:sp>
        <p:nvSpPr>
          <p:cNvPr id="4" name="TextBox 3">
            <a:extLst>
              <a:ext uri="{FF2B5EF4-FFF2-40B4-BE49-F238E27FC236}">
                <a16:creationId xmlns:a16="http://schemas.microsoft.com/office/drawing/2014/main" id="{8823D1D9-7BC7-C44F-2AE7-E7B4CBEF3801}"/>
              </a:ext>
            </a:extLst>
          </p:cNvPr>
          <p:cNvSpPr txBox="1"/>
          <p:nvPr/>
        </p:nvSpPr>
        <p:spPr>
          <a:xfrm>
            <a:off x="7654387" y="4587209"/>
            <a:ext cx="4287795" cy="707886"/>
          </a:xfrm>
          <a:prstGeom prst="rect">
            <a:avLst/>
          </a:prstGeom>
          <a:noFill/>
        </p:spPr>
        <p:txBody>
          <a:bodyPr wrap="square" rtlCol="0">
            <a:spAutoFit/>
          </a:bodyPr>
          <a:lstStyle/>
          <a:p>
            <a:r>
              <a:rPr lang="en-US" sz="4000" b="1" dirty="0">
                <a:latin typeface="Bookman Old Style" panose="02050604050505020204" pitchFamily="18" charset="0"/>
              </a:rPr>
              <a:t>2 Kings 20:3</a:t>
            </a:r>
          </a:p>
        </p:txBody>
      </p:sp>
      <p:sp>
        <p:nvSpPr>
          <p:cNvPr id="5" name="TextBox 4">
            <a:extLst>
              <a:ext uri="{FF2B5EF4-FFF2-40B4-BE49-F238E27FC236}">
                <a16:creationId xmlns:a16="http://schemas.microsoft.com/office/drawing/2014/main" id="{9621C27E-57D8-C24A-323E-B69DA80227DF}"/>
              </a:ext>
            </a:extLst>
          </p:cNvPr>
          <p:cNvSpPr txBox="1"/>
          <p:nvPr/>
        </p:nvSpPr>
        <p:spPr>
          <a:xfrm>
            <a:off x="1402038" y="3429000"/>
            <a:ext cx="3738374" cy="2862322"/>
          </a:xfrm>
          <a:prstGeom prst="rect">
            <a:avLst/>
          </a:prstGeom>
          <a:solidFill>
            <a:schemeClr val="bg1">
              <a:alpha val="23000"/>
            </a:schemeClr>
          </a:solidFill>
        </p:spPr>
        <p:txBody>
          <a:bodyPr wrap="square">
            <a:spAutoFit/>
          </a:bodyPr>
          <a:lstStyle/>
          <a:p>
            <a:r>
              <a:rPr lang="en-US" sz="3600" b="1" dirty="0">
                <a:ln w="15875">
                  <a:solidFill>
                    <a:schemeClr val="tx1"/>
                  </a:solidFill>
                </a:ln>
                <a:effectLst/>
                <a:latin typeface="Bookman Old Style" panose="02050604050505020204" pitchFamily="18" charset="0"/>
              </a:rPr>
              <a:t>“I have heard your prayer; I have seen your tears.”             2 Kings 20:5 </a:t>
            </a:r>
            <a:endParaRPr lang="en-US" sz="3600" b="1" dirty="0">
              <a:ln w="15875">
                <a:solidFill>
                  <a:schemeClr val="tx1"/>
                </a:solidFill>
              </a:ln>
              <a:latin typeface="Bookman Old Style" panose="02050604050505020204" pitchFamily="18" charset="0"/>
            </a:endParaRPr>
          </a:p>
        </p:txBody>
      </p:sp>
    </p:spTree>
    <p:extLst>
      <p:ext uri="{BB962C8B-B14F-4D97-AF65-F5344CB8AC3E}">
        <p14:creationId xmlns:p14="http://schemas.microsoft.com/office/powerpoint/2010/main" val="313400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5124" name="Picture 4" descr="Momentary Affliction">
            <a:extLst>
              <a:ext uri="{FF2B5EF4-FFF2-40B4-BE49-F238E27FC236}">
                <a16:creationId xmlns:a16="http://schemas.microsoft.com/office/drawing/2014/main" id="{EE9127EB-A463-4B6A-4D18-8C0C067D68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864" r="-1" b="4518"/>
          <a:stretch/>
        </p:blipFill>
        <p:spPr bwMode="auto">
          <a:xfrm>
            <a:off x="321733" y="321733"/>
            <a:ext cx="11548534" cy="6214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511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4 of the Most Commonly Misquoted Bible Verses - HavenToday.org">
            <a:extLst>
              <a:ext uri="{FF2B5EF4-FFF2-40B4-BE49-F238E27FC236}">
                <a16:creationId xmlns:a16="http://schemas.microsoft.com/office/drawing/2014/main" id="{F542780C-ED5F-4B2A-DD9F-382B91B480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218" b="-1"/>
          <a:stretch/>
        </p:blipFill>
        <p:spPr bwMode="auto">
          <a:xfrm>
            <a:off x="20" y="10"/>
            <a:ext cx="12191980" cy="6865943"/>
          </a:xfrm>
          <a:custGeom>
            <a:avLst/>
            <a:gdLst/>
            <a:ahLst/>
            <a:cxnLst/>
            <a:rect l="l" t="t" r="r" b="b"/>
            <a:pathLst>
              <a:path w="12192000" h="6857681">
                <a:moveTo>
                  <a:pt x="0" y="0"/>
                </a:moveTo>
                <a:lnTo>
                  <a:pt x="6033794" y="0"/>
                </a:lnTo>
                <a:lnTo>
                  <a:pt x="6104632" y="17448"/>
                </a:lnTo>
                <a:cubicBezTo>
                  <a:pt x="6167597" y="23966"/>
                  <a:pt x="6148747" y="27214"/>
                  <a:pt x="6198111" y="26888"/>
                </a:cubicBezTo>
                <a:cubicBezTo>
                  <a:pt x="6203032" y="26525"/>
                  <a:pt x="6212450" y="35708"/>
                  <a:pt x="6231511" y="33431"/>
                </a:cubicBezTo>
                <a:cubicBezTo>
                  <a:pt x="6261681" y="37362"/>
                  <a:pt x="6245025" y="48416"/>
                  <a:pt x="6283668" y="52056"/>
                </a:cubicBezTo>
                <a:cubicBezTo>
                  <a:pt x="6280095" y="55478"/>
                  <a:pt x="6317954" y="53783"/>
                  <a:pt x="6321602" y="65933"/>
                </a:cubicBezTo>
                <a:cubicBezTo>
                  <a:pt x="6338020" y="69803"/>
                  <a:pt x="6363241" y="73066"/>
                  <a:pt x="6382175" y="75274"/>
                </a:cubicBezTo>
                <a:cubicBezTo>
                  <a:pt x="6410543" y="81224"/>
                  <a:pt x="6424665" y="87641"/>
                  <a:pt x="6428857" y="91880"/>
                </a:cubicBezTo>
                <a:cubicBezTo>
                  <a:pt x="6457257" y="98611"/>
                  <a:pt x="6454186" y="99822"/>
                  <a:pt x="6491478" y="114104"/>
                </a:cubicBezTo>
                <a:cubicBezTo>
                  <a:pt x="6513363" y="108974"/>
                  <a:pt x="6532168" y="120070"/>
                  <a:pt x="6541328" y="130204"/>
                </a:cubicBezTo>
                <a:cubicBezTo>
                  <a:pt x="6566101" y="139804"/>
                  <a:pt x="6619910" y="162727"/>
                  <a:pt x="6655300" y="165762"/>
                </a:cubicBezTo>
                <a:cubicBezTo>
                  <a:pt x="6709422" y="165032"/>
                  <a:pt x="6694278" y="176304"/>
                  <a:pt x="6718357" y="184874"/>
                </a:cubicBezTo>
                <a:cubicBezTo>
                  <a:pt x="6737101" y="195527"/>
                  <a:pt x="6734493" y="186329"/>
                  <a:pt x="6754054" y="199796"/>
                </a:cubicBezTo>
                <a:lnTo>
                  <a:pt x="6790284" y="215417"/>
                </a:lnTo>
                <a:lnTo>
                  <a:pt x="6833979" y="239878"/>
                </a:lnTo>
                <a:lnTo>
                  <a:pt x="6843981" y="246602"/>
                </a:lnTo>
                <a:cubicBezTo>
                  <a:pt x="6849111" y="246626"/>
                  <a:pt x="6852366" y="247045"/>
                  <a:pt x="6854445" y="247782"/>
                </a:cubicBezTo>
                <a:cubicBezTo>
                  <a:pt x="6854496" y="247881"/>
                  <a:pt x="6854549" y="247980"/>
                  <a:pt x="6854600" y="248079"/>
                </a:cubicBezTo>
                <a:lnTo>
                  <a:pt x="6869364" y="251040"/>
                </a:lnTo>
                <a:cubicBezTo>
                  <a:pt x="6886479" y="251404"/>
                  <a:pt x="6920818" y="277370"/>
                  <a:pt x="6937072" y="276678"/>
                </a:cubicBezTo>
                <a:cubicBezTo>
                  <a:pt x="6944247" y="293133"/>
                  <a:pt x="6941053" y="265766"/>
                  <a:pt x="6968404" y="280704"/>
                </a:cubicBezTo>
                <a:cubicBezTo>
                  <a:pt x="6980596" y="282696"/>
                  <a:pt x="6985722" y="284716"/>
                  <a:pt x="6995938" y="286247"/>
                </a:cubicBezTo>
                <a:cubicBezTo>
                  <a:pt x="6996079" y="286667"/>
                  <a:pt x="7029560" y="289467"/>
                  <a:pt x="7029701" y="289887"/>
                </a:cubicBezTo>
                <a:lnTo>
                  <a:pt x="7054104" y="293980"/>
                </a:lnTo>
                <a:lnTo>
                  <a:pt x="7059678" y="296051"/>
                </a:lnTo>
                <a:lnTo>
                  <a:pt x="7092167" y="292851"/>
                </a:lnTo>
                <a:lnTo>
                  <a:pt x="7108387" y="292672"/>
                </a:lnTo>
                <a:lnTo>
                  <a:pt x="7114139" y="289579"/>
                </a:lnTo>
                <a:cubicBezTo>
                  <a:pt x="7119705" y="287930"/>
                  <a:pt x="7126840" y="287741"/>
                  <a:pt x="7137488" y="290860"/>
                </a:cubicBezTo>
                <a:lnTo>
                  <a:pt x="7139729" y="292153"/>
                </a:lnTo>
                <a:lnTo>
                  <a:pt x="7172532" y="286561"/>
                </a:lnTo>
                <a:cubicBezTo>
                  <a:pt x="7179544" y="284784"/>
                  <a:pt x="7207552" y="294171"/>
                  <a:pt x="7213458" y="290616"/>
                </a:cubicBezTo>
                <a:cubicBezTo>
                  <a:pt x="7269364" y="295457"/>
                  <a:pt x="7303569" y="278925"/>
                  <a:pt x="7371827" y="290351"/>
                </a:cubicBezTo>
                <a:cubicBezTo>
                  <a:pt x="7417519" y="294938"/>
                  <a:pt x="7443196" y="294841"/>
                  <a:pt x="7472683" y="298450"/>
                </a:cubicBezTo>
                <a:cubicBezTo>
                  <a:pt x="7502170" y="302059"/>
                  <a:pt x="7529752" y="308462"/>
                  <a:pt x="7548749" y="312007"/>
                </a:cubicBezTo>
                <a:cubicBezTo>
                  <a:pt x="7567746" y="315552"/>
                  <a:pt x="7562619" y="317217"/>
                  <a:pt x="7586664" y="319723"/>
                </a:cubicBezTo>
                <a:cubicBezTo>
                  <a:pt x="7610709" y="322229"/>
                  <a:pt x="7669675" y="320322"/>
                  <a:pt x="7693021" y="327043"/>
                </a:cubicBezTo>
                <a:cubicBezTo>
                  <a:pt x="7718238" y="326359"/>
                  <a:pt x="7721537" y="337391"/>
                  <a:pt x="7735314" y="336075"/>
                </a:cubicBezTo>
                <a:cubicBezTo>
                  <a:pt x="7806549" y="352546"/>
                  <a:pt x="7865892" y="349618"/>
                  <a:pt x="7952583" y="346950"/>
                </a:cubicBezTo>
                <a:cubicBezTo>
                  <a:pt x="8009730" y="351831"/>
                  <a:pt x="8008698" y="354607"/>
                  <a:pt x="8033745" y="357420"/>
                </a:cubicBezTo>
                <a:cubicBezTo>
                  <a:pt x="8041390" y="360247"/>
                  <a:pt x="8045181" y="350414"/>
                  <a:pt x="8052068" y="354306"/>
                </a:cubicBezTo>
                <a:lnTo>
                  <a:pt x="8087434" y="359505"/>
                </a:lnTo>
                <a:lnTo>
                  <a:pt x="8113399" y="369645"/>
                </a:lnTo>
                <a:lnTo>
                  <a:pt x="8137804" y="376078"/>
                </a:lnTo>
                <a:lnTo>
                  <a:pt x="8167138" y="378809"/>
                </a:lnTo>
                <a:cubicBezTo>
                  <a:pt x="8176124" y="381225"/>
                  <a:pt x="8176713" y="389019"/>
                  <a:pt x="8188557" y="388892"/>
                </a:cubicBezTo>
                <a:cubicBezTo>
                  <a:pt x="8224517" y="394064"/>
                  <a:pt x="8289287" y="398547"/>
                  <a:pt x="8338182" y="404244"/>
                </a:cubicBezTo>
                <a:cubicBezTo>
                  <a:pt x="8362404" y="400849"/>
                  <a:pt x="8397142" y="407351"/>
                  <a:pt x="8407187" y="417040"/>
                </a:cubicBezTo>
                <a:cubicBezTo>
                  <a:pt x="8419182" y="419735"/>
                  <a:pt x="8448098" y="419784"/>
                  <a:pt x="8459765" y="417876"/>
                </a:cubicBezTo>
                <a:cubicBezTo>
                  <a:pt x="8470121" y="418155"/>
                  <a:pt x="8471999" y="421843"/>
                  <a:pt x="8485759" y="423277"/>
                </a:cubicBezTo>
                <a:cubicBezTo>
                  <a:pt x="8500778" y="426656"/>
                  <a:pt x="8533354" y="442668"/>
                  <a:pt x="8547497" y="447675"/>
                </a:cubicBezTo>
                <a:cubicBezTo>
                  <a:pt x="8561640" y="452682"/>
                  <a:pt x="8547256" y="447497"/>
                  <a:pt x="8570615" y="453317"/>
                </a:cubicBezTo>
                <a:cubicBezTo>
                  <a:pt x="8578949" y="455301"/>
                  <a:pt x="8577204" y="463036"/>
                  <a:pt x="8595122" y="466725"/>
                </a:cubicBezTo>
                <a:cubicBezTo>
                  <a:pt x="8613041" y="470415"/>
                  <a:pt x="8653176" y="474680"/>
                  <a:pt x="8678126" y="475454"/>
                </a:cubicBezTo>
                <a:cubicBezTo>
                  <a:pt x="8706000" y="462935"/>
                  <a:pt x="8696233" y="479979"/>
                  <a:pt x="8747203" y="464224"/>
                </a:cubicBezTo>
                <a:cubicBezTo>
                  <a:pt x="8748514" y="466239"/>
                  <a:pt x="8769343" y="465372"/>
                  <a:pt x="8790692" y="466720"/>
                </a:cubicBezTo>
                <a:cubicBezTo>
                  <a:pt x="8812041" y="468068"/>
                  <a:pt x="8857501" y="479363"/>
                  <a:pt x="8875298" y="472310"/>
                </a:cubicBezTo>
                <a:lnTo>
                  <a:pt x="9032306" y="471571"/>
                </a:lnTo>
                <a:lnTo>
                  <a:pt x="9122435" y="483407"/>
                </a:lnTo>
                <a:cubicBezTo>
                  <a:pt x="9153775" y="485302"/>
                  <a:pt x="9159039" y="493942"/>
                  <a:pt x="9179171" y="490552"/>
                </a:cubicBezTo>
                <a:cubicBezTo>
                  <a:pt x="9213108" y="492737"/>
                  <a:pt x="9191622" y="508779"/>
                  <a:pt x="9230778" y="495862"/>
                </a:cubicBezTo>
                <a:cubicBezTo>
                  <a:pt x="9220076" y="509598"/>
                  <a:pt x="9249178" y="492136"/>
                  <a:pt x="9269314" y="503195"/>
                </a:cubicBezTo>
                <a:cubicBezTo>
                  <a:pt x="9297556" y="495041"/>
                  <a:pt x="9326591" y="505312"/>
                  <a:pt x="9343734" y="506508"/>
                </a:cubicBezTo>
                <a:cubicBezTo>
                  <a:pt x="9360877" y="507704"/>
                  <a:pt x="9347612" y="511465"/>
                  <a:pt x="9372172" y="510372"/>
                </a:cubicBezTo>
                <a:lnTo>
                  <a:pt x="9406856" y="515908"/>
                </a:lnTo>
                <a:cubicBezTo>
                  <a:pt x="9405045" y="511337"/>
                  <a:pt x="9410063" y="512684"/>
                  <a:pt x="9423824" y="513399"/>
                </a:cubicBezTo>
                <a:lnTo>
                  <a:pt x="9460782" y="509325"/>
                </a:lnTo>
                <a:lnTo>
                  <a:pt x="9486144" y="513434"/>
                </a:lnTo>
                <a:cubicBezTo>
                  <a:pt x="9489544" y="513295"/>
                  <a:pt x="9513720" y="508821"/>
                  <a:pt x="9513235" y="505310"/>
                </a:cubicBezTo>
                <a:cubicBezTo>
                  <a:pt x="9539685" y="520038"/>
                  <a:pt x="9542332" y="510786"/>
                  <a:pt x="9569455" y="507032"/>
                </a:cubicBezTo>
                <a:cubicBezTo>
                  <a:pt x="9592710" y="508415"/>
                  <a:pt x="9572665" y="508880"/>
                  <a:pt x="9628861" y="510620"/>
                </a:cubicBezTo>
                <a:cubicBezTo>
                  <a:pt x="9650737" y="526789"/>
                  <a:pt x="9635011" y="498901"/>
                  <a:pt x="9677951" y="521543"/>
                </a:cubicBezTo>
                <a:cubicBezTo>
                  <a:pt x="9680053" y="519778"/>
                  <a:pt x="9706563" y="521397"/>
                  <a:pt x="9720438" y="523172"/>
                </a:cubicBezTo>
                <a:cubicBezTo>
                  <a:pt x="9734313" y="524947"/>
                  <a:pt x="9746849" y="522784"/>
                  <a:pt x="9761204" y="532196"/>
                </a:cubicBezTo>
                <a:cubicBezTo>
                  <a:pt x="9771692" y="535091"/>
                  <a:pt x="9752949" y="530854"/>
                  <a:pt x="9785747" y="535781"/>
                </a:cubicBezTo>
                <a:cubicBezTo>
                  <a:pt x="9818545" y="540708"/>
                  <a:pt x="9925449" y="557390"/>
                  <a:pt x="9957993" y="561756"/>
                </a:cubicBezTo>
                <a:cubicBezTo>
                  <a:pt x="9990537" y="566122"/>
                  <a:pt x="9967648" y="568686"/>
                  <a:pt x="9981009" y="569119"/>
                </a:cubicBezTo>
                <a:cubicBezTo>
                  <a:pt x="9994370" y="569552"/>
                  <a:pt x="10023139" y="562486"/>
                  <a:pt x="10038159" y="564356"/>
                </a:cubicBezTo>
                <a:cubicBezTo>
                  <a:pt x="10057015" y="566262"/>
                  <a:pt x="10059811" y="573563"/>
                  <a:pt x="10071129" y="573194"/>
                </a:cubicBezTo>
                <a:cubicBezTo>
                  <a:pt x="10081593" y="562977"/>
                  <a:pt x="10092704" y="563090"/>
                  <a:pt x="10110830" y="569286"/>
                </a:cubicBezTo>
                <a:cubicBezTo>
                  <a:pt x="10144643" y="572070"/>
                  <a:pt x="10144670" y="561560"/>
                  <a:pt x="10177323" y="563075"/>
                </a:cubicBezTo>
                <a:cubicBezTo>
                  <a:pt x="10191652" y="562496"/>
                  <a:pt x="10199318" y="565790"/>
                  <a:pt x="10223224" y="562516"/>
                </a:cubicBezTo>
                <a:cubicBezTo>
                  <a:pt x="10240245" y="563214"/>
                  <a:pt x="10274444" y="564970"/>
                  <a:pt x="10297489" y="554688"/>
                </a:cubicBezTo>
                <a:cubicBezTo>
                  <a:pt x="10322484" y="553379"/>
                  <a:pt x="10304332" y="552915"/>
                  <a:pt x="10331612" y="555505"/>
                </a:cubicBezTo>
                <a:cubicBezTo>
                  <a:pt x="10364938" y="556023"/>
                  <a:pt x="10378810" y="549792"/>
                  <a:pt x="10398068" y="551274"/>
                </a:cubicBezTo>
                <a:cubicBezTo>
                  <a:pt x="10410608" y="547019"/>
                  <a:pt x="10396406" y="552090"/>
                  <a:pt x="10444604" y="546749"/>
                </a:cubicBezTo>
                <a:cubicBezTo>
                  <a:pt x="10463706" y="556208"/>
                  <a:pt x="10480046" y="543272"/>
                  <a:pt x="10496391" y="545310"/>
                </a:cubicBezTo>
                <a:cubicBezTo>
                  <a:pt x="10522313" y="544276"/>
                  <a:pt x="10586025" y="544389"/>
                  <a:pt x="10609659" y="542925"/>
                </a:cubicBezTo>
                <a:cubicBezTo>
                  <a:pt x="10633293" y="541461"/>
                  <a:pt x="10608137" y="539280"/>
                  <a:pt x="10638198" y="536528"/>
                </a:cubicBezTo>
                <a:cubicBezTo>
                  <a:pt x="10693566" y="548777"/>
                  <a:pt x="10724464" y="526732"/>
                  <a:pt x="10780502" y="524034"/>
                </a:cubicBezTo>
                <a:cubicBezTo>
                  <a:pt x="10814519" y="506962"/>
                  <a:pt x="10838626" y="524696"/>
                  <a:pt x="10875821" y="511631"/>
                </a:cubicBezTo>
                <a:cubicBezTo>
                  <a:pt x="10900992" y="507636"/>
                  <a:pt x="10904648" y="511453"/>
                  <a:pt x="10918825" y="509588"/>
                </a:cubicBezTo>
                <a:cubicBezTo>
                  <a:pt x="10933002" y="507723"/>
                  <a:pt x="10948992" y="503227"/>
                  <a:pt x="10960884" y="500440"/>
                </a:cubicBezTo>
                <a:cubicBezTo>
                  <a:pt x="10967249" y="504078"/>
                  <a:pt x="11016720" y="497668"/>
                  <a:pt x="11015578" y="492864"/>
                </a:cubicBezTo>
                <a:cubicBezTo>
                  <a:pt x="11022928" y="494510"/>
                  <a:pt x="11043247" y="500882"/>
                  <a:pt x="11045541" y="493276"/>
                </a:cubicBezTo>
                <a:cubicBezTo>
                  <a:pt x="11083069" y="493195"/>
                  <a:pt x="11104152" y="492128"/>
                  <a:pt x="11136980" y="502266"/>
                </a:cubicBezTo>
                <a:cubicBezTo>
                  <a:pt x="11160311" y="506043"/>
                  <a:pt x="11144016" y="504016"/>
                  <a:pt x="11158537" y="506413"/>
                </a:cubicBezTo>
                <a:cubicBezTo>
                  <a:pt x="11173058" y="508810"/>
                  <a:pt x="11197248" y="504516"/>
                  <a:pt x="11220930" y="503946"/>
                </a:cubicBezTo>
                <a:cubicBezTo>
                  <a:pt x="11244941" y="504078"/>
                  <a:pt x="11272916" y="508160"/>
                  <a:pt x="11290697" y="509588"/>
                </a:cubicBezTo>
                <a:cubicBezTo>
                  <a:pt x="11308478" y="511016"/>
                  <a:pt x="11312720" y="510673"/>
                  <a:pt x="11327615" y="512515"/>
                </a:cubicBezTo>
                <a:cubicBezTo>
                  <a:pt x="11352471" y="509065"/>
                  <a:pt x="11373358" y="510883"/>
                  <a:pt x="11391973" y="518258"/>
                </a:cubicBezTo>
                <a:cubicBezTo>
                  <a:pt x="11406458" y="520151"/>
                  <a:pt x="11399034" y="524460"/>
                  <a:pt x="11409760" y="526257"/>
                </a:cubicBezTo>
                <a:cubicBezTo>
                  <a:pt x="11420486" y="528054"/>
                  <a:pt x="11427325" y="519930"/>
                  <a:pt x="11456330" y="521896"/>
                </a:cubicBezTo>
                <a:cubicBezTo>
                  <a:pt x="11466649" y="522293"/>
                  <a:pt x="11466304" y="529914"/>
                  <a:pt x="11488341" y="531019"/>
                </a:cubicBezTo>
                <a:cubicBezTo>
                  <a:pt x="11510378" y="532124"/>
                  <a:pt x="11598983" y="536881"/>
                  <a:pt x="11631415" y="538053"/>
                </a:cubicBezTo>
                <a:cubicBezTo>
                  <a:pt x="11663847" y="539225"/>
                  <a:pt x="11650717" y="536007"/>
                  <a:pt x="11666264" y="535672"/>
                </a:cubicBezTo>
                <a:cubicBezTo>
                  <a:pt x="11681811" y="535337"/>
                  <a:pt x="11700204" y="526934"/>
                  <a:pt x="11724698" y="536041"/>
                </a:cubicBezTo>
                <a:cubicBezTo>
                  <a:pt x="11743020" y="531196"/>
                  <a:pt x="11743491" y="542315"/>
                  <a:pt x="11763807" y="545183"/>
                </a:cubicBezTo>
                <a:cubicBezTo>
                  <a:pt x="11775016" y="549241"/>
                  <a:pt x="11789046" y="548064"/>
                  <a:pt x="11798300" y="550863"/>
                </a:cubicBezTo>
                <a:cubicBezTo>
                  <a:pt x="11807554" y="553662"/>
                  <a:pt x="11814870" y="554166"/>
                  <a:pt x="11821716" y="557213"/>
                </a:cubicBezTo>
                <a:cubicBezTo>
                  <a:pt x="11828562" y="560260"/>
                  <a:pt x="11830643" y="566367"/>
                  <a:pt x="11839374" y="569145"/>
                </a:cubicBezTo>
                <a:cubicBezTo>
                  <a:pt x="11848105" y="571923"/>
                  <a:pt x="11861759" y="576813"/>
                  <a:pt x="11871722" y="578644"/>
                </a:cubicBezTo>
                <a:cubicBezTo>
                  <a:pt x="11881685" y="580475"/>
                  <a:pt x="11880173" y="577641"/>
                  <a:pt x="11899154" y="580133"/>
                </a:cubicBezTo>
                <a:cubicBezTo>
                  <a:pt x="11930093" y="585454"/>
                  <a:pt x="11957956" y="589309"/>
                  <a:pt x="11992753" y="588833"/>
                </a:cubicBezTo>
                <a:cubicBezTo>
                  <a:pt x="11999276" y="598540"/>
                  <a:pt x="12009663" y="594134"/>
                  <a:pt x="12023554" y="588997"/>
                </a:cubicBezTo>
                <a:cubicBezTo>
                  <a:pt x="12049522" y="596077"/>
                  <a:pt x="12093380" y="601562"/>
                  <a:pt x="12137802" y="617391"/>
                </a:cubicBezTo>
                <a:cubicBezTo>
                  <a:pt x="12156710" y="627093"/>
                  <a:pt x="12160884" y="628759"/>
                  <a:pt x="12174434" y="631430"/>
                </a:cubicBezTo>
                <a:lnTo>
                  <a:pt x="12192000" y="634770"/>
                </a:lnTo>
                <a:lnTo>
                  <a:pt x="12192000" y="6857681"/>
                </a:lnTo>
                <a:lnTo>
                  <a:pt x="9979612" y="6857681"/>
                </a:lnTo>
                <a:lnTo>
                  <a:pt x="9971269" y="6854457"/>
                </a:lnTo>
                <a:cubicBezTo>
                  <a:pt x="9959912" y="6851181"/>
                  <a:pt x="9949163" y="6849764"/>
                  <a:pt x="9939502" y="6851921"/>
                </a:cubicBezTo>
                <a:cubicBezTo>
                  <a:pt x="9891606" y="6835635"/>
                  <a:pt x="9864404" y="6844006"/>
                  <a:pt x="9834453" y="6832151"/>
                </a:cubicBezTo>
                <a:cubicBezTo>
                  <a:pt x="9804501" y="6820296"/>
                  <a:pt x="9801374" y="6798259"/>
                  <a:pt x="9759795" y="6780787"/>
                </a:cubicBezTo>
                <a:cubicBezTo>
                  <a:pt x="9718217" y="6763314"/>
                  <a:pt x="9629817" y="6740362"/>
                  <a:pt x="9584980" y="6727313"/>
                </a:cubicBezTo>
                <a:cubicBezTo>
                  <a:pt x="9546420" y="6722010"/>
                  <a:pt x="9530408" y="6725469"/>
                  <a:pt x="9490770" y="6702489"/>
                </a:cubicBezTo>
                <a:cubicBezTo>
                  <a:pt x="9443320" y="6701025"/>
                  <a:pt x="9424336" y="6690023"/>
                  <a:pt x="9380405" y="6676541"/>
                </a:cubicBezTo>
                <a:cubicBezTo>
                  <a:pt x="9335978" y="6675243"/>
                  <a:pt x="9297645" y="6680915"/>
                  <a:pt x="9259939" y="6674414"/>
                </a:cubicBezTo>
                <a:cubicBezTo>
                  <a:pt x="9244772" y="6679394"/>
                  <a:pt x="9230416" y="6681084"/>
                  <a:pt x="9216296" y="6672209"/>
                </a:cubicBezTo>
                <a:cubicBezTo>
                  <a:pt x="9174886" y="6673387"/>
                  <a:pt x="9165078" y="6684906"/>
                  <a:pt x="9138624" y="6674601"/>
                </a:cubicBezTo>
                <a:cubicBezTo>
                  <a:pt x="9108454" y="6672027"/>
                  <a:pt x="9060163" y="6657862"/>
                  <a:pt x="9035273" y="6656766"/>
                </a:cubicBezTo>
                <a:cubicBezTo>
                  <a:pt x="9043993" y="6670577"/>
                  <a:pt x="8988276" y="6655711"/>
                  <a:pt x="8989286" y="6668016"/>
                </a:cubicBezTo>
                <a:cubicBezTo>
                  <a:pt x="8965548" y="6651220"/>
                  <a:pt x="8960144" y="6673151"/>
                  <a:pt x="8932387" y="6668707"/>
                </a:cubicBezTo>
                <a:cubicBezTo>
                  <a:pt x="8918435" y="6662528"/>
                  <a:pt x="8909159" y="6661716"/>
                  <a:pt x="8898375" y="6669282"/>
                </a:cubicBezTo>
                <a:cubicBezTo>
                  <a:pt x="8833747" y="6639096"/>
                  <a:pt x="8863155" y="6669089"/>
                  <a:pt x="8806495" y="6658618"/>
                </a:cubicBezTo>
                <a:cubicBezTo>
                  <a:pt x="8757168" y="6647242"/>
                  <a:pt x="8702613" y="6640665"/>
                  <a:pt x="8650927" y="6611139"/>
                </a:cubicBezTo>
                <a:cubicBezTo>
                  <a:pt x="8640770" y="6602610"/>
                  <a:pt x="8619775" y="6599998"/>
                  <a:pt x="8604033" y="6605300"/>
                </a:cubicBezTo>
                <a:cubicBezTo>
                  <a:pt x="8601324" y="6606213"/>
                  <a:pt x="8598878" y="6607331"/>
                  <a:pt x="8596767" y="6608618"/>
                </a:cubicBezTo>
                <a:cubicBezTo>
                  <a:pt x="8565299" y="6587556"/>
                  <a:pt x="8548876" y="6598771"/>
                  <a:pt x="8533762" y="6584302"/>
                </a:cubicBezTo>
                <a:cubicBezTo>
                  <a:pt x="8487059" y="6579247"/>
                  <a:pt x="8451683" y="6594395"/>
                  <a:pt x="8437660" y="6581725"/>
                </a:cubicBezTo>
                <a:cubicBezTo>
                  <a:pt x="8414209" y="6582991"/>
                  <a:pt x="8383722" y="6598678"/>
                  <a:pt x="8364494" y="6585073"/>
                </a:cubicBezTo>
                <a:cubicBezTo>
                  <a:pt x="8363342" y="6596536"/>
                  <a:pt x="8336540" y="6576888"/>
                  <a:pt x="8323751" y="6584665"/>
                </a:cubicBezTo>
                <a:cubicBezTo>
                  <a:pt x="8314841" y="6591411"/>
                  <a:pt x="8304634" y="6587022"/>
                  <a:pt x="8293791" y="6586903"/>
                </a:cubicBezTo>
                <a:cubicBezTo>
                  <a:pt x="8280721" y="6592424"/>
                  <a:pt x="8232642" y="6585021"/>
                  <a:pt x="8219223" y="6578961"/>
                </a:cubicBezTo>
                <a:cubicBezTo>
                  <a:pt x="8185638" y="6557431"/>
                  <a:pt x="8123924" y="6576522"/>
                  <a:pt x="8096330" y="6560092"/>
                </a:cubicBezTo>
                <a:cubicBezTo>
                  <a:pt x="8087121" y="6557869"/>
                  <a:pt x="8078422" y="6557144"/>
                  <a:pt x="8070086" y="6557355"/>
                </a:cubicBezTo>
                <a:lnTo>
                  <a:pt x="8047207" y="6560092"/>
                </a:lnTo>
                <a:lnTo>
                  <a:pt x="8041620" y="6565163"/>
                </a:lnTo>
                <a:lnTo>
                  <a:pt x="8027134" y="6564473"/>
                </a:lnTo>
                <a:lnTo>
                  <a:pt x="8023214" y="6565355"/>
                </a:lnTo>
                <a:cubicBezTo>
                  <a:pt x="8015729" y="6567060"/>
                  <a:pt x="8008307" y="6568574"/>
                  <a:pt x="8000801" y="6569339"/>
                </a:cubicBezTo>
                <a:cubicBezTo>
                  <a:pt x="8005606" y="6544751"/>
                  <a:pt x="7937754" y="6571777"/>
                  <a:pt x="7954618" y="6551428"/>
                </a:cubicBezTo>
                <a:cubicBezTo>
                  <a:pt x="7914215" y="6551344"/>
                  <a:pt x="7940865" y="6531998"/>
                  <a:pt x="7896427" y="6551123"/>
                </a:cubicBezTo>
                <a:lnTo>
                  <a:pt x="7643090" y="6532163"/>
                </a:lnTo>
                <a:cubicBezTo>
                  <a:pt x="7673996" y="6576436"/>
                  <a:pt x="7562550" y="6494154"/>
                  <a:pt x="7553164" y="6525457"/>
                </a:cubicBezTo>
                <a:cubicBezTo>
                  <a:pt x="7546247" y="6496957"/>
                  <a:pt x="7465610" y="6497391"/>
                  <a:pt x="7421154" y="6476273"/>
                </a:cubicBezTo>
                <a:cubicBezTo>
                  <a:pt x="7361551" y="6472649"/>
                  <a:pt x="7315144" y="6450550"/>
                  <a:pt x="7255968" y="6462166"/>
                </a:cubicBezTo>
                <a:cubicBezTo>
                  <a:pt x="7253251" y="6458417"/>
                  <a:pt x="7249451" y="6455333"/>
                  <a:pt x="7244911" y="6452730"/>
                </a:cubicBezTo>
                <a:lnTo>
                  <a:pt x="7230265" y="6446549"/>
                </a:lnTo>
                <a:lnTo>
                  <a:pt x="7227815" y="6447125"/>
                </a:lnTo>
                <a:cubicBezTo>
                  <a:pt x="7217801" y="6447570"/>
                  <a:pt x="7212312" y="6446146"/>
                  <a:pt x="7208840" y="6443899"/>
                </a:cubicBezTo>
                <a:lnTo>
                  <a:pt x="7205995" y="6440529"/>
                </a:lnTo>
                <a:lnTo>
                  <a:pt x="7193384" y="6437481"/>
                </a:lnTo>
                <a:lnTo>
                  <a:pt x="7169652" y="6429226"/>
                </a:lnTo>
                <a:lnTo>
                  <a:pt x="7164173" y="6429791"/>
                </a:lnTo>
                <a:lnTo>
                  <a:pt x="7126763" y="6420626"/>
                </a:lnTo>
                <a:lnTo>
                  <a:pt x="7125753" y="6421501"/>
                </a:lnTo>
                <a:cubicBezTo>
                  <a:pt x="7122639" y="6423254"/>
                  <a:pt x="7118733" y="6424154"/>
                  <a:pt x="7113057" y="6423293"/>
                </a:cubicBezTo>
                <a:cubicBezTo>
                  <a:pt x="7114552" y="6439288"/>
                  <a:pt x="7106783" y="6428384"/>
                  <a:pt x="7089914" y="6424434"/>
                </a:cubicBezTo>
                <a:cubicBezTo>
                  <a:pt x="7088470" y="6448394"/>
                  <a:pt x="7044915" y="6428308"/>
                  <a:pt x="7030458" y="6439456"/>
                </a:cubicBezTo>
                <a:cubicBezTo>
                  <a:pt x="7018098" y="6436014"/>
                  <a:pt x="7005002" y="6432811"/>
                  <a:pt x="6991398" y="6430012"/>
                </a:cubicBezTo>
                <a:lnTo>
                  <a:pt x="6983250" y="6428652"/>
                </a:lnTo>
                <a:lnTo>
                  <a:pt x="6982969" y="6428851"/>
                </a:lnTo>
                <a:cubicBezTo>
                  <a:pt x="6980946" y="6429033"/>
                  <a:pt x="6978171" y="6428766"/>
                  <a:pt x="6974140" y="6427864"/>
                </a:cubicBezTo>
                <a:lnTo>
                  <a:pt x="6968396" y="6426177"/>
                </a:lnTo>
                <a:lnTo>
                  <a:pt x="6952590" y="6423541"/>
                </a:lnTo>
                <a:lnTo>
                  <a:pt x="6946361" y="6424122"/>
                </a:lnTo>
                <a:lnTo>
                  <a:pt x="6942752" y="6426497"/>
                </a:lnTo>
                <a:lnTo>
                  <a:pt x="6941472" y="6425953"/>
                </a:lnTo>
                <a:cubicBezTo>
                  <a:pt x="6933258" y="6419432"/>
                  <a:pt x="6934084" y="6412085"/>
                  <a:pt x="6907932" y="6428597"/>
                </a:cubicBezTo>
                <a:cubicBezTo>
                  <a:pt x="6887113" y="6416820"/>
                  <a:pt x="6874835" y="6427475"/>
                  <a:pt x="6837100" y="6425985"/>
                </a:cubicBezTo>
                <a:cubicBezTo>
                  <a:pt x="6826990" y="6416391"/>
                  <a:pt x="6813527" y="6417132"/>
                  <a:pt x="6798354" y="6421041"/>
                </a:cubicBezTo>
                <a:cubicBezTo>
                  <a:pt x="6766250" y="6412267"/>
                  <a:pt x="6729955" y="6415375"/>
                  <a:pt x="6690235" y="6411268"/>
                </a:cubicBezTo>
                <a:cubicBezTo>
                  <a:pt x="6654585" y="6395260"/>
                  <a:pt x="6622599" y="6408785"/>
                  <a:pt x="6580197" y="6404322"/>
                </a:cubicBezTo>
                <a:cubicBezTo>
                  <a:pt x="6554864" y="6382418"/>
                  <a:pt x="6541862" y="6413854"/>
                  <a:pt x="6516748" y="6416928"/>
                </a:cubicBezTo>
                <a:lnTo>
                  <a:pt x="6510427" y="6416567"/>
                </a:lnTo>
                <a:lnTo>
                  <a:pt x="6496409" y="6411723"/>
                </a:lnTo>
                <a:lnTo>
                  <a:pt x="6491671" y="6409264"/>
                </a:lnTo>
                <a:cubicBezTo>
                  <a:pt x="6488210" y="6407807"/>
                  <a:pt x="6485652" y="6407144"/>
                  <a:pt x="6483603" y="6407023"/>
                </a:cubicBezTo>
                <a:lnTo>
                  <a:pt x="6483235" y="6407169"/>
                </a:lnTo>
                <a:lnTo>
                  <a:pt x="6476007" y="6404672"/>
                </a:lnTo>
                <a:cubicBezTo>
                  <a:pt x="6464202" y="6399995"/>
                  <a:pt x="6453088" y="6395002"/>
                  <a:pt x="6442802" y="6389891"/>
                </a:cubicBezTo>
                <a:cubicBezTo>
                  <a:pt x="6423332" y="6398448"/>
                  <a:pt x="6390988" y="6372810"/>
                  <a:pt x="6377838" y="6395551"/>
                </a:cubicBezTo>
                <a:cubicBezTo>
                  <a:pt x="6363436" y="6389290"/>
                  <a:pt x="6361258" y="6377704"/>
                  <a:pt x="6354860" y="6393247"/>
                </a:cubicBezTo>
                <a:cubicBezTo>
                  <a:pt x="6349784" y="6391587"/>
                  <a:pt x="6345558" y="6391878"/>
                  <a:pt x="6341683" y="6393098"/>
                </a:cubicBezTo>
                <a:lnTo>
                  <a:pt x="6340276" y="6393789"/>
                </a:lnTo>
                <a:lnTo>
                  <a:pt x="6308531" y="6379516"/>
                </a:lnTo>
                <a:lnTo>
                  <a:pt x="6302948" y="6379253"/>
                </a:lnTo>
                <a:cubicBezTo>
                  <a:pt x="6248814" y="6382108"/>
                  <a:pt x="6205926" y="6362006"/>
                  <a:pt x="6140607" y="6334265"/>
                </a:cubicBezTo>
                <a:cubicBezTo>
                  <a:pt x="6137487" y="6331108"/>
                  <a:pt x="6051161" y="6339116"/>
                  <a:pt x="6050365" y="6335126"/>
                </a:cubicBezTo>
                <a:cubicBezTo>
                  <a:pt x="6006576" y="6331181"/>
                  <a:pt x="6035144" y="6327580"/>
                  <a:pt x="5978838" y="6322018"/>
                </a:cubicBezTo>
                <a:cubicBezTo>
                  <a:pt x="5962530" y="6314338"/>
                  <a:pt x="5894920" y="6289616"/>
                  <a:pt x="5897645" y="6301654"/>
                </a:cubicBezTo>
                <a:lnTo>
                  <a:pt x="5796158" y="6279213"/>
                </a:lnTo>
                <a:lnTo>
                  <a:pt x="5664797" y="6258481"/>
                </a:lnTo>
                <a:lnTo>
                  <a:pt x="5558293" y="6242384"/>
                </a:lnTo>
                <a:lnTo>
                  <a:pt x="5549921" y="6243309"/>
                </a:lnTo>
                <a:lnTo>
                  <a:pt x="5528450" y="6240218"/>
                </a:lnTo>
                <a:lnTo>
                  <a:pt x="5520604" y="6238128"/>
                </a:lnTo>
                <a:cubicBezTo>
                  <a:pt x="5515114" y="6237034"/>
                  <a:pt x="5511354" y="6236750"/>
                  <a:pt x="5508634" y="6237043"/>
                </a:cubicBezTo>
                <a:lnTo>
                  <a:pt x="5508268" y="6237311"/>
                </a:lnTo>
                <a:lnTo>
                  <a:pt x="5497199" y="6235718"/>
                </a:lnTo>
                <a:cubicBezTo>
                  <a:pt x="5478687" y="6232353"/>
                  <a:pt x="5460838" y="6228438"/>
                  <a:pt x="5443971" y="6224189"/>
                </a:cubicBezTo>
                <a:cubicBezTo>
                  <a:pt x="5425088" y="6239333"/>
                  <a:pt x="5365198" y="6213813"/>
                  <a:pt x="5364587" y="6245607"/>
                </a:cubicBezTo>
                <a:cubicBezTo>
                  <a:pt x="5341603" y="6240798"/>
                  <a:pt x="5330518" y="6226543"/>
                  <a:pt x="5333425" y="6247706"/>
                </a:cubicBezTo>
                <a:cubicBezTo>
                  <a:pt x="5325718" y="6246708"/>
                  <a:pt x="5320498" y="6247999"/>
                  <a:pt x="5316391" y="6250403"/>
                </a:cubicBezTo>
                <a:lnTo>
                  <a:pt x="5315083" y="6251588"/>
                </a:lnTo>
                <a:lnTo>
                  <a:pt x="5264093" y="6240388"/>
                </a:lnTo>
                <a:lnTo>
                  <a:pt x="5256734" y="6241276"/>
                </a:lnTo>
                <a:lnTo>
                  <a:pt x="5224251" y="6230935"/>
                </a:lnTo>
                <a:lnTo>
                  <a:pt x="5207068" y="6227214"/>
                </a:lnTo>
                <a:lnTo>
                  <a:pt x="5203042" y="6222819"/>
                </a:lnTo>
                <a:lnTo>
                  <a:pt x="5013633" y="6212104"/>
                </a:lnTo>
                <a:cubicBezTo>
                  <a:pt x="5007363" y="6208771"/>
                  <a:pt x="4867451" y="6189553"/>
                  <a:pt x="4863573" y="6184654"/>
                </a:cubicBezTo>
                <a:lnTo>
                  <a:pt x="4651416" y="6166539"/>
                </a:lnTo>
                <a:cubicBezTo>
                  <a:pt x="4624977" y="6160344"/>
                  <a:pt x="4469364" y="6128170"/>
                  <a:pt x="4481486" y="6142882"/>
                </a:cubicBezTo>
                <a:cubicBezTo>
                  <a:pt x="4405439" y="6106748"/>
                  <a:pt x="4365783" y="6101727"/>
                  <a:pt x="4269331" y="6098123"/>
                </a:cubicBezTo>
                <a:cubicBezTo>
                  <a:pt x="4210440" y="6124597"/>
                  <a:pt x="4245321" y="6098279"/>
                  <a:pt x="4190801" y="6099192"/>
                </a:cubicBezTo>
                <a:cubicBezTo>
                  <a:pt x="4212420" y="6071793"/>
                  <a:pt x="4151268" y="6084104"/>
                  <a:pt x="4127486" y="6076624"/>
                </a:cubicBezTo>
                <a:cubicBezTo>
                  <a:pt x="4117403" y="6077826"/>
                  <a:pt x="4107474" y="6080022"/>
                  <a:pt x="4097468" y="6082472"/>
                </a:cubicBezTo>
                <a:lnTo>
                  <a:pt x="4092230" y="6083737"/>
                </a:lnTo>
                <a:lnTo>
                  <a:pt x="4072646" y="6083192"/>
                </a:lnTo>
                <a:lnTo>
                  <a:pt x="4065392" y="6090055"/>
                </a:lnTo>
                <a:lnTo>
                  <a:pt x="4034674" y="6094262"/>
                </a:lnTo>
                <a:cubicBezTo>
                  <a:pt x="4023438" y="6094753"/>
                  <a:pt x="4011659" y="6094013"/>
                  <a:pt x="3999109" y="6091300"/>
                </a:cubicBezTo>
                <a:cubicBezTo>
                  <a:pt x="3960965" y="6070220"/>
                  <a:pt x="3878759" y="6097089"/>
                  <a:pt x="3832245" y="6069403"/>
                </a:cubicBezTo>
                <a:cubicBezTo>
                  <a:pt x="3780875" y="6064935"/>
                  <a:pt x="3723613" y="6065226"/>
                  <a:pt x="3690889" y="6064489"/>
                </a:cubicBezTo>
                <a:cubicBezTo>
                  <a:pt x="3674068" y="6075123"/>
                  <a:pt x="3636813" y="6049759"/>
                  <a:pt x="3635899" y="6064980"/>
                </a:cubicBezTo>
                <a:lnTo>
                  <a:pt x="3620576" y="6070271"/>
                </a:lnTo>
                <a:lnTo>
                  <a:pt x="3604087" y="6064439"/>
                </a:lnTo>
                <a:cubicBezTo>
                  <a:pt x="3590166" y="6069757"/>
                  <a:pt x="3579308" y="6073243"/>
                  <a:pt x="3568387" y="6069146"/>
                </a:cubicBezTo>
                <a:lnTo>
                  <a:pt x="3503818" y="6089506"/>
                </a:lnTo>
                <a:cubicBezTo>
                  <a:pt x="3510915" y="6100196"/>
                  <a:pt x="3472416" y="6088681"/>
                  <a:pt x="3466246" y="6098777"/>
                </a:cubicBezTo>
                <a:cubicBezTo>
                  <a:pt x="3462890" y="6107015"/>
                  <a:pt x="3450430" y="6105442"/>
                  <a:pt x="3440422" y="6107901"/>
                </a:cubicBezTo>
                <a:cubicBezTo>
                  <a:pt x="3432391" y="6116010"/>
                  <a:pt x="3383132" y="6120663"/>
                  <a:pt x="3366542" y="6118330"/>
                </a:cubicBezTo>
                <a:cubicBezTo>
                  <a:pt x="3311828" y="6124732"/>
                  <a:pt x="3277604" y="6138667"/>
                  <a:pt x="3240669" y="6130264"/>
                </a:cubicBezTo>
                <a:cubicBezTo>
                  <a:pt x="3230661" y="6130422"/>
                  <a:pt x="3222184" y="6131822"/>
                  <a:pt x="3214708" y="6133988"/>
                </a:cubicBezTo>
                <a:lnTo>
                  <a:pt x="3194214" y="6147821"/>
                </a:lnTo>
                <a:lnTo>
                  <a:pt x="3180468" y="6150623"/>
                </a:lnTo>
                <a:lnTo>
                  <a:pt x="3177508" y="6152351"/>
                </a:lnTo>
                <a:cubicBezTo>
                  <a:pt x="3171873" y="6155673"/>
                  <a:pt x="3166158" y="6158806"/>
                  <a:pt x="3159834" y="6161276"/>
                </a:cubicBezTo>
                <a:cubicBezTo>
                  <a:pt x="3135185" y="6159416"/>
                  <a:pt x="3121213" y="6160394"/>
                  <a:pt x="3104835" y="6155927"/>
                </a:cubicBezTo>
                <a:cubicBezTo>
                  <a:pt x="3067805" y="6165414"/>
                  <a:pt x="3078432" y="6141523"/>
                  <a:pt x="3051373" y="6169421"/>
                </a:cubicBezTo>
                <a:cubicBezTo>
                  <a:pt x="2978033" y="6169169"/>
                  <a:pt x="2947947" y="6220998"/>
                  <a:pt x="2877306" y="6208324"/>
                </a:cubicBezTo>
                <a:cubicBezTo>
                  <a:pt x="2821913" y="6217975"/>
                  <a:pt x="2762952" y="6223226"/>
                  <a:pt x="2719018" y="6227333"/>
                </a:cubicBezTo>
                <a:cubicBezTo>
                  <a:pt x="2639811" y="6232636"/>
                  <a:pt x="2504877" y="6234795"/>
                  <a:pt x="2454061" y="6236538"/>
                </a:cubicBezTo>
                <a:cubicBezTo>
                  <a:pt x="2403245" y="6238280"/>
                  <a:pt x="2420126" y="6239079"/>
                  <a:pt x="2414120" y="6237789"/>
                </a:cubicBezTo>
                <a:lnTo>
                  <a:pt x="2384765" y="6235638"/>
                </a:lnTo>
                <a:lnTo>
                  <a:pt x="2365600" y="6233135"/>
                </a:lnTo>
                <a:cubicBezTo>
                  <a:pt x="2356752" y="6235910"/>
                  <a:pt x="2350716" y="6235915"/>
                  <a:pt x="2345941" y="6234695"/>
                </a:cubicBezTo>
                <a:lnTo>
                  <a:pt x="2340941" y="6232305"/>
                </a:lnTo>
                <a:lnTo>
                  <a:pt x="2327235" y="6232519"/>
                </a:lnTo>
                <a:lnTo>
                  <a:pt x="2299646" y="6230633"/>
                </a:lnTo>
                <a:lnTo>
                  <a:pt x="2295035" y="6232443"/>
                </a:lnTo>
                <a:lnTo>
                  <a:pt x="2268728" y="6240177"/>
                </a:lnTo>
                <a:cubicBezTo>
                  <a:pt x="2268628" y="6240521"/>
                  <a:pt x="2254084" y="6233657"/>
                  <a:pt x="2253984" y="6234001"/>
                </a:cubicBezTo>
                <a:cubicBezTo>
                  <a:pt x="2239122" y="6237048"/>
                  <a:pt x="2209108" y="6234931"/>
                  <a:pt x="2191113" y="6240434"/>
                </a:cubicBezTo>
                <a:lnTo>
                  <a:pt x="2146012" y="6259810"/>
                </a:lnTo>
                <a:cubicBezTo>
                  <a:pt x="2145973" y="6259892"/>
                  <a:pt x="2128598" y="6274390"/>
                  <a:pt x="2128560" y="6274472"/>
                </a:cubicBezTo>
                <a:cubicBezTo>
                  <a:pt x="2126838" y="6275117"/>
                  <a:pt x="2124109" y="6275530"/>
                  <a:pt x="2119778" y="6275665"/>
                </a:cubicBezTo>
                <a:lnTo>
                  <a:pt x="2110434" y="6282700"/>
                </a:lnTo>
                <a:lnTo>
                  <a:pt x="2081418" y="6289059"/>
                </a:lnTo>
                <a:lnTo>
                  <a:pt x="2088526" y="6281659"/>
                </a:lnTo>
                <a:cubicBezTo>
                  <a:pt x="2076371" y="6277676"/>
                  <a:pt x="2071903" y="6270803"/>
                  <a:pt x="2059717" y="6292002"/>
                </a:cubicBezTo>
                <a:cubicBezTo>
                  <a:pt x="2032291" y="6286224"/>
                  <a:pt x="2028634" y="6298813"/>
                  <a:pt x="1993045" y="6306390"/>
                </a:cubicBezTo>
                <a:cubicBezTo>
                  <a:pt x="1976971" y="6300063"/>
                  <a:pt x="1965178" y="6303922"/>
                  <a:pt x="1954075" y="6311066"/>
                </a:cubicBezTo>
                <a:cubicBezTo>
                  <a:pt x="1918456" y="6310689"/>
                  <a:pt x="1887456" y="6322102"/>
                  <a:pt x="1848190" y="6327771"/>
                </a:cubicBezTo>
                <a:lnTo>
                  <a:pt x="1737951" y="6344513"/>
                </a:lnTo>
                <a:lnTo>
                  <a:pt x="1696709" y="6346605"/>
                </a:lnTo>
                <a:cubicBezTo>
                  <a:pt x="1692504" y="6346100"/>
                  <a:pt x="1663837" y="6347211"/>
                  <a:pt x="1661872" y="6347587"/>
                </a:cubicBezTo>
                <a:lnTo>
                  <a:pt x="1655864" y="6347808"/>
                </a:lnTo>
                <a:lnTo>
                  <a:pt x="1633028" y="6358060"/>
                </a:lnTo>
                <a:cubicBezTo>
                  <a:pt x="1618899" y="6356602"/>
                  <a:pt x="1619623" y="6369112"/>
                  <a:pt x="1606576" y="6366899"/>
                </a:cubicBezTo>
                <a:lnTo>
                  <a:pt x="1461291" y="6379054"/>
                </a:lnTo>
                <a:lnTo>
                  <a:pt x="1428798" y="6379606"/>
                </a:lnTo>
                <a:cubicBezTo>
                  <a:pt x="1424834" y="6377722"/>
                  <a:pt x="1419064" y="6376842"/>
                  <a:pt x="1409244" y="6378241"/>
                </a:cubicBezTo>
                <a:lnTo>
                  <a:pt x="1406951" y="6379043"/>
                </a:lnTo>
                <a:lnTo>
                  <a:pt x="1391002" y="6374347"/>
                </a:lnTo>
                <a:cubicBezTo>
                  <a:pt x="1385899" y="6372215"/>
                  <a:pt x="1381417" y="6369535"/>
                  <a:pt x="1377852" y="6366097"/>
                </a:cubicBezTo>
                <a:cubicBezTo>
                  <a:pt x="1352108" y="6365458"/>
                  <a:pt x="1267249" y="6359383"/>
                  <a:pt x="1239424" y="6359700"/>
                </a:cubicBezTo>
                <a:cubicBezTo>
                  <a:pt x="1211599" y="6360016"/>
                  <a:pt x="1221978" y="6361392"/>
                  <a:pt x="1208014" y="6357188"/>
                </a:cubicBezTo>
                <a:lnTo>
                  <a:pt x="1152751" y="6345283"/>
                </a:lnTo>
                <a:lnTo>
                  <a:pt x="949771" y="6335308"/>
                </a:lnTo>
                <a:cubicBezTo>
                  <a:pt x="888502" y="6312655"/>
                  <a:pt x="822682" y="6331858"/>
                  <a:pt x="752723" y="6320875"/>
                </a:cubicBezTo>
                <a:cubicBezTo>
                  <a:pt x="697396" y="6317271"/>
                  <a:pt x="686655" y="6275609"/>
                  <a:pt x="665167" y="6275293"/>
                </a:cubicBezTo>
                <a:cubicBezTo>
                  <a:pt x="657908" y="6276764"/>
                  <a:pt x="625159" y="6270979"/>
                  <a:pt x="618141" y="6273378"/>
                </a:cubicBezTo>
                <a:cubicBezTo>
                  <a:pt x="606112" y="6250236"/>
                  <a:pt x="628751" y="6263137"/>
                  <a:pt x="596498" y="6261621"/>
                </a:cubicBezTo>
                <a:cubicBezTo>
                  <a:pt x="598654" y="6267969"/>
                  <a:pt x="583476" y="6241875"/>
                  <a:pt x="568296" y="6259035"/>
                </a:cubicBezTo>
                <a:lnTo>
                  <a:pt x="550874" y="6247808"/>
                </a:lnTo>
                <a:lnTo>
                  <a:pt x="521056" y="6251759"/>
                </a:lnTo>
                <a:cubicBezTo>
                  <a:pt x="512844" y="6252767"/>
                  <a:pt x="496898" y="6238469"/>
                  <a:pt x="487255" y="6237156"/>
                </a:cubicBezTo>
                <a:cubicBezTo>
                  <a:pt x="449168" y="6235869"/>
                  <a:pt x="452372" y="6218847"/>
                  <a:pt x="431825" y="6228675"/>
                </a:cubicBezTo>
                <a:cubicBezTo>
                  <a:pt x="409674" y="6239271"/>
                  <a:pt x="353899" y="6202116"/>
                  <a:pt x="346639" y="6209624"/>
                </a:cubicBezTo>
                <a:cubicBezTo>
                  <a:pt x="335776" y="6218525"/>
                  <a:pt x="269484" y="6176632"/>
                  <a:pt x="271007" y="6188053"/>
                </a:cubicBezTo>
                <a:cubicBezTo>
                  <a:pt x="223668" y="6157668"/>
                  <a:pt x="207158" y="6173403"/>
                  <a:pt x="189996" y="6162482"/>
                </a:cubicBezTo>
                <a:cubicBezTo>
                  <a:pt x="167941" y="6147838"/>
                  <a:pt x="134526" y="6155297"/>
                  <a:pt x="121342" y="6139836"/>
                </a:cubicBezTo>
                <a:cubicBezTo>
                  <a:pt x="108158" y="6124375"/>
                  <a:pt x="113782" y="6146084"/>
                  <a:pt x="90669" y="6116573"/>
                </a:cubicBezTo>
                <a:cubicBezTo>
                  <a:pt x="76705" y="6097951"/>
                  <a:pt x="64226" y="6077165"/>
                  <a:pt x="49115" y="6053333"/>
                </a:cubicBezTo>
                <a:cubicBezTo>
                  <a:pt x="34004" y="6029501"/>
                  <a:pt x="12038" y="6070748"/>
                  <a:pt x="0" y="6024041"/>
                </a:cubicBez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DA3D03A-AF7E-2F81-186C-BA2EE73421FD}"/>
              </a:ext>
            </a:extLst>
          </p:cNvPr>
          <p:cNvSpPr txBox="1"/>
          <p:nvPr/>
        </p:nvSpPr>
        <p:spPr>
          <a:xfrm>
            <a:off x="1120860" y="331225"/>
            <a:ext cx="10173215" cy="4524315"/>
          </a:xfrm>
          <a:prstGeom prst="rect">
            <a:avLst/>
          </a:prstGeom>
          <a:noFill/>
        </p:spPr>
        <p:txBody>
          <a:bodyPr wrap="square">
            <a:spAutoFit/>
          </a:bodyPr>
          <a:lstStyle/>
          <a:p>
            <a:pPr marL="0" marR="0" algn="l"/>
            <a:r>
              <a:rPr lang="en-US" sz="3600" b="1" dirty="0">
                <a:effectLst/>
                <a:latin typeface="Bookman Old Style" panose="02050604050505020204" pitchFamily="18" charset="0"/>
              </a:rPr>
              <a:t>“…and if children, then heirs—heirs of God and fellow heirs with Christ, provided we suffer with him in order that we may also be glorified with him. For I consider that the sufferings of this present time are not worth comparing with the glory that is to be revealed to us.”</a:t>
            </a:r>
          </a:p>
        </p:txBody>
      </p:sp>
      <p:sp>
        <p:nvSpPr>
          <p:cNvPr id="4" name="TextBox 3">
            <a:extLst>
              <a:ext uri="{FF2B5EF4-FFF2-40B4-BE49-F238E27FC236}">
                <a16:creationId xmlns:a16="http://schemas.microsoft.com/office/drawing/2014/main" id="{E2B8AC47-112C-0F43-E313-357E66295AA0}"/>
              </a:ext>
            </a:extLst>
          </p:cNvPr>
          <p:cNvSpPr txBox="1"/>
          <p:nvPr/>
        </p:nvSpPr>
        <p:spPr>
          <a:xfrm>
            <a:off x="3484606" y="5436973"/>
            <a:ext cx="4806778" cy="707886"/>
          </a:xfrm>
          <a:prstGeom prst="rect">
            <a:avLst/>
          </a:prstGeom>
          <a:noFill/>
        </p:spPr>
        <p:txBody>
          <a:bodyPr wrap="square" rtlCol="0">
            <a:spAutoFit/>
          </a:bodyPr>
          <a:lstStyle/>
          <a:p>
            <a:r>
              <a:rPr lang="en-US" sz="4000" b="1" dirty="0">
                <a:latin typeface="Bookman Old Style" panose="02050604050505020204" pitchFamily="18" charset="0"/>
              </a:rPr>
              <a:t>Romans 8:17-18</a:t>
            </a:r>
          </a:p>
        </p:txBody>
      </p:sp>
    </p:spTree>
    <p:extLst>
      <p:ext uri="{BB962C8B-B14F-4D97-AF65-F5344CB8AC3E}">
        <p14:creationId xmlns:p14="http://schemas.microsoft.com/office/powerpoint/2010/main" val="1183275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1" name="Rectangle 6150">
            <a:extLst>
              <a:ext uri="{FF2B5EF4-FFF2-40B4-BE49-F238E27FC236}">
                <a16:creationId xmlns:a16="http://schemas.microsoft.com/office/drawing/2014/main" id="{E559D998-AB6C-46E1-B394-118E9A1E2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4 of the Most Commonly Misquoted Bible Verses - HavenToday.org">
            <a:extLst>
              <a:ext uri="{FF2B5EF4-FFF2-40B4-BE49-F238E27FC236}">
                <a16:creationId xmlns:a16="http://schemas.microsoft.com/office/drawing/2014/main" id="{F542780C-ED5F-4B2A-DD9F-382B91B480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7218" b="-1"/>
          <a:stretch/>
        </p:blipFill>
        <p:spPr bwMode="auto">
          <a:xfrm>
            <a:off x="20" y="10"/>
            <a:ext cx="12191980" cy="6865943"/>
          </a:xfrm>
          <a:custGeom>
            <a:avLst/>
            <a:gdLst/>
            <a:ahLst/>
            <a:cxnLst/>
            <a:rect l="l" t="t" r="r" b="b"/>
            <a:pathLst>
              <a:path w="12192000" h="6857681">
                <a:moveTo>
                  <a:pt x="0" y="0"/>
                </a:moveTo>
                <a:lnTo>
                  <a:pt x="6033794" y="0"/>
                </a:lnTo>
                <a:lnTo>
                  <a:pt x="6104632" y="17448"/>
                </a:lnTo>
                <a:cubicBezTo>
                  <a:pt x="6167597" y="23966"/>
                  <a:pt x="6148747" y="27214"/>
                  <a:pt x="6198111" y="26888"/>
                </a:cubicBezTo>
                <a:cubicBezTo>
                  <a:pt x="6203032" y="26525"/>
                  <a:pt x="6212450" y="35708"/>
                  <a:pt x="6231511" y="33431"/>
                </a:cubicBezTo>
                <a:cubicBezTo>
                  <a:pt x="6261681" y="37362"/>
                  <a:pt x="6245025" y="48416"/>
                  <a:pt x="6283668" y="52056"/>
                </a:cubicBezTo>
                <a:cubicBezTo>
                  <a:pt x="6280095" y="55478"/>
                  <a:pt x="6317954" y="53783"/>
                  <a:pt x="6321602" y="65933"/>
                </a:cubicBezTo>
                <a:cubicBezTo>
                  <a:pt x="6338020" y="69803"/>
                  <a:pt x="6363241" y="73066"/>
                  <a:pt x="6382175" y="75274"/>
                </a:cubicBezTo>
                <a:cubicBezTo>
                  <a:pt x="6410543" y="81224"/>
                  <a:pt x="6424665" y="87641"/>
                  <a:pt x="6428857" y="91880"/>
                </a:cubicBezTo>
                <a:cubicBezTo>
                  <a:pt x="6457257" y="98611"/>
                  <a:pt x="6454186" y="99822"/>
                  <a:pt x="6491478" y="114104"/>
                </a:cubicBezTo>
                <a:cubicBezTo>
                  <a:pt x="6513363" y="108974"/>
                  <a:pt x="6532168" y="120070"/>
                  <a:pt x="6541328" y="130204"/>
                </a:cubicBezTo>
                <a:cubicBezTo>
                  <a:pt x="6566101" y="139804"/>
                  <a:pt x="6619910" y="162727"/>
                  <a:pt x="6655300" y="165762"/>
                </a:cubicBezTo>
                <a:cubicBezTo>
                  <a:pt x="6709422" y="165032"/>
                  <a:pt x="6694278" y="176304"/>
                  <a:pt x="6718357" y="184874"/>
                </a:cubicBezTo>
                <a:cubicBezTo>
                  <a:pt x="6737101" y="195527"/>
                  <a:pt x="6734493" y="186329"/>
                  <a:pt x="6754054" y="199796"/>
                </a:cubicBezTo>
                <a:lnTo>
                  <a:pt x="6790284" y="215417"/>
                </a:lnTo>
                <a:lnTo>
                  <a:pt x="6833979" y="239878"/>
                </a:lnTo>
                <a:lnTo>
                  <a:pt x="6843981" y="246602"/>
                </a:lnTo>
                <a:cubicBezTo>
                  <a:pt x="6849111" y="246626"/>
                  <a:pt x="6852366" y="247045"/>
                  <a:pt x="6854445" y="247782"/>
                </a:cubicBezTo>
                <a:cubicBezTo>
                  <a:pt x="6854496" y="247881"/>
                  <a:pt x="6854549" y="247980"/>
                  <a:pt x="6854600" y="248079"/>
                </a:cubicBezTo>
                <a:lnTo>
                  <a:pt x="6869364" y="251040"/>
                </a:lnTo>
                <a:cubicBezTo>
                  <a:pt x="6886479" y="251404"/>
                  <a:pt x="6920818" y="277370"/>
                  <a:pt x="6937072" y="276678"/>
                </a:cubicBezTo>
                <a:cubicBezTo>
                  <a:pt x="6944247" y="293133"/>
                  <a:pt x="6941053" y="265766"/>
                  <a:pt x="6968404" y="280704"/>
                </a:cubicBezTo>
                <a:cubicBezTo>
                  <a:pt x="6980596" y="282696"/>
                  <a:pt x="6985722" y="284716"/>
                  <a:pt x="6995938" y="286247"/>
                </a:cubicBezTo>
                <a:cubicBezTo>
                  <a:pt x="6996079" y="286667"/>
                  <a:pt x="7029560" y="289467"/>
                  <a:pt x="7029701" y="289887"/>
                </a:cubicBezTo>
                <a:lnTo>
                  <a:pt x="7054104" y="293980"/>
                </a:lnTo>
                <a:lnTo>
                  <a:pt x="7059678" y="296051"/>
                </a:lnTo>
                <a:lnTo>
                  <a:pt x="7092167" y="292851"/>
                </a:lnTo>
                <a:lnTo>
                  <a:pt x="7108387" y="292672"/>
                </a:lnTo>
                <a:lnTo>
                  <a:pt x="7114139" y="289579"/>
                </a:lnTo>
                <a:cubicBezTo>
                  <a:pt x="7119705" y="287930"/>
                  <a:pt x="7126840" y="287741"/>
                  <a:pt x="7137488" y="290860"/>
                </a:cubicBezTo>
                <a:lnTo>
                  <a:pt x="7139729" y="292153"/>
                </a:lnTo>
                <a:lnTo>
                  <a:pt x="7172532" y="286561"/>
                </a:lnTo>
                <a:cubicBezTo>
                  <a:pt x="7179544" y="284784"/>
                  <a:pt x="7207552" y="294171"/>
                  <a:pt x="7213458" y="290616"/>
                </a:cubicBezTo>
                <a:cubicBezTo>
                  <a:pt x="7269364" y="295457"/>
                  <a:pt x="7303569" y="278925"/>
                  <a:pt x="7371827" y="290351"/>
                </a:cubicBezTo>
                <a:cubicBezTo>
                  <a:pt x="7417519" y="294938"/>
                  <a:pt x="7443196" y="294841"/>
                  <a:pt x="7472683" y="298450"/>
                </a:cubicBezTo>
                <a:cubicBezTo>
                  <a:pt x="7502170" y="302059"/>
                  <a:pt x="7529752" y="308462"/>
                  <a:pt x="7548749" y="312007"/>
                </a:cubicBezTo>
                <a:cubicBezTo>
                  <a:pt x="7567746" y="315552"/>
                  <a:pt x="7562619" y="317217"/>
                  <a:pt x="7586664" y="319723"/>
                </a:cubicBezTo>
                <a:cubicBezTo>
                  <a:pt x="7610709" y="322229"/>
                  <a:pt x="7669675" y="320322"/>
                  <a:pt x="7693021" y="327043"/>
                </a:cubicBezTo>
                <a:cubicBezTo>
                  <a:pt x="7718238" y="326359"/>
                  <a:pt x="7721537" y="337391"/>
                  <a:pt x="7735314" y="336075"/>
                </a:cubicBezTo>
                <a:cubicBezTo>
                  <a:pt x="7806549" y="352546"/>
                  <a:pt x="7865892" y="349618"/>
                  <a:pt x="7952583" y="346950"/>
                </a:cubicBezTo>
                <a:cubicBezTo>
                  <a:pt x="8009730" y="351831"/>
                  <a:pt x="8008698" y="354607"/>
                  <a:pt x="8033745" y="357420"/>
                </a:cubicBezTo>
                <a:cubicBezTo>
                  <a:pt x="8041390" y="360247"/>
                  <a:pt x="8045181" y="350414"/>
                  <a:pt x="8052068" y="354306"/>
                </a:cubicBezTo>
                <a:lnTo>
                  <a:pt x="8087434" y="359505"/>
                </a:lnTo>
                <a:lnTo>
                  <a:pt x="8113399" y="369645"/>
                </a:lnTo>
                <a:lnTo>
                  <a:pt x="8137804" y="376078"/>
                </a:lnTo>
                <a:lnTo>
                  <a:pt x="8167138" y="378809"/>
                </a:lnTo>
                <a:cubicBezTo>
                  <a:pt x="8176124" y="381225"/>
                  <a:pt x="8176713" y="389019"/>
                  <a:pt x="8188557" y="388892"/>
                </a:cubicBezTo>
                <a:cubicBezTo>
                  <a:pt x="8224517" y="394064"/>
                  <a:pt x="8289287" y="398547"/>
                  <a:pt x="8338182" y="404244"/>
                </a:cubicBezTo>
                <a:cubicBezTo>
                  <a:pt x="8362404" y="400849"/>
                  <a:pt x="8397142" y="407351"/>
                  <a:pt x="8407187" y="417040"/>
                </a:cubicBezTo>
                <a:cubicBezTo>
                  <a:pt x="8419182" y="419735"/>
                  <a:pt x="8448098" y="419784"/>
                  <a:pt x="8459765" y="417876"/>
                </a:cubicBezTo>
                <a:cubicBezTo>
                  <a:pt x="8470121" y="418155"/>
                  <a:pt x="8471999" y="421843"/>
                  <a:pt x="8485759" y="423277"/>
                </a:cubicBezTo>
                <a:cubicBezTo>
                  <a:pt x="8500778" y="426656"/>
                  <a:pt x="8533354" y="442668"/>
                  <a:pt x="8547497" y="447675"/>
                </a:cubicBezTo>
                <a:cubicBezTo>
                  <a:pt x="8561640" y="452682"/>
                  <a:pt x="8547256" y="447497"/>
                  <a:pt x="8570615" y="453317"/>
                </a:cubicBezTo>
                <a:cubicBezTo>
                  <a:pt x="8578949" y="455301"/>
                  <a:pt x="8577204" y="463036"/>
                  <a:pt x="8595122" y="466725"/>
                </a:cubicBezTo>
                <a:cubicBezTo>
                  <a:pt x="8613041" y="470415"/>
                  <a:pt x="8653176" y="474680"/>
                  <a:pt x="8678126" y="475454"/>
                </a:cubicBezTo>
                <a:cubicBezTo>
                  <a:pt x="8706000" y="462935"/>
                  <a:pt x="8696233" y="479979"/>
                  <a:pt x="8747203" y="464224"/>
                </a:cubicBezTo>
                <a:cubicBezTo>
                  <a:pt x="8748514" y="466239"/>
                  <a:pt x="8769343" y="465372"/>
                  <a:pt x="8790692" y="466720"/>
                </a:cubicBezTo>
                <a:cubicBezTo>
                  <a:pt x="8812041" y="468068"/>
                  <a:pt x="8857501" y="479363"/>
                  <a:pt x="8875298" y="472310"/>
                </a:cubicBezTo>
                <a:lnTo>
                  <a:pt x="9032306" y="471571"/>
                </a:lnTo>
                <a:lnTo>
                  <a:pt x="9122435" y="483407"/>
                </a:lnTo>
                <a:cubicBezTo>
                  <a:pt x="9153775" y="485302"/>
                  <a:pt x="9159039" y="493942"/>
                  <a:pt x="9179171" y="490552"/>
                </a:cubicBezTo>
                <a:cubicBezTo>
                  <a:pt x="9213108" y="492737"/>
                  <a:pt x="9191622" y="508779"/>
                  <a:pt x="9230778" y="495862"/>
                </a:cubicBezTo>
                <a:cubicBezTo>
                  <a:pt x="9220076" y="509598"/>
                  <a:pt x="9249178" y="492136"/>
                  <a:pt x="9269314" y="503195"/>
                </a:cubicBezTo>
                <a:cubicBezTo>
                  <a:pt x="9297556" y="495041"/>
                  <a:pt x="9326591" y="505312"/>
                  <a:pt x="9343734" y="506508"/>
                </a:cubicBezTo>
                <a:cubicBezTo>
                  <a:pt x="9360877" y="507704"/>
                  <a:pt x="9347612" y="511465"/>
                  <a:pt x="9372172" y="510372"/>
                </a:cubicBezTo>
                <a:lnTo>
                  <a:pt x="9406856" y="515908"/>
                </a:lnTo>
                <a:cubicBezTo>
                  <a:pt x="9405045" y="511337"/>
                  <a:pt x="9410063" y="512684"/>
                  <a:pt x="9423824" y="513399"/>
                </a:cubicBezTo>
                <a:lnTo>
                  <a:pt x="9460782" y="509325"/>
                </a:lnTo>
                <a:lnTo>
                  <a:pt x="9486144" y="513434"/>
                </a:lnTo>
                <a:cubicBezTo>
                  <a:pt x="9489544" y="513295"/>
                  <a:pt x="9513720" y="508821"/>
                  <a:pt x="9513235" y="505310"/>
                </a:cubicBezTo>
                <a:cubicBezTo>
                  <a:pt x="9539685" y="520038"/>
                  <a:pt x="9542332" y="510786"/>
                  <a:pt x="9569455" y="507032"/>
                </a:cubicBezTo>
                <a:cubicBezTo>
                  <a:pt x="9592710" y="508415"/>
                  <a:pt x="9572665" y="508880"/>
                  <a:pt x="9628861" y="510620"/>
                </a:cubicBezTo>
                <a:cubicBezTo>
                  <a:pt x="9650737" y="526789"/>
                  <a:pt x="9635011" y="498901"/>
                  <a:pt x="9677951" y="521543"/>
                </a:cubicBezTo>
                <a:cubicBezTo>
                  <a:pt x="9680053" y="519778"/>
                  <a:pt x="9706563" y="521397"/>
                  <a:pt x="9720438" y="523172"/>
                </a:cubicBezTo>
                <a:cubicBezTo>
                  <a:pt x="9734313" y="524947"/>
                  <a:pt x="9746849" y="522784"/>
                  <a:pt x="9761204" y="532196"/>
                </a:cubicBezTo>
                <a:cubicBezTo>
                  <a:pt x="9771692" y="535091"/>
                  <a:pt x="9752949" y="530854"/>
                  <a:pt x="9785747" y="535781"/>
                </a:cubicBezTo>
                <a:cubicBezTo>
                  <a:pt x="9818545" y="540708"/>
                  <a:pt x="9925449" y="557390"/>
                  <a:pt x="9957993" y="561756"/>
                </a:cubicBezTo>
                <a:cubicBezTo>
                  <a:pt x="9990537" y="566122"/>
                  <a:pt x="9967648" y="568686"/>
                  <a:pt x="9981009" y="569119"/>
                </a:cubicBezTo>
                <a:cubicBezTo>
                  <a:pt x="9994370" y="569552"/>
                  <a:pt x="10023139" y="562486"/>
                  <a:pt x="10038159" y="564356"/>
                </a:cubicBezTo>
                <a:cubicBezTo>
                  <a:pt x="10057015" y="566262"/>
                  <a:pt x="10059811" y="573563"/>
                  <a:pt x="10071129" y="573194"/>
                </a:cubicBezTo>
                <a:cubicBezTo>
                  <a:pt x="10081593" y="562977"/>
                  <a:pt x="10092704" y="563090"/>
                  <a:pt x="10110830" y="569286"/>
                </a:cubicBezTo>
                <a:cubicBezTo>
                  <a:pt x="10144643" y="572070"/>
                  <a:pt x="10144670" y="561560"/>
                  <a:pt x="10177323" y="563075"/>
                </a:cubicBezTo>
                <a:cubicBezTo>
                  <a:pt x="10191652" y="562496"/>
                  <a:pt x="10199318" y="565790"/>
                  <a:pt x="10223224" y="562516"/>
                </a:cubicBezTo>
                <a:cubicBezTo>
                  <a:pt x="10240245" y="563214"/>
                  <a:pt x="10274444" y="564970"/>
                  <a:pt x="10297489" y="554688"/>
                </a:cubicBezTo>
                <a:cubicBezTo>
                  <a:pt x="10322484" y="553379"/>
                  <a:pt x="10304332" y="552915"/>
                  <a:pt x="10331612" y="555505"/>
                </a:cubicBezTo>
                <a:cubicBezTo>
                  <a:pt x="10364938" y="556023"/>
                  <a:pt x="10378810" y="549792"/>
                  <a:pt x="10398068" y="551274"/>
                </a:cubicBezTo>
                <a:cubicBezTo>
                  <a:pt x="10410608" y="547019"/>
                  <a:pt x="10396406" y="552090"/>
                  <a:pt x="10444604" y="546749"/>
                </a:cubicBezTo>
                <a:cubicBezTo>
                  <a:pt x="10463706" y="556208"/>
                  <a:pt x="10480046" y="543272"/>
                  <a:pt x="10496391" y="545310"/>
                </a:cubicBezTo>
                <a:cubicBezTo>
                  <a:pt x="10522313" y="544276"/>
                  <a:pt x="10586025" y="544389"/>
                  <a:pt x="10609659" y="542925"/>
                </a:cubicBezTo>
                <a:cubicBezTo>
                  <a:pt x="10633293" y="541461"/>
                  <a:pt x="10608137" y="539280"/>
                  <a:pt x="10638198" y="536528"/>
                </a:cubicBezTo>
                <a:cubicBezTo>
                  <a:pt x="10693566" y="548777"/>
                  <a:pt x="10724464" y="526732"/>
                  <a:pt x="10780502" y="524034"/>
                </a:cubicBezTo>
                <a:cubicBezTo>
                  <a:pt x="10814519" y="506962"/>
                  <a:pt x="10838626" y="524696"/>
                  <a:pt x="10875821" y="511631"/>
                </a:cubicBezTo>
                <a:cubicBezTo>
                  <a:pt x="10900992" y="507636"/>
                  <a:pt x="10904648" y="511453"/>
                  <a:pt x="10918825" y="509588"/>
                </a:cubicBezTo>
                <a:cubicBezTo>
                  <a:pt x="10933002" y="507723"/>
                  <a:pt x="10948992" y="503227"/>
                  <a:pt x="10960884" y="500440"/>
                </a:cubicBezTo>
                <a:cubicBezTo>
                  <a:pt x="10967249" y="504078"/>
                  <a:pt x="11016720" y="497668"/>
                  <a:pt x="11015578" y="492864"/>
                </a:cubicBezTo>
                <a:cubicBezTo>
                  <a:pt x="11022928" y="494510"/>
                  <a:pt x="11043247" y="500882"/>
                  <a:pt x="11045541" y="493276"/>
                </a:cubicBezTo>
                <a:cubicBezTo>
                  <a:pt x="11083069" y="493195"/>
                  <a:pt x="11104152" y="492128"/>
                  <a:pt x="11136980" y="502266"/>
                </a:cubicBezTo>
                <a:cubicBezTo>
                  <a:pt x="11160311" y="506043"/>
                  <a:pt x="11144016" y="504016"/>
                  <a:pt x="11158537" y="506413"/>
                </a:cubicBezTo>
                <a:cubicBezTo>
                  <a:pt x="11173058" y="508810"/>
                  <a:pt x="11197248" y="504516"/>
                  <a:pt x="11220930" y="503946"/>
                </a:cubicBezTo>
                <a:cubicBezTo>
                  <a:pt x="11244941" y="504078"/>
                  <a:pt x="11272916" y="508160"/>
                  <a:pt x="11290697" y="509588"/>
                </a:cubicBezTo>
                <a:cubicBezTo>
                  <a:pt x="11308478" y="511016"/>
                  <a:pt x="11312720" y="510673"/>
                  <a:pt x="11327615" y="512515"/>
                </a:cubicBezTo>
                <a:cubicBezTo>
                  <a:pt x="11352471" y="509065"/>
                  <a:pt x="11373358" y="510883"/>
                  <a:pt x="11391973" y="518258"/>
                </a:cubicBezTo>
                <a:cubicBezTo>
                  <a:pt x="11406458" y="520151"/>
                  <a:pt x="11399034" y="524460"/>
                  <a:pt x="11409760" y="526257"/>
                </a:cubicBezTo>
                <a:cubicBezTo>
                  <a:pt x="11420486" y="528054"/>
                  <a:pt x="11427325" y="519930"/>
                  <a:pt x="11456330" y="521896"/>
                </a:cubicBezTo>
                <a:cubicBezTo>
                  <a:pt x="11466649" y="522293"/>
                  <a:pt x="11466304" y="529914"/>
                  <a:pt x="11488341" y="531019"/>
                </a:cubicBezTo>
                <a:cubicBezTo>
                  <a:pt x="11510378" y="532124"/>
                  <a:pt x="11598983" y="536881"/>
                  <a:pt x="11631415" y="538053"/>
                </a:cubicBezTo>
                <a:cubicBezTo>
                  <a:pt x="11663847" y="539225"/>
                  <a:pt x="11650717" y="536007"/>
                  <a:pt x="11666264" y="535672"/>
                </a:cubicBezTo>
                <a:cubicBezTo>
                  <a:pt x="11681811" y="535337"/>
                  <a:pt x="11700204" y="526934"/>
                  <a:pt x="11724698" y="536041"/>
                </a:cubicBezTo>
                <a:cubicBezTo>
                  <a:pt x="11743020" y="531196"/>
                  <a:pt x="11743491" y="542315"/>
                  <a:pt x="11763807" y="545183"/>
                </a:cubicBezTo>
                <a:cubicBezTo>
                  <a:pt x="11775016" y="549241"/>
                  <a:pt x="11789046" y="548064"/>
                  <a:pt x="11798300" y="550863"/>
                </a:cubicBezTo>
                <a:cubicBezTo>
                  <a:pt x="11807554" y="553662"/>
                  <a:pt x="11814870" y="554166"/>
                  <a:pt x="11821716" y="557213"/>
                </a:cubicBezTo>
                <a:cubicBezTo>
                  <a:pt x="11828562" y="560260"/>
                  <a:pt x="11830643" y="566367"/>
                  <a:pt x="11839374" y="569145"/>
                </a:cubicBezTo>
                <a:cubicBezTo>
                  <a:pt x="11848105" y="571923"/>
                  <a:pt x="11861759" y="576813"/>
                  <a:pt x="11871722" y="578644"/>
                </a:cubicBezTo>
                <a:cubicBezTo>
                  <a:pt x="11881685" y="580475"/>
                  <a:pt x="11880173" y="577641"/>
                  <a:pt x="11899154" y="580133"/>
                </a:cubicBezTo>
                <a:cubicBezTo>
                  <a:pt x="11930093" y="585454"/>
                  <a:pt x="11957956" y="589309"/>
                  <a:pt x="11992753" y="588833"/>
                </a:cubicBezTo>
                <a:cubicBezTo>
                  <a:pt x="11999276" y="598540"/>
                  <a:pt x="12009663" y="594134"/>
                  <a:pt x="12023554" y="588997"/>
                </a:cubicBezTo>
                <a:cubicBezTo>
                  <a:pt x="12049522" y="596077"/>
                  <a:pt x="12093380" y="601562"/>
                  <a:pt x="12137802" y="617391"/>
                </a:cubicBezTo>
                <a:cubicBezTo>
                  <a:pt x="12156710" y="627093"/>
                  <a:pt x="12160884" y="628759"/>
                  <a:pt x="12174434" y="631430"/>
                </a:cubicBezTo>
                <a:lnTo>
                  <a:pt x="12192000" y="634770"/>
                </a:lnTo>
                <a:lnTo>
                  <a:pt x="12192000" y="6857681"/>
                </a:lnTo>
                <a:lnTo>
                  <a:pt x="9979612" y="6857681"/>
                </a:lnTo>
                <a:lnTo>
                  <a:pt x="9971269" y="6854457"/>
                </a:lnTo>
                <a:cubicBezTo>
                  <a:pt x="9959912" y="6851181"/>
                  <a:pt x="9949163" y="6849764"/>
                  <a:pt x="9939502" y="6851921"/>
                </a:cubicBezTo>
                <a:cubicBezTo>
                  <a:pt x="9891606" y="6835635"/>
                  <a:pt x="9864404" y="6844006"/>
                  <a:pt x="9834453" y="6832151"/>
                </a:cubicBezTo>
                <a:cubicBezTo>
                  <a:pt x="9804501" y="6820296"/>
                  <a:pt x="9801374" y="6798259"/>
                  <a:pt x="9759795" y="6780787"/>
                </a:cubicBezTo>
                <a:cubicBezTo>
                  <a:pt x="9718217" y="6763314"/>
                  <a:pt x="9629817" y="6740362"/>
                  <a:pt x="9584980" y="6727313"/>
                </a:cubicBezTo>
                <a:cubicBezTo>
                  <a:pt x="9546420" y="6722010"/>
                  <a:pt x="9530408" y="6725469"/>
                  <a:pt x="9490770" y="6702489"/>
                </a:cubicBezTo>
                <a:cubicBezTo>
                  <a:pt x="9443320" y="6701025"/>
                  <a:pt x="9424336" y="6690023"/>
                  <a:pt x="9380405" y="6676541"/>
                </a:cubicBezTo>
                <a:cubicBezTo>
                  <a:pt x="9335978" y="6675243"/>
                  <a:pt x="9297645" y="6680915"/>
                  <a:pt x="9259939" y="6674414"/>
                </a:cubicBezTo>
                <a:cubicBezTo>
                  <a:pt x="9244772" y="6679394"/>
                  <a:pt x="9230416" y="6681084"/>
                  <a:pt x="9216296" y="6672209"/>
                </a:cubicBezTo>
                <a:cubicBezTo>
                  <a:pt x="9174886" y="6673387"/>
                  <a:pt x="9165078" y="6684906"/>
                  <a:pt x="9138624" y="6674601"/>
                </a:cubicBezTo>
                <a:cubicBezTo>
                  <a:pt x="9108454" y="6672027"/>
                  <a:pt x="9060163" y="6657862"/>
                  <a:pt x="9035273" y="6656766"/>
                </a:cubicBezTo>
                <a:cubicBezTo>
                  <a:pt x="9043993" y="6670577"/>
                  <a:pt x="8988276" y="6655711"/>
                  <a:pt x="8989286" y="6668016"/>
                </a:cubicBezTo>
                <a:cubicBezTo>
                  <a:pt x="8965548" y="6651220"/>
                  <a:pt x="8960144" y="6673151"/>
                  <a:pt x="8932387" y="6668707"/>
                </a:cubicBezTo>
                <a:cubicBezTo>
                  <a:pt x="8918435" y="6662528"/>
                  <a:pt x="8909159" y="6661716"/>
                  <a:pt x="8898375" y="6669282"/>
                </a:cubicBezTo>
                <a:cubicBezTo>
                  <a:pt x="8833747" y="6639096"/>
                  <a:pt x="8863155" y="6669089"/>
                  <a:pt x="8806495" y="6658618"/>
                </a:cubicBezTo>
                <a:cubicBezTo>
                  <a:pt x="8757168" y="6647242"/>
                  <a:pt x="8702613" y="6640665"/>
                  <a:pt x="8650927" y="6611139"/>
                </a:cubicBezTo>
                <a:cubicBezTo>
                  <a:pt x="8640770" y="6602610"/>
                  <a:pt x="8619775" y="6599998"/>
                  <a:pt x="8604033" y="6605300"/>
                </a:cubicBezTo>
                <a:cubicBezTo>
                  <a:pt x="8601324" y="6606213"/>
                  <a:pt x="8598878" y="6607331"/>
                  <a:pt x="8596767" y="6608618"/>
                </a:cubicBezTo>
                <a:cubicBezTo>
                  <a:pt x="8565299" y="6587556"/>
                  <a:pt x="8548876" y="6598771"/>
                  <a:pt x="8533762" y="6584302"/>
                </a:cubicBezTo>
                <a:cubicBezTo>
                  <a:pt x="8487059" y="6579247"/>
                  <a:pt x="8451683" y="6594395"/>
                  <a:pt x="8437660" y="6581725"/>
                </a:cubicBezTo>
                <a:cubicBezTo>
                  <a:pt x="8414209" y="6582991"/>
                  <a:pt x="8383722" y="6598678"/>
                  <a:pt x="8364494" y="6585073"/>
                </a:cubicBezTo>
                <a:cubicBezTo>
                  <a:pt x="8363342" y="6596536"/>
                  <a:pt x="8336540" y="6576888"/>
                  <a:pt x="8323751" y="6584665"/>
                </a:cubicBezTo>
                <a:cubicBezTo>
                  <a:pt x="8314841" y="6591411"/>
                  <a:pt x="8304634" y="6587022"/>
                  <a:pt x="8293791" y="6586903"/>
                </a:cubicBezTo>
                <a:cubicBezTo>
                  <a:pt x="8280721" y="6592424"/>
                  <a:pt x="8232642" y="6585021"/>
                  <a:pt x="8219223" y="6578961"/>
                </a:cubicBezTo>
                <a:cubicBezTo>
                  <a:pt x="8185638" y="6557431"/>
                  <a:pt x="8123924" y="6576522"/>
                  <a:pt x="8096330" y="6560092"/>
                </a:cubicBezTo>
                <a:cubicBezTo>
                  <a:pt x="8087121" y="6557869"/>
                  <a:pt x="8078422" y="6557144"/>
                  <a:pt x="8070086" y="6557355"/>
                </a:cubicBezTo>
                <a:lnTo>
                  <a:pt x="8047207" y="6560092"/>
                </a:lnTo>
                <a:lnTo>
                  <a:pt x="8041620" y="6565163"/>
                </a:lnTo>
                <a:lnTo>
                  <a:pt x="8027134" y="6564473"/>
                </a:lnTo>
                <a:lnTo>
                  <a:pt x="8023214" y="6565355"/>
                </a:lnTo>
                <a:cubicBezTo>
                  <a:pt x="8015729" y="6567060"/>
                  <a:pt x="8008307" y="6568574"/>
                  <a:pt x="8000801" y="6569339"/>
                </a:cubicBezTo>
                <a:cubicBezTo>
                  <a:pt x="8005606" y="6544751"/>
                  <a:pt x="7937754" y="6571777"/>
                  <a:pt x="7954618" y="6551428"/>
                </a:cubicBezTo>
                <a:cubicBezTo>
                  <a:pt x="7914215" y="6551344"/>
                  <a:pt x="7940865" y="6531998"/>
                  <a:pt x="7896427" y="6551123"/>
                </a:cubicBezTo>
                <a:lnTo>
                  <a:pt x="7643090" y="6532163"/>
                </a:lnTo>
                <a:cubicBezTo>
                  <a:pt x="7673996" y="6576436"/>
                  <a:pt x="7562550" y="6494154"/>
                  <a:pt x="7553164" y="6525457"/>
                </a:cubicBezTo>
                <a:cubicBezTo>
                  <a:pt x="7546247" y="6496957"/>
                  <a:pt x="7465610" y="6497391"/>
                  <a:pt x="7421154" y="6476273"/>
                </a:cubicBezTo>
                <a:cubicBezTo>
                  <a:pt x="7361551" y="6472649"/>
                  <a:pt x="7315144" y="6450550"/>
                  <a:pt x="7255968" y="6462166"/>
                </a:cubicBezTo>
                <a:cubicBezTo>
                  <a:pt x="7253251" y="6458417"/>
                  <a:pt x="7249451" y="6455333"/>
                  <a:pt x="7244911" y="6452730"/>
                </a:cubicBezTo>
                <a:lnTo>
                  <a:pt x="7230265" y="6446549"/>
                </a:lnTo>
                <a:lnTo>
                  <a:pt x="7227815" y="6447125"/>
                </a:lnTo>
                <a:cubicBezTo>
                  <a:pt x="7217801" y="6447570"/>
                  <a:pt x="7212312" y="6446146"/>
                  <a:pt x="7208840" y="6443899"/>
                </a:cubicBezTo>
                <a:lnTo>
                  <a:pt x="7205995" y="6440529"/>
                </a:lnTo>
                <a:lnTo>
                  <a:pt x="7193384" y="6437481"/>
                </a:lnTo>
                <a:lnTo>
                  <a:pt x="7169652" y="6429226"/>
                </a:lnTo>
                <a:lnTo>
                  <a:pt x="7164173" y="6429791"/>
                </a:lnTo>
                <a:lnTo>
                  <a:pt x="7126763" y="6420626"/>
                </a:lnTo>
                <a:lnTo>
                  <a:pt x="7125753" y="6421501"/>
                </a:lnTo>
                <a:cubicBezTo>
                  <a:pt x="7122639" y="6423254"/>
                  <a:pt x="7118733" y="6424154"/>
                  <a:pt x="7113057" y="6423293"/>
                </a:cubicBezTo>
                <a:cubicBezTo>
                  <a:pt x="7114552" y="6439288"/>
                  <a:pt x="7106783" y="6428384"/>
                  <a:pt x="7089914" y="6424434"/>
                </a:cubicBezTo>
                <a:cubicBezTo>
                  <a:pt x="7088470" y="6448394"/>
                  <a:pt x="7044915" y="6428308"/>
                  <a:pt x="7030458" y="6439456"/>
                </a:cubicBezTo>
                <a:cubicBezTo>
                  <a:pt x="7018098" y="6436014"/>
                  <a:pt x="7005002" y="6432811"/>
                  <a:pt x="6991398" y="6430012"/>
                </a:cubicBezTo>
                <a:lnTo>
                  <a:pt x="6983250" y="6428652"/>
                </a:lnTo>
                <a:lnTo>
                  <a:pt x="6982969" y="6428851"/>
                </a:lnTo>
                <a:cubicBezTo>
                  <a:pt x="6980946" y="6429033"/>
                  <a:pt x="6978171" y="6428766"/>
                  <a:pt x="6974140" y="6427864"/>
                </a:cubicBezTo>
                <a:lnTo>
                  <a:pt x="6968396" y="6426177"/>
                </a:lnTo>
                <a:lnTo>
                  <a:pt x="6952590" y="6423541"/>
                </a:lnTo>
                <a:lnTo>
                  <a:pt x="6946361" y="6424122"/>
                </a:lnTo>
                <a:lnTo>
                  <a:pt x="6942752" y="6426497"/>
                </a:lnTo>
                <a:lnTo>
                  <a:pt x="6941472" y="6425953"/>
                </a:lnTo>
                <a:cubicBezTo>
                  <a:pt x="6933258" y="6419432"/>
                  <a:pt x="6934084" y="6412085"/>
                  <a:pt x="6907932" y="6428597"/>
                </a:cubicBezTo>
                <a:cubicBezTo>
                  <a:pt x="6887113" y="6416820"/>
                  <a:pt x="6874835" y="6427475"/>
                  <a:pt x="6837100" y="6425985"/>
                </a:cubicBezTo>
                <a:cubicBezTo>
                  <a:pt x="6826990" y="6416391"/>
                  <a:pt x="6813527" y="6417132"/>
                  <a:pt x="6798354" y="6421041"/>
                </a:cubicBezTo>
                <a:cubicBezTo>
                  <a:pt x="6766250" y="6412267"/>
                  <a:pt x="6729955" y="6415375"/>
                  <a:pt x="6690235" y="6411268"/>
                </a:cubicBezTo>
                <a:cubicBezTo>
                  <a:pt x="6654585" y="6395260"/>
                  <a:pt x="6622599" y="6408785"/>
                  <a:pt x="6580197" y="6404322"/>
                </a:cubicBezTo>
                <a:cubicBezTo>
                  <a:pt x="6554864" y="6382418"/>
                  <a:pt x="6541862" y="6413854"/>
                  <a:pt x="6516748" y="6416928"/>
                </a:cubicBezTo>
                <a:lnTo>
                  <a:pt x="6510427" y="6416567"/>
                </a:lnTo>
                <a:lnTo>
                  <a:pt x="6496409" y="6411723"/>
                </a:lnTo>
                <a:lnTo>
                  <a:pt x="6491671" y="6409264"/>
                </a:lnTo>
                <a:cubicBezTo>
                  <a:pt x="6488210" y="6407807"/>
                  <a:pt x="6485652" y="6407144"/>
                  <a:pt x="6483603" y="6407023"/>
                </a:cubicBezTo>
                <a:lnTo>
                  <a:pt x="6483235" y="6407169"/>
                </a:lnTo>
                <a:lnTo>
                  <a:pt x="6476007" y="6404672"/>
                </a:lnTo>
                <a:cubicBezTo>
                  <a:pt x="6464202" y="6399995"/>
                  <a:pt x="6453088" y="6395002"/>
                  <a:pt x="6442802" y="6389891"/>
                </a:cubicBezTo>
                <a:cubicBezTo>
                  <a:pt x="6423332" y="6398448"/>
                  <a:pt x="6390988" y="6372810"/>
                  <a:pt x="6377838" y="6395551"/>
                </a:cubicBezTo>
                <a:cubicBezTo>
                  <a:pt x="6363436" y="6389290"/>
                  <a:pt x="6361258" y="6377704"/>
                  <a:pt x="6354860" y="6393247"/>
                </a:cubicBezTo>
                <a:cubicBezTo>
                  <a:pt x="6349784" y="6391587"/>
                  <a:pt x="6345558" y="6391878"/>
                  <a:pt x="6341683" y="6393098"/>
                </a:cubicBezTo>
                <a:lnTo>
                  <a:pt x="6340276" y="6393789"/>
                </a:lnTo>
                <a:lnTo>
                  <a:pt x="6308531" y="6379516"/>
                </a:lnTo>
                <a:lnTo>
                  <a:pt x="6302948" y="6379253"/>
                </a:lnTo>
                <a:cubicBezTo>
                  <a:pt x="6248814" y="6382108"/>
                  <a:pt x="6205926" y="6362006"/>
                  <a:pt x="6140607" y="6334265"/>
                </a:cubicBezTo>
                <a:cubicBezTo>
                  <a:pt x="6137487" y="6331108"/>
                  <a:pt x="6051161" y="6339116"/>
                  <a:pt x="6050365" y="6335126"/>
                </a:cubicBezTo>
                <a:cubicBezTo>
                  <a:pt x="6006576" y="6331181"/>
                  <a:pt x="6035144" y="6327580"/>
                  <a:pt x="5978838" y="6322018"/>
                </a:cubicBezTo>
                <a:cubicBezTo>
                  <a:pt x="5962530" y="6314338"/>
                  <a:pt x="5894920" y="6289616"/>
                  <a:pt x="5897645" y="6301654"/>
                </a:cubicBezTo>
                <a:lnTo>
                  <a:pt x="5796158" y="6279213"/>
                </a:lnTo>
                <a:lnTo>
                  <a:pt x="5664797" y="6258481"/>
                </a:lnTo>
                <a:lnTo>
                  <a:pt x="5558293" y="6242384"/>
                </a:lnTo>
                <a:lnTo>
                  <a:pt x="5549921" y="6243309"/>
                </a:lnTo>
                <a:lnTo>
                  <a:pt x="5528450" y="6240218"/>
                </a:lnTo>
                <a:lnTo>
                  <a:pt x="5520604" y="6238128"/>
                </a:lnTo>
                <a:cubicBezTo>
                  <a:pt x="5515114" y="6237034"/>
                  <a:pt x="5511354" y="6236750"/>
                  <a:pt x="5508634" y="6237043"/>
                </a:cubicBezTo>
                <a:lnTo>
                  <a:pt x="5508268" y="6237311"/>
                </a:lnTo>
                <a:lnTo>
                  <a:pt x="5497199" y="6235718"/>
                </a:lnTo>
                <a:cubicBezTo>
                  <a:pt x="5478687" y="6232353"/>
                  <a:pt x="5460838" y="6228438"/>
                  <a:pt x="5443971" y="6224189"/>
                </a:cubicBezTo>
                <a:cubicBezTo>
                  <a:pt x="5425088" y="6239333"/>
                  <a:pt x="5365198" y="6213813"/>
                  <a:pt x="5364587" y="6245607"/>
                </a:cubicBezTo>
                <a:cubicBezTo>
                  <a:pt x="5341603" y="6240798"/>
                  <a:pt x="5330518" y="6226543"/>
                  <a:pt x="5333425" y="6247706"/>
                </a:cubicBezTo>
                <a:cubicBezTo>
                  <a:pt x="5325718" y="6246708"/>
                  <a:pt x="5320498" y="6247999"/>
                  <a:pt x="5316391" y="6250403"/>
                </a:cubicBezTo>
                <a:lnTo>
                  <a:pt x="5315083" y="6251588"/>
                </a:lnTo>
                <a:lnTo>
                  <a:pt x="5264093" y="6240388"/>
                </a:lnTo>
                <a:lnTo>
                  <a:pt x="5256734" y="6241276"/>
                </a:lnTo>
                <a:lnTo>
                  <a:pt x="5224251" y="6230935"/>
                </a:lnTo>
                <a:lnTo>
                  <a:pt x="5207068" y="6227214"/>
                </a:lnTo>
                <a:lnTo>
                  <a:pt x="5203042" y="6222819"/>
                </a:lnTo>
                <a:lnTo>
                  <a:pt x="5013633" y="6212104"/>
                </a:lnTo>
                <a:cubicBezTo>
                  <a:pt x="5007363" y="6208771"/>
                  <a:pt x="4867451" y="6189553"/>
                  <a:pt x="4863573" y="6184654"/>
                </a:cubicBezTo>
                <a:lnTo>
                  <a:pt x="4651416" y="6166539"/>
                </a:lnTo>
                <a:cubicBezTo>
                  <a:pt x="4624977" y="6160344"/>
                  <a:pt x="4469364" y="6128170"/>
                  <a:pt x="4481486" y="6142882"/>
                </a:cubicBezTo>
                <a:cubicBezTo>
                  <a:pt x="4405439" y="6106748"/>
                  <a:pt x="4365783" y="6101727"/>
                  <a:pt x="4269331" y="6098123"/>
                </a:cubicBezTo>
                <a:cubicBezTo>
                  <a:pt x="4210440" y="6124597"/>
                  <a:pt x="4245321" y="6098279"/>
                  <a:pt x="4190801" y="6099192"/>
                </a:cubicBezTo>
                <a:cubicBezTo>
                  <a:pt x="4212420" y="6071793"/>
                  <a:pt x="4151268" y="6084104"/>
                  <a:pt x="4127486" y="6076624"/>
                </a:cubicBezTo>
                <a:cubicBezTo>
                  <a:pt x="4117403" y="6077826"/>
                  <a:pt x="4107474" y="6080022"/>
                  <a:pt x="4097468" y="6082472"/>
                </a:cubicBezTo>
                <a:lnTo>
                  <a:pt x="4092230" y="6083737"/>
                </a:lnTo>
                <a:lnTo>
                  <a:pt x="4072646" y="6083192"/>
                </a:lnTo>
                <a:lnTo>
                  <a:pt x="4065392" y="6090055"/>
                </a:lnTo>
                <a:lnTo>
                  <a:pt x="4034674" y="6094262"/>
                </a:lnTo>
                <a:cubicBezTo>
                  <a:pt x="4023438" y="6094753"/>
                  <a:pt x="4011659" y="6094013"/>
                  <a:pt x="3999109" y="6091300"/>
                </a:cubicBezTo>
                <a:cubicBezTo>
                  <a:pt x="3960965" y="6070220"/>
                  <a:pt x="3878759" y="6097089"/>
                  <a:pt x="3832245" y="6069403"/>
                </a:cubicBezTo>
                <a:cubicBezTo>
                  <a:pt x="3780875" y="6064935"/>
                  <a:pt x="3723613" y="6065226"/>
                  <a:pt x="3690889" y="6064489"/>
                </a:cubicBezTo>
                <a:cubicBezTo>
                  <a:pt x="3674068" y="6075123"/>
                  <a:pt x="3636813" y="6049759"/>
                  <a:pt x="3635899" y="6064980"/>
                </a:cubicBezTo>
                <a:lnTo>
                  <a:pt x="3620576" y="6070271"/>
                </a:lnTo>
                <a:lnTo>
                  <a:pt x="3604087" y="6064439"/>
                </a:lnTo>
                <a:cubicBezTo>
                  <a:pt x="3590166" y="6069757"/>
                  <a:pt x="3579308" y="6073243"/>
                  <a:pt x="3568387" y="6069146"/>
                </a:cubicBezTo>
                <a:lnTo>
                  <a:pt x="3503818" y="6089506"/>
                </a:lnTo>
                <a:cubicBezTo>
                  <a:pt x="3510915" y="6100196"/>
                  <a:pt x="3472416" y="6088681"/>
                  <a:pt x="3466246" y="6098777"/>
                </a:cubicBezTo>
                <a:cubicBezTo>
                  <a:pt x="3462890" y="6107015"/>
                  <a:pt x="3450430" y="6105442"/>
                  <a:pt x="3440422" y="6107901"/>
                </a:cubicBezTo>
                <a:cubicBezTo>
                  <a:pt x="3432391" y="6116010"/>
                  <a:pt x="3383132" y="6120663"/>
                  <a:pt x="3366542" y="6118330"/>
                </a:cubicBezTo>
                <a:cubicBezTo>
                  <a:pt x="3311828" y="6124732"/>
                  <a:pt x="3277604" y="6138667"/>
                  <a:pt x="3240669" y="6130264"/>
                </a:cubicBezTo>
                <a:cubicBezTo>
                  <a:pt x="3230661" y="6130422"/>
                  <a:pt x="3222184" y="6131822"/>
                  <a:pt x="3214708" y="6133988"/>
                </a:cubicBezTo>
                <a:lnTo>
                  <a:pt x="3194214" y="6147821"/>
                </a:lnTo>
                <a:lnTo>
                  <a:pt x="3180468" y="6150623"/>
                </a:lnTo>
                <a:lnTo>
                  <a:pt x="3177508" y="6152351"/>
                </a:lnTo>
                <a:cubicBezTo>
                  <a:pt x="3171873" y="6155673"/>
                  <a:pt x="3166158" y="6158806"/>
                  <a:pt x="3159834" y="6161276"/>
                </a:cubicBezTo>
                <a:cubicBezTo>
                  <a:pt x="3135185" y="6159416"/>
                  <a:pt x="3121213" y="6160394"/>
                  <a:pt x="3104835" y="6155927"/>
                </a:cubicBezTo>
                <a:cubicBezTo>
                  <a:pt x="3067805" y="6165414"/>
                  <a:pt x="3078432" y="6141523"/>
                  <a:pt x="3051373" y="6169421"/>
                </a:cubicBezTo>
                <a:cubicBezTo>
                  <a:pt x="2978033" y="6169169"/>
                  <a:pt x="2947947" y="6220998"/>
                  <a:pt x="2877306" y="6208324"/>
                </a:cubicBezTo>
                <a:cubicBezTo>
                  <a:pt x="2821913" y="6217975"/>
                  <a:pt x="2762952" y="6223226"/>
                  <a:pt x="2719018" y="6227333"/>
                </a:cubicBezTo>
                <a:cubicBezTo>
                  <a:pt x="2639811" y="6232636"/>
                  <a:pt x="2504877" y="6234795"/>
                  <a:pt x="2454061" y="6236538"/>
                </a:cubicBezTo>
                <a:cubicBezTo>
                  <a:pt x="2403245" y="6238280"/>
                  <a:pt x="2420126" y="6239079"/>
                  <a:pt x="2414120" y="6237789"/>
                </a:cubicBezTo>
                <a:lnTo>
                  <a:pt x="2384765" y="6235638"/>
                </a:lnTo>
                <a:lnTo>
                  <a:pt x="2365600" y="6233135"/>
                </a:lnTo>
                <a:cubicBezTo>
                  <a:pt x="2356752" y="6235910"/>
                  <a:pt x="2350716" y="6235915"/>
                  <a:pt x="2345941" y="6234695"/>
                </a:cubicBezTo>
                <a:lnTo>
                  <a:pt x="2340941" y="6232305"/>
                </a:lnTo>
                <a:lnTo>
                  <a:pt x="2327235" y="6232519"/>
                </a:lnTo>
                <a:lnTo>
                  <a:pt x="2299646" y="6230633"/>
                </a:lnTo>
                <a:lnTo>
                  <a:pt x="2295035" y="6232443"/>
                </a:lnTo>
                <a:lnTo>
                  <a:pt x="2268728" y="6240177"/>
                </a:lnTo>
                <a:cubicBezTo>
                  <a:pt x="2268628" y="6240521"/>
                  <a:pt x="2254084" y="6233657"/>
                  <a:pt x="2253984" y="6234001"/>
                </a:cubicBezTo>
                <a:cubicBezTo>
                  <a:pt x="2239122" y="6237048"/>
                  <a:pt x="2209108" y="6234931"/>
                  <a:pt x="2191113" y="6240434"/>
                </a:cubicBezTo>
                <a:lnTo>
                  <a:pt x="2146012" y="6259810"/>
                </a:lnTo>
                <a:cubicBezTo>
                  <a:pt x="2145973" y="6259892"/>
                  <a:pt x="2128598" y="6274390"/>
                  <a:pt x="2128560" y="6274472"/>
                </a:cubicBezTo>
                <a:cubicBezTo>
                  <a:pt x="2126838" y="6275117"/>
                  <a:pt x="2124109" y="6275530"/>
                  <a:pt x="2119778" y="6275665"/>
                </a:cubicBezTo>
                <a:lnTo>
                  <a:pt x="2110434" y="6282700"/>
                </a:lnTo>
                <a:lnTo>
                  <a:pt x="2081418" y="6289059"/>
                </a:lnTo>
                <a:lnTo>
                  <a:pt x="2088526" y="6281659"/>
                </a:lnTo>
                <a:cubicBezTo>
                  <a:pt x="2076371" y="6277676"/>
                  <a:pt x="2071903" y="6270803"/>
                  <a:pt x="2059717" y="6292002"/>
                </a:cubicBezTo>
                <a:cubicBezTo>
                  <a:pt x="2032291" y="6286224"/>
                  <a:pt x="2028634" y="6298813"/>
                  <a:pt x="1993045" y="6306390"/>
                </a:cubicBezTo>
                <a:cubicBezTo>
                  <a:pt x="1976971" y="6300063"/>
                  <a:pt x="1965178" y="6303922"/>
                  <a:pt x="1954075" y="6311066"/>
                </a:cubicBezTo>
                <a:cubicBezTo>
                  <a:pt x="1918456" y="6310689"/>
                  <a:pt x="1887456" y="6322102"/>
                  <a:pt x="1848190" y="6327771"/>
                </a:cubicBezTo>
                <a:lnTo>
                  <a:pt x="1737951" y="6344513"/>
                </a:lnTo>
                <a:lnTo>
                  <a:pt x="1696709" y="6346605"/>
                </a:lnTo>
                <a:cubicBezTo>
                  <a:pt x="1692504" y="6346100"/>
                  <a:pt x="1663837" y="6347211"/>
                  <a:pt x="1661872" y="6347587"/>
                </a:cubicBezTo>
                <a:lnTo>
                  <a:pt x="1655864" y="6347808"/>
                </a:lnTo>
                <a:lnTo>
                  <a:pt x="1633028" y="6358060"/>
                </a:lnTo>
                <a:cubicBezTo>
                  <a:pt x="1618899" y="6356602"/>
                  <a:pt x="1619623" y="6369112"/>
                  <a:pt x="1606576" y="6366899"/>
                </a:cubicBezTo>
                <a:lnTo>
                  <a:pt x="1461291" y="6379054"/>
                </a:lnTo>
                <a:lnTo>
                  <a:pt x="1428798" y="6379606"/>
                </a:lnTo>
                <a:cubicBezTo>
                  <a:pt x="1424834" y="6377722"/>
                  <a:pt x="1419064" y="6376842"/>
                  <a:pt x="1409244" y="6378241"/>
                </a:cubicBezTo>
                <a:lnTo>
                  <a:pt x="1406951" y="6379043"/>
                </a:lnTo>
                <a:lnTo>
                  <a:pt x="1391002" y="6374347"/>
                </a:lnTo>
                <a:cubicBezTo>
                  <a:pt x="1385899" y="6372215"/>
                  <a:pt x="1381417" y="6369535"/>
                  <a:pt x="1377852" y="6366097"/>
                </a:cubicBezTo>
                <a:cubicBezTo>
                  <a:pt x="1352108" y="6365458"/>
                  <a:pt x="1267249" y="6359383"/>
                  <a:pt x="1239424" y="6359700"/>
                </a:cubicBezTo>
                <a:cubicBezTo>
                  <a:pt x="1211599" y="6360016"/>
                  <a:pt x="1221978" y="6361392"/>
                  <a:pt x="1208014" y="6357188"/>
                </a:cubicBezTo>
                <a:lnTo>
                  <a:pt x="1152751" y="6345283"/>
                </a:lnTo>
                <a:lnTo>
                  <a:pt x="949771" y="6335308"/>
                </a:lnTo>
                <a:cubicBezTo>
                  <a:pt x="888502" y="6312655"/>
                  <a:pt x="822682" y="6331858"/>
                  <a:pt x="752723" y="6320875"/>
                </a:cubicBezTo>
                <a:cubicBezTo>
                  <a:pt x="697396" y="6317271"/>
                  <a:pt x="686655" y="6275609"/>
                  <a:pt x="665167" y="6275293"/>
                </a:cubicBezTo>
                <a:cubicBezTo>
                  <a:pt x="657908" y="6276764"/>
                  <a:pt x="625159" y="6270979"/>
                  <a:pt x="618141" y="6273378"/>
                </a:cubicBezTo>
                <a:cubicBezTo>
                  <a:pt x="606112" y="6250236"/>
                  <a:pt x="628751" y="6263137"/>
                  <a:pt x="596498" y="6261621"/>
                </a:cubicBezTo>
                <a:cubicBezTo>
                  <a:pt x="598654" y="6267969"/>
                  <a:pt x="583476" y="6241875"/>
                  <a:pt x="568296" y="6259035"/>
                </a:cubicBezTo>
                <a:lnTo>
                  <a:pt x="550874" y="6247808"/>
                </a:lnTo>
                <a:lnTo>
                  <a:pt x="521056" y="6251759"/>
                </a:lnTo>
                <a:cubicBezTo>
                  <a:pt x="512844" y="6252767"/>
                  <a:pt x="496898" y="6238469"/>
                  <a:pt x="487255" y="6237156"/>
                </a:cubicBezTo>
                <a:cubicBezTo>
                  <a:pt x="449168" y="6235869"/>
                  <a:pt x="452372" y="6218847"/>
                  <a:pt x="431825" y="6228675"/>
                </a:cubicBezTo>
                <a:cubicBezTo>
                  <a:pt x="409674" y="6239271"/>
                  <a:pt x="353899" y="6202116"/>
                  <a:pt x="346639" y="6209624"/>
                </a:cubicBezTo>
                <a:cubicBezTo>
                  <a:pt x="335776" y="6218525"/>
                  <a:pt x="269484" y="6176632"/>
                  <a:pt x="271007" y="6188053"/>
                </a:cubicBezTo>
                <a:cubicBezTo>
                  <a:pt x="223668" y="6157668"/>
                  <a:pt x="207158" y="6173403"/>
                  <a:pt x="189996" y="6162482"/>
                </a:cubicBezTo>
                <a:cubicBezTo>
                  <a:pt x="167941" y="6147838"/>
                  <a:pt x="134526" y="6155297"/>
                  <a:pt x="121342" y="6139836"/>
                </a:cubicBezTo>
                <a:cubicBezTo>
                  <a:pt x="108158" y="6124375"/>
                  <a:pt x="113782" y="6146084"/>
                  <a:pt x="90669" y="6116573"/>
                </a:cubicBezTo>
                <a:cubicBezTo>
                  <a:pt x="76705" y="6097951"/>
                  <a:pt x="64226" y="6077165"/>
                  <a:pt x="49115" y="6053333"/>
                </a:cubicBezTo>
                <a:cubicBezTo>
                  <a:pt x="34004" y="6029501"/>
                  <a:pt x="12038" y="6070748"/>
                  <a:pt x="0" y="6024041"/>
                </a:cubicBezTo>
                <a:close/>
              </a:path>
            </a:pathLst>
          </a:cu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2B8AC47-112C-0F43-E313-357E66295AA0}"/>
              </a:ext>
            </a:extLst>
          </p:cNvPr>
          <p:cNvSpPr txBox="1"/>
          <p:nvPr/>
        </p:nvSpPr>
        <p:spPr>
          <a:xfrm>
            <a:off x="3484606" y="5436973"/>
            <a:ext cx="4806778" cy="707886"/>
          </a:xfrm>
          <a:prstGeom prst="rect">
            <a:avLst/>
          </a:prstGeom>
          <a:noFill/>
        </p:spPr>
        <p:txBody>
          <a:bodyPr wrap="square" rtlCol="0">
            <a:spAutoFit/>
          </a:bodyPr>
          <a:lstStyle/>
          <a:p>
            <a:pPr algn="ctr"/>
            <a:r>
              <a:rPr lang="en-US" sz="4000" b="1" dirty="0">
                <a:latin typeface="Bookman Old Style" panose="02050604050505020204" pitchFamily="18" charset="0"/>
              </a:rPr>
              <a:t>1 Peter 1:6-7</a:t>
            </a:r>
          </a:p>
        </p:txBody>
      </p:sp>
      <p:sp>
        <p:nvSpPr>
          <p:cNvPr id="6" name="TextBox 5">
            <a:extLst>
              <a:ext uri="{FF2B5EF4-FFF2-40B4-BE49-F238E27FC236}">
                <a16:creationId xmlns:a16="http://schemas.microsoft.com/office/drawing/2014/main" id="{7732873E-6ED9-7ECF-9704-5270C372E52C}"/>
              </a:ext>
            </a:extLst>
          </p:cNvPr>
          <p:cNvSpPr txBox="1"/>
          <p:nvPr/>
        </p:nvSpPr>
        <p:spPr>
          <a:xfrm>
            <a:off x="911312" y="339978"/>
            <a:ext cx="10617542" cy="4524315"/>
          </a:xfrm>
          <a:prstGeom prst="rect">
            <a:avLst/>
          </a:prstGeom>
          <a:noFill/>
        </p:spPr>
        <p:txBody>
          <a:bodyPr wrap="square">
            <a:spAutoFit/>
          </a:bodyPr>
          <a:lstStyle/>
          <a:p>
            <a:pPr marL="0" marR="0" algn="l"/>
            <a:r>
              <a:rPr lang="en-US" sz="3600" b="1" dirty="0">
                <a:effectLst/>
                <a:latin typeface="Bookman Old Style" panose="02050604050505020204" pitchFamily="18" charset="0"/>
              </a:rPr>
              <a:t>“In this you rejoice, though now for a little while, if necessary, you have been grieved by various trials, so that the tested genuineness of your faith—more precious than gold that perishes though it is tested by fire—may be found to result in praise and glory and honor at the revelation of Jesus Christ.”</a:t>
            </a:r>
          </a:p>
        </p:txBody>
      </p:sp>
    </p:spTree>
    <p:extLst>
      <p:ext uri="{BB962C8B-B14F-4D97-AF65-F5344CB8AC3E}">
        <p14:creationId xmlns:p14="http://schemas.microsoft.com/office/powerpoint/2010/main" val="23306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2 Corinthians 4:18 - Bible verse (KJV) - DailyVerses.net">
            <a:extLst>
              <a:ext uri="{FF2B5EF4-FFF2-40B4-BE49-F238E27FC236}">
                <a16:creationId xmlns:a16="http://schemas.microsoft.com/office/drawing/2014/main" id="{A9CADFF4-8D8B-5BF5-58BD-EE094E7B9D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8125"/>
            <a:ext cx="12192000" cy="6380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773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2 Timothy 4:6-8 For I am already being poured out like a drink offering,  and the time for my departure is n… | Keep the faith, Fight the good fight,  Bible challenge">
            <a:extLst>
              <a:ext uri="{FF2B5EF4-FFF2-40B4-BE49-F238E27FC236}">
                <a16:creationId xmlns:a16="http://schemas.microsoft.com/office/drawing/2014/main" id="{B2552124-9E96-D7BB-2017-1C6DAD3EDA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994" y="0"/>
            <a:ext cx="1071330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6975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120</TotalTime>
  <Words>387</Words>
  <Application>Microsoft Macintosh PowerPoint</Application>
  <PresentationFormat>Widescreen</PresentationFormat>
  <Paragraphs>32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Rounded MT Bold</vt:lpstr>
      <vt:lpstr>Bookman Old Style</vt:lpstr>
      <vt:lpstr>Calibri</vt:lpstr>
      <vt:lpstr>Calibri Light</vt:lpstr>
      <vt:lpstr>Cooper Black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King</dc:creator>
  <cp:lastModifiedBy>Gregory King</cp:lastModifiedBy>
  <cp:revision>3</cp:revision>
  <dcterms:created xsi:type="dcterms:W3CDTF">2023-01-22T01:37:27Z</dcterms:created>
  <dcterms:modified xsi:type="dcterms:W3CDTF">2023-02-09T14:56:34Z</dcterms:modified>
</cp:coreProperties>
</file>