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356" r:id="rId3"/>
    <p:sldId id="357" r:id="rId4"/>
    <p:sldId id="358" r:id="rId5"/>
    <p:sldId id="359" r:id="rId6"/>
    <p:sldId id="360" r:id="rId7"/>
    <p:sldId id="361" r:id="rId8"/>
    <p:sldId id="362" r:id="rId9"/>
    <p:sldId id="3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682"/>
    <a:srgbClr val="FBE984"/>
    <a:srgbClr val="812824"/>
    <a:srgbClr val="723736"/>
    <a:srgbClr val="A23C30"/>
    <a:srgbClr val="D5684B"/>
    <a:srgbClr val="1D3D81"/>
    <a:srgbClr val="788945"/>
    <a:srgbClr val="CF4B5E"/>
    <a:srgbClr val="462F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2/5/2023</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2/5/2023</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2/5/2023</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p:txBody>
          <a:bodyPr/>
          <a:lstStyle>
            <a:lvl1pPr>
              <a:defRPr>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2/5/2023</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2/5/2023</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2/5/2023</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2/5/2023</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2/5/2023</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2/5/2023</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2/5/2023</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2/5/2023</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gradFill flip="none" rotWithShape="1">
            <a:gsLst>
              <a:gs pos="0">
                <a:srgbClr val="FBE984">
                  <a:tint val="66000"/>
                  <a:satMod val="160000"/>
                </a:srgbClr>
              </a:gs>
              <a:gs pos="50000">
                <a:srgbClr val="FBE984">
                  <a:tint val="44500"/>
                  <a:satMod val="160000"/>
                </a:srgbClr>
              </a:gs>
              <a:gs pos="100000">
                <a:srgbClr val="FBE984">
                  <a:tint val="23500"/>
                  <a:satMod val="160000"/>
                </a:srgbClr>
              </a:gs>
            </a:gsLst>
            <a:lin ang="13500000" scaled="1"/>
            <a:tileRect/>
          </a:gra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2/5/2023</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595682"/>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944E46-FA15-0286-3399-40640E4A3A44}"/>
              </a:ext>
            </a:extLst>
          </p:cNvPr>
          <p:cNvSpPr txBox="1"/>
          <p:nvPr/>
        </p:nvSpPr>
        <p:spPr>
          <a:xfrm>
            <a:off x="4648912" y="1303018"/>
            <a:ext cx="7037074" cy="5016758"/>
          </a:xfrm>
          <a:prstGeom prst="rect">
            <a:avLst/>
          </a:prstGeom>
          <a:noFill/>
        </p:spPr>
        <p:txBody>
          <a:bodyPr wrap="square" rtlCol="0">
            <a:spAutoFit/>
          </a:bodyPr>
          <a:lstStyle/>
          <a:p>
            <a:pPr algn="r"/>
            <a:r>
              <a:rPr lang="en-US" sz="3200" dirty="0">
                <a:solidFill>
                  <a:srgbClr val="595682"/>
                </a:solidFill>
                <a:latin typeface="Work Sans ExtraBold" panose="00000900000000000000" pitchFamily="2" charset="0"/>
              </a:rPr>
              <a:t>“For I am not ashamed of the gospel, for it is the power of God for salvation to everyone who believes, to the Jew first and also to the Greek. For in it the righteousness of God is revealed from faith for faith, as it is written, ‘The righteous shall live by faith’” (Romans 1:16-17).</a:t>
            </a:r>
          </a:p>
          <a:p>
            <a:endParaRPr lang="en-US" sz="3200" dirty="0">
              <a:latin typeface="Work Sans ExtraBold" panose="00000900000000000000" pitchFamily="2" charset="0"/>
            </a:endParaRPr>
          </a:p>
        </p:txBody>
      </p:sp>
      <p:pic>
        <p:nvPicPr>
          <p:cNvPr id="1026" name="Picture 2" descr="Remarkable Visual Reconstruction of the Ancient Roman Soldier from 8th  century BC to 3rd Century AD | Roman soldiers, Roman warriors, Ancient  romans">
            <a:extLst>
              <a:ext uri="{FF2B5EF4-FFF2-40B4-BE49-F238E27FC236}">
                <a16:creationId xmlns:a16="http://schemas.microsoft.com/office/drawing/2014/main" id="{70034EFF-56A1-E91C-1F3F-E4ED2731A0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182" y="314325"/>
            <a:ext cx="3810000" cy="6229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7316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DE351-926D-D1B1-2219-A65E29972F2C}"/>
              </a:ext>
            </a:extLst>
          </p:cNvPr>
          <p:cNvSpPr>
            <a:spLocks noGrp="1"/>
          </p:cNvSpPr>
          <p:nvPr>
            <p:ph type="title"/>
          </p:nvPr>
        </p:nvSpPr>
        <p:spPr/>
        <p:txBody>
          <a:bodyPr/>
          <a:lstStyle/>
          <a:p>
            <a:r>
              <a:rPr lang="en-US" dirty="0"/>
              <a:t>Mark 8:38</a:t>
            </a:r>
          </a:p>
        </p:txBody>
      </p:sp>
      <p:sp>
        <p:nvSpPr>
          <p:cNvPr id="3" name="Content Placeholder 2">
            <a:extLst>
              <a:ext uri="{FF2B5EF4-FFF2-40B4-BE49-F238E27FC236}">
                <a16:creationId xmlns:a16="http://schemas.microsoft.com/office/drawing/2014/main" id="{98300F64-750D-0181-05E5-EC2BA39D92B6}"/>
              </a:ext>
            </a:extLst>
          </p:cNvPr>
          <p:cNvSpPr>
            <a:spLocks noGrp="1"/>
          </p:cNvSpPr>
          <p:nvPr>
            <p:ph idx="1"/>
          </p:nvPr>
        </p:nvSpPr>
        <p:spPr/>
        <p:txBody>
          <a:bodyPr/>
          <a:lstStyle/>
          <a:p>
            <a:r>
              <a:rPr lang="en-US" dirty="0"/>
              <a:t>“For whoever is ashamed of me and of my words in this adulterous and sinful generation, of him will the Son of Man also be ashamed when he comes in the glory of his Father with the holy angels” (Mark 8:38; cf. Luke 9:26).</a:t>
            </a:r>
          </a:p>
          <a:p>
            <a:endParaRPr lang="en-US" dirty="0"/>
          </a:p>
        </p:txBody>
      </p:sp>
    </p:spTree>
    <p:extLst>
      <p:ext uri="{BB962C8B-B14F-4D97-AF65-F5344CB8AC3E}">
        <p14:creationId xmlns:p14="http://schemas.microsoft.com/office/powerpoint/2010/main" val="29724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0FE6-F222-788A-03C2-0E8CF8CB4640}"/>
              </a:ext>
            </a:extLst>
          </p:cNvPr>
          <p:cNvSpPr>
            <a:spLocks noGrp="1"/>
          </p:cNvSpPr>
          <p:nvPr>
            <p:ph type="title"/>
          </p:nvPr>
        </p:nvSpPr>
        <p:spPr/>
        <p:txBody>
          <a:bodyPr/>
          <a:lstStyle/>
          <a:p>
            <a:r>
              <a:rPr lang="en-US" dirty="0"/>
              <a:t>I Am Not Ashamed </a:t>
            </a:r>
          </a:p>
        </p:txBody>
      </p:sp>
      <p:sp>
        <p:nvSpPr>
          <p:cNvPr id="3" name="Content Placeholder 2">
            <a:extLst>
              <a:ext uri="{FF2B5EF4-FFF2-40B4-BE49-F238E27FC236}">
                <a16:creationId xmlns:a16="http://schemas.microsoft.com/office/drawing/2014/main" id="{3150E537-9E4F-148B-B806-3997F6C7E831}"/>
              </a:ext>
            </a:extLst>
          </p:cNvPr>
          <p:cNvSpPr>
            <a:spLocks noGrp="1"/>
          </p:cNvSpPr>
          <p:nvPr>
            <p:ph idx="1"/>
          </p:nvPr>
        </p:nvSpPr>
        <p:spPr/>
        <p:txBody>
          <a:bodyPr/>
          <a:lstStyle/>
          <a:p>
            <a:r>
              <a:rPr lang="en-US" dirty="0">
                <a:solidFill>
                  <a:srgbClr val="595682"/>
                </a:solidFill>
                <a:latin typeface="+mj-lt"/>
              </a:rPr>
              <a:t>What reason does one have to be ashamed?</a:t>
            </a:r>
          </a:p>
          <a:p>
            <a:pPr lvl="1"/>
            <a:r>
              <a:rPr lang="en-US" dirty="0"/>
              <a:t>Though Paul had reason, he was resolved to stand</a:t>
            </a:r>
          </a:p>
          <a:p>
            <a:pPr lvl="1"/>
            <a:r>
              <a:rPr lang="en-US" dirty="0"/>
              <a:t>Most gospel preachers have had no reason to be ashamed</a:t>
            </a:r>
          </a:p>
          <a:p>
            <a:pPr lvl="1"/>
            <a:r>
              <a:rPr lang="en-US" dirty="0"/>
              <a:t>Things are a changing</a:t>
            </a:r>
          </a:p>
        </p:txBody>
      </p:sp>
    </p:spTree>
    <p:extLst>
      <p:ext uri="{BB962C8B-B14F-4D97-AF65-F5344CB8AC3E}">
        <p14:creationId xmlns:p14="http://schemas.microsoft.com/office/powerpoint/2010/main" val="225149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0FE6-F222-788A-03C2-0E8CF8CB4640}"/>
              </a:ext>
            </a:extLst>
          </p:cNvPr>
          <p:cNvSpPr>
            <a:spLocks noGrp="1"/>
          </p:cNvSpPr>
          <p:nvPr>
            <p:ph type="title"/>
          </p:nvPr>
        </p:nvSpPr>
        <p:spPr/>
        <p:txBody>
          <a:bodyPr/>
          <a:lstStyle/>
          <a:p>
            <a:r>
              <a:rPr lang="en-US" dirty="0"/>
              <a:t>I Am Not Ashamed </a:t>
            </a:r>
          </a:p>
        </p:txBody>
      </p:sp>
      <p:sp>
        <p:nvSpPr>
          <p:cNvPr id="3" name="Content Placeholder 2">
            <a:extLst>
              <a:ext uri="{FF2B5EF4-FFF2-40B4-BE49-F238E27FC236}">
                <a16:creationId xmlns:a16="http://schemas.microsoft.com/office/drawing/2014/main" id="{3150E537-9E4F-148B-B806-3997F6C7E831}"/>
              </a:ext>
            </a:extLst>
          </p:cNvPr>
          <p:cNvSpPr>
            <a:spLocks noGrp="1"/>
          </p:cNvSpPr>
          <p:nvPr>
            <p:ph idx="1"/>
          </p:nvPr>
        </p:nvSpPr>
        <p:spPr/>
        <p:txBody>
          <a:bodyPr/>
          <a:lstStyle/>
          <a:p>
            <a:r>
              <a:rPr lang="en-US" dirty="0">
                <a:solidFill>
                  <a:schemeClr val="bg1">
                    <a:lumMod val="65000"/>
                  </a:schemeClr>
                </a:solidFill>
                <a:latin typeface="+mj-lt"/>
              </a:rPr>
              <a:t>What reason does one have to be ashamed?</a:t>
            </a:r>
          </a:p>
          <a:p>
            <a:r>
              <a:rPr lang="en-US" dirty="0">
                <a:solidFill>
                  <a:srgbClr val="595682"/>
                </a:solidFill>
                <a:latin typeface="+mj-lt"/>
              </a:rPr>
              <a:t>I am not ashamed of Bible morals</a:t>
            </a:r>
          </a:p>
        </p:txBody>
      </p:sp>
    </p:spTree>
    <p:extLst>
      <p:ext uri="{BB962C8B-B14F-4D97-AF65-F5344CB8AC3E}">
        <p14:creationId xmlns:p14="http://schemas.microsoft.com/office/powerpoint/2010/main" val="994225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0FE6-F222-788A-03C2-0E8CF8CB4640}"/>
              </a:ext>
            </a:extLst>
          </p:cNvPr>
          <p:cNvSpPr>
            <a:spLocks noGrp="1"/>
          </p:cNvSpPr>
          <p:nvPr>
            <p:ph type="title"/>
          </p:nvPr>
        </p:nvSpPr>
        <p:spPr/>
        <p:txBody>
          <a:bodyPr/>
          <a:lstStyle/>
          <a:p>
            <a:r>
              <a:rPr lang="en-US" dirty="0"/>
              <a:t>I Am Not Ashamed </a:t>
            </a:r>
          </a:p>
        </p:txBody>
      </p:sp>
      <p:sp>
        <p:nvSpPr>
          <p:cNvPr id="3" name="Content Placeholder 2">
            <a:extLst>
              <a:ext uri="{FF2B5EF4-FFF2-40B4-BE49-F238E27FC236}">
                <a16:creationId xmlns:a16="http://schemas.microsoft.com/office/drawing/2014/main" id="{3150E537-9E4F-148B-B806-3997F6C7E831}"/>
              </a:ext>
            </a:extLst>
          </p:cNvPr>
          <p:cNvSpPr>
            <a:spLocks noGrp="1"/>
          </p:cNvSpPr>
          <p:nvPr>
            <p:ph idx="1"/>
          </p:nvPr>
        </p:nvSpPr>
        <p:spPr/>
        <p:txBody>
          <a:bodyPr/>
          <a:lstStyle/>
          <a:p>
            <a:r>
              <a:rPr lang="en-US" dirty="0">
                <a:solidFill>
                  <a:schemeClr val="bg1">
                    <a:lumMod val="65000"/>
                  </a:schemeClr>
                </a:solidFill>
                <a:latin typeface="+mj-lt"/>
              </a:rPr>
              <a:t>What reason does one have to be ashamed?</a:t>
            </a:r>
          </a:p>
          <a:p>
            <a:r>
              <a:rPr lang="en-US" dirty="0">
                <a:solidFill>
                  <a:schemeClr val="bg1">
                    <a:lumMod val="65000"/>
                  </a:schemeClr>
                </a:solidFill>
                <a:latin typeface="+mj-lt"/>
              </a:rPr>
              <a:t>I am not ashamed of Bible morals</a:t>
            </a:r>
          </a:p>
          <a:p>
            <a:r>
              <a:rPr lang="en-US" dirty="0">
                <a:solidFill>
                  <a:srgbClr val="595682"/>
                </a:solidFill>
                <a:latin typeface="+mj-lt"/>
              </a:rPr>
              <a:t>I am not ashamed to talk to people about Jesus</a:t>
            </a:r>
          </a:p>
        </p:txBody>
      </p:sp>
    </p:spTree>
    <p:extLst>
      <p:ext uri="{BB962C8B-B14F-4D97-AF65-F5344CB8AC3E}">
        <p14:creationId xmlns:p14="http://schemas.microsoft.com/office/powerpoint/2010/main" val="753780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0FE6-F222-788A-03C2-0E8CF8CB4640}"/>
              </a:ext>
            </a:extLst>
          </p:cNvPr>
          <p:cNvSpPr>
            <a:spLocks noGrp="1"/>
          </p:cNvSpPr>
          <p:nvPr>
            <p:ph type="title"/>
          </p:nvPr>
        </p:nvSpPr>
        <p:spPr/>
        <p:txBody>
          <a:bodyPr/>
          <a:lstStyle/>
          <a:p>
            <a:r>
              <a:rPr lang="en-US" dirty="0"/>
              <a:t>I Am Not Ashamed </a:t>
            </a:r>
          </a:p>
        </p:txBody>
      </p:sp>
      <p:sp>
        <p:nvSpPr>
          <p:cNvPr id="3" name="Content Placeholder 2">
            <a:extLst>
              <a:ext uri="{FF2B5EF4-FFF2-40B4-BE49-F238E27FC236}">
                <a16:creationId xmlns:a16="http://schemas.microsoft.com/office/drawing/2014/main" id="{3150E537-9E4F-148B-B806-3997F6C7E831}"/>
              </a:ext>
            </a:extLst>
          </p:cNvPr>
          <p:cNvSpPr>
            <a:spLocks noGrp="1"/>
          </p:cNvSpPr>
          <p:nvPr>
            <p:ph idx="1"/>
          </p:nvPr>
        </p:nvSpPr>
        <p:spPr/>
        <p:txBody>
          <a:bodyPr/>
          <a:lstStyle/>
          <a:p>
            <a:r>
              <a:rPr lang="en-US" dirty="0">
                <a:solidFill>
                  <a:schemeClr val="bg1">
                    <a:lumMod val="65000"/>
                  </a:schemeClr>
                </a:solidFill>
                <a:latin typeface="+mj-lt"/>
              </a:rPr>
              <a:t>What reason does one have to be ashamed?</a:t>
            </a:r>
          </a:p>
          <a:p>
            <a:r>
              <a:rPr lang="en-US" dirty="0">
                <a:solidFill>
                  <a:schemeClr val="bg1">
                    <a:lumMod val="65000"/>
                  </a:schemeClr>
                </a:solidFill>
                <a:latin typeface="+mj-lt"/>
              </a:rPr>
              <a:t>I am not ashamed of Bible morals</a:t>
            </a:r>
          </a:p>
          <a:p>
            <a:r>
              <a:rPr lang="en-US" dirty="0">
                <a:solidFill>
                  <a:schemeClr val="bg1">
                    <a:lumMod val="65000"/>
                  </a:schemeClr>
                </a:solidFill>
                <a:latin typeface="+mj-lt"/>
              </a:rPr>
              <a:t>I am not ashamed to talk to people about Jesus</a:t>
            </a:r>
          </a:p>
          <a:p>
            <a:r>
              <a:rPr lang="en-US" dirty="0">
                <a:solidFill>
                  <a:srgbClr val="595682"/>
                </a:solidFill>
                <a:latin typeface="+mj-lt"/>
              </a:rPr>
              <a:t>I am not ashamed of Jesus’s church</a:t>
            </a:r>
          </a:p>
          <a:p>
            <a:pPr lvl="1"/>
            <a:r>
              <a:rPr lang="en-US" dirty="0">
                <a:solidFill>
                  <a:srgbClr val="595682"/>
                </a:solidFill>
                <a:latin typeface="+mj-lt"/>
              </a:rPr>
              <a:t>Its worship</a:t>
            </a:r>
          </a:p>
          <a:p>
            <a:pPr lvl="1"/>
            <a:r>
              <a:rPr lang="en-US" dirty="0">
                <a:solidFill>
                  <a:srgbClr val="595682"/>
                </a:solidFill>
                <a:latin typeface="+mj-lt"/>
              </a:rPr>
              <a:t>Its oneness</a:t>
            </a:r>
          </a:p>
          <a:p>
            <a:pPr lvl="1"/>
            <a:r>
              <a:rPr lang="en-US" dirty="0">
                <a:solidFill>
                  <a:srgbClr val="595682"/>
                </a:solidFill>
                <a:latin typeface="+mj-lt"/>
              </a:rPr>
              <a:t>Its mission</a:t>
            </a:r>
          </a:p>
        </p:txBody>
      </p:sp>
    </p:spTree>
    <p:extLst>
      <p:ext uri="{BB962C8B-B14F-4D97-AF65-F5344CB8AC3E}">
        <p14:creationId xmlns:p14="http://schemas.microsoft.com/office/powerpoint/2010/main" val="159627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arn(inVertic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arn(inVertic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arn(in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00FE6-F222-788A-03C2-0E8CF8CB4640}"/>
              </a:ext>
            </a:extLst>
          </p:cNvPr>
          <p:cNvSpPr>
            <a:spLocks noGrp="1"/>
          </p:cNvSpPr>
          <p:nvPr>
            <p:ph type="title"/>
          </p:nvPr>
        </p:nvSpPr>
        <p:spPr/>
        <p:txBody>
          <a:bodyPr/>
          <a:lstStyle/>
          <a:p>
            <a:r>
              <a:rPr lang="en-US" dirty="0"/>
              <a:t>I Am Not Ashamed </a:t>
            </a:r>
          </a:p>
        </p:txBody>
      </p:sp>
      <p:sp>
        <p:nvSpPr>
          <p:cNvPr id="3" name="Content Placeholder 2">
            <a:extLst>
              <a:ext uri="{FF2B5EF4-FFF2-40B4-BE49-F238E27FC236}">
                <a16:creationId xmlns:a16="http://schemas.microsoft.com/office/drawing/2014/main" id="{3150E537-9E4F-148B-B806-3997F6C7E831}"/>
              </a:ext>
            </a:extLst>
          </p:cNvPr>
          <p:cNvSpPr>
            <a:spLocks noGrp="1"/>
          </p:cNvSpPr>
          <p:nvPr>
            <p:ph idx="1"/>
          </p:nvPr>
        </p:nvSpPr>
        <p:spPr/>
        <p:txBody>
          <a:bodyPr/>
          <a:lstStyle/>
          <a:p>
            <a:r>
              <a:rPr lang="en-US" dirty="0">
                <a:solidFill>
                  <a:schemeClr val="bg1">
                    <a:lumMod val="65000"/>
                  </a:schemeClr>
                </a:solidFill>
                <a:latin typeface="+mj-lt"/>
              </a:rPr>
              <a:t>What reason does one have to be ashamed?</a:t>
            </a:r>
          </a:p>
          <a:p>
            <a:r>
              <a:rPr lang="en-US" dirty="0">
                <a:solidFill>
                  <a:schemeClr val="bg1">
                    <a:lumMod val="65000"/>
                  </a:schemeClr>
                </a:solidFill>
                <a:latin typeface="+mj-lt"/>
              </a:rPr>
              <a:t>I am not ashamed of Bible morals</a:t>
            </a:r>
          </a:p>
          <a:p>
            <a:r>
              <a:rPr lang="en-US" dirty="0">
                <a:solidFill>
                  <a:schemeClr val="bg1">
                    <a:lumMod val="65000"/>
                  </a:schemeClr>
                </a:solidFill>
                <a:latin typeface="+mj-lt"/>
              </a:rPr>
              <a:t>I am not ashamed to talk to people about Jesus</a:t>
            </a:r>
          </a:p>
          <a:p>
            <a:r>
              <a:rPr lang="en-US" dirty="0">
                <a:solidFill>
                  <a:schemeClr val="bg1">
                    <a:lumMod val="65000"/>
                  </a:schemeClr>
                </a:solidFill>
                <a:latin typeface="+mj-lt"/>
              </a:rPr>
              <a:t>I am not ashamed of Jesus’s church</a:t>
            </a:r>
          </a:p>
          <a:p>
            <a:r>
              <a:rPr lang="en-US" dirty="0">
                <a:solidFill>
                  <a:srgbClr val="595682"/>
                </a:solidFill>
                <a:latin typeface="+mj-lt"/>
              </a:rPr>
              <a:t>I am not ashamed to suffer persecution for Jesus</a:t>
            </a:r>
          </a:p>
        </p:txBody>
      </p:sp>
    </p:spTree>
    <p:extLst>
      <p:ext uri="{BB962C8B-B14F-4D97-AF65-F5344CB8AC3E}">
        <p14:creationId xmlns:p14="http://schemas.microsoft.com/office/powerpoint/2010/main" val="1124851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Remarkable Visual Reconstruction of the Ancient Roman Soldier from 8th  century BC to 3rd Century AD | Roman soldiers, Roman warriors, Ancient  romans">
            <a:extLst>
              <a:ext uri="{FF2B5EF4-FFF2-40B4-BE49-F238E27FC236}">
                <a16:creationId xmlns:a16="http://schemas.microsoft.com/office/drawing/2014/main" id="{4C21B373-1543-2364-AFA9-461300E9B397}"/>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flipH="1">
            <a:off x="8382000" y="105014"/>
            <a:ext cx="3810000" cy="62293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99F72A52-91DB-11F2-24DA-D0741E8AB8BF}"/>
              </a:ext>
            </a:extLst>
          </p:cNvPr>
          <p:cNvSpPr txBox="1"/>
          <p:nvPr/>
        </p:nvSpPr>
        <p:spPr>
          <a:xfrm>
            <a:off x="521293" y="243512"/>
            <a:ext cx="4204531" cy="6370975"/>
          </a:xfrm>
          <a:prstGeom prst="rect">
            <a:avLst/>
          </a:prstGeom>
          <a:noFill/>
        </p:spPr>
        <p:txBody>
          <a:bodyPr wrap="square" rtlCol="0">
            <a:spAutoFit/>
          </a:bodyPr>
          <a:lstStyle/>
          <a:p>
            <a:r>
              <a:rPr lang="en-US" sz="2400" b="0" i="0" u="none" strike="noStrike" baseline="0" dirty="0">
                <a:latin typeface="Source Sans Pro Semibold" panose="020B0603030403020204" pitchFamily="34" charset="0"/>
              </a:rPr>
              <a:t>Stand up, stand up for Jesus,</a:t>
            </a:r>
          </a:p>
          <a:p>
            <a:r>
              <a:rPr lang="en-US" sz="2400" b="0" i="0" u="none" strike="noStrike" baseline="0" dirty="0">
                <a:latin typeface="Source Sans Pro Semibold" panose="020B0603030403020204" pitchFamily="34" charset="0"/>
              </a:rPr>
              <a:t>Ye soldiers of the cross;</a:t>
            </a:r>
          </a:p>
          <a:p>
            <a:r>
              <a:rPr lang="en-US" sz="2400" b="0" i="0" u="none" strike="noStrike" baseline="0" dirty="0">
                <a:latin typeface="Source Sans Pro Semibold" panose="020B0603030403020204" pitchFamily="34" charset="0"/>
              </a:rPr>
              <a:t>Lift high his royal banner,</a:t>
            </a:r>
          </a:p>
          <a:p>
            <a:r>
              <a:rPr lang="en-US" sz="2400" b="0" i="0" u="none" strike="noStrike" baseline="0" dirty="0">
                <a:latin typeface="Source Sans Pro Semibold" panose="020B0603030403020204" pitchFamily="34" charset="0"/>
              </a:rPr>
              <a:t>It must not suffer loss.</a:t>
            </a:r>
          </a:p>
          <a:p>
            <a:r>
              <a:rPr lang="en-US" sz="2400" b="0" i="0" u="none" strike="noStrike" baseline="0" dirty="0">
                <a:latin typeface="Source Sans Pro Semibold" panose="020B0603030403020204" pitchFamily="34" charset="0"/>
              </a:rPr>
              <a:t>From victory unto victory</a:t>
            </a:r>
          </a:p>
          <a:p>
            <a:r>
              <a:rPr lang="en-US" sz="2400" b="0" i="0" u="none" strike="noStrike" baseline="0" dirty="0">
                <a:latin typeface="Source Sans Pro Semibold" panose="020B0603030403020204" pitchFamily="34" charset="0"/>
              </a:rPr>
              <a:t>His army shall he lead,</a:t>
            </a:r>
          </a:p>
          <a:p>
            <a:r>
              <a:rPr lang="en-US" sz="2400" b="0" i="0" u="none" strike="noStrike" baseline="0" dirty="0">
                <a:latin typeface="Source Sans Pro Semibold" panose="020B0603030403020204" pitchFamily="34" charset="0"/>
              </a:rPr>
              <a:t>Till every foe is vanquished,</a:t>
            </a:r>
          </a:p>
          <a:p>
            <a:r>
              <a:rPr lang="en-US" sz="2400" b="0" i="0" u="none" strike="noStrike" baseline="0" dirty="0">
                <a:latin typeface="Source Sans Pro Semibold" panose="020B0603030403020204" pitchFamily="34" charset="0"/>
              </a:rPr>
              <a:t>And Christ is Lord indeed.</a:t>
            </a:r>
          </a:p>
          <a:p>
            <a:endParaRPr lang="en-US" sz="2400" b="0" i="0" u="none" strike="noStrike" baseline="0" dirty="0">
              <a:latin typeface="Source Sans Pro Semibold" panose="020B0603030403020204" pitchFamily="34" charset="0"/>
            </a:endParaRPr>
          </a:p>
          <a:p>
            <a:r>
              <a:rPr lang="en-US" sz="2400" b="0" i="0" u="none" strike="noStrike" baseline="0" dirty="0">
                <a:latin typeface="Source Sans Pro Semibold" panose="020B0603030403020204" pitchFamily="34" charset="0"/>
              </a:rPr>
              <a:t>Stand up, stand up for Jesus,</a:t>
            </a:r>
          </a:p>
          <a:p>
            <a:r>
              <a:rPr lang="en-US" sz="2400" b="0" i="0" u="none" strike="noStrike" baseline="0" dirty="0">
                <a:latin typeface="Source Sans Pro Semibold" panose="020B0603030403020204" pitchFamily="34" charset="0"/>
              </a:rPr>
              <a:t>Stand in his strength alone;</a:t>
            </a:r>
          </a:p>
          <a:p>
            <a:r>
              <a:rPr lang="en-US" sz="2400" b="0" i="0" u="none" strike="noStrike" baseline="0" dirty="0">
                <a:latin typeface="Source Sans Pro Semibold" panose="020B0603030403020204" pitchFamily="34" charset="0"/>
              </a:rPr>
              <a:t>The arm of flesh will fail you,</a:t>
            </a:r>
          </a:p>
          <a:p>
            <a:r>
              <a:rPr lang="en-US" sz="2400" b="0" i="0" u="none" strike="noStrike" baseline="0" dirty="0">
                <a:latin typeface="Source Sans Pro Semibold" panose="020B0603030403020204" pitchFamily="34" charset="0"/>
              </a:rPr>
              <a:t>Ye dare not trust your own.</a:t>
            </a:r>
          </a:p>
          <a:p>
            <a:r>
              <a:rPr lang="en-US" sz="2400" b="0" i="0" u="none" strike="noStrike" baseline="0" dirty="0">
                <a:latin typeface="Source Sans Pro Semibold" panose="020B0603030403020204" pitchFamily="34" charset="0"/>
              </a:rPr>
              <a:t>Put on the gospel armor,</a:t>
            </a:r>
          </a:p>
          <a:p>
            <a:r>
              <a:rPr lang="en-US" sz="2400" b="0" i="0" u="none" strike="noStrike" baseline="0" dirty="0">
                <a:latin typeface="Source Sans Pro Semibold" panose="020B0603030403020204" pitchFamily="34" charset="0"/>
              </a:rPr>
              <a:t>Each piece put on with prayer;</a:t>
            </a:r>
          </a:p>
          <a:p>
            <a:r>
              <a:rPr lang="en-US" sz="2400" b="0" i="0" u="none" strike="noStrike" baseline="0" dirty="0">
                <a:latin typeface="Source Sans Pro Semibold" panose="020B0603030403020204" pitchFamily="34" charset="0"/>
              </a:rPr>
              <a:t>Where duty calls or danger,</a:t>
            </a:r>
          </a:p>
          <a:p>
            <a:r>
              <a:rPr lang="en-US" sz="2400" b="0" i="0" u="none" strike="noStrike" baseline="0" dirty="0">
                <a:latin typeface="Source Sans Pro Semibold" panose="020B0603030403020204" pitchFamily="34" charset="0"/>
              </a:rPr>
              <a:t>Be never wanting there.</a:t>
            </a:r>
          </a:p>
        </p:txBody>
      </p:sp>
      <p:sp>
        <p:nvSpPr>
          <p:cNvPr id="3" name="TextBox 2">
            <a:extLst>
              <a:ext uri="{FF2B5EF4-FFF2-40B4-BE49-F238E27FC236}">
                <a16:creationId xmlns:a16="http://schemas.microsoft.com/office/drawing/2014/main" id="{71D81949-1C95-372C-4ECD-71F83A066A64}"/>
              </a:ext>
            </a:extLst>
          </p:cNvPr>
          <p:cNvSpPr txBox="1"/>
          <p:nvPr/>
        </p:nvSpPr>
        <p:spPr>
          <a:xfrm>
            <a:off x="5956418" y="3567499"/>
            <a:ext cx="5400942" cy="3046988"/>
          </a:xfrm>
          <a:prstGeom prst="rect">
            <a:avLst/>
          </a:prstGeom>
          <a:noFill/>
        </p:spPr>
        <p:txBody>
          <a:bodyPr wrap="square" rtlCol="0">
            <a:spAutoFit/>
          </a:bodyPr>
          <a:lstStyle/>
          <a:p>
            <a:r>
              <a:rPr lang="en-US" sz="2400" b="0" i="0" u="none" strike="noStrike" baseline="0" dirty="0"/>
              <a:t>Stand up, stand up for Jesus,</a:t>
            </a:r>
          </a:p>
          <a:p>
            <a:r>
              <a:rPr lang="en-US" sz="2400" b="0" i="0" u="none" strike="noStrike" baseline="0" dirty="0"/>
              <a:t>The strife will not be long;</a:t>
            </a:r>
          </a:p>
          <a:p>
            <a:r>
              <a:rPr lang="en-US" sz="2400" b="0" i="0" u="none" strike="noStrike" baseline="0" dirty="0"/>
              <a:t>This day the noise of battle,</a:t>
            </a:r>
          </a:p>
          <a:p>
            <a:r>
              <a:rPr lang="en-US" sz="2400" b="0" i="0" u="none" strike="noStrike" baseline="0" dirty="0"/>
              <a:t>The next the victor’s song.</a:t>
            </a:r>
          </a:p>
          <a:p>
            <a:r>
              <a:rPr lang="en-US" sz="2400" b="0" i="0" u="none" strike="noStrike" baseline="0" dirty="0"/>
              <a:t>To those who vanquish evil</a:t>
            </a:r>
          </a:p>
          <a:p>
            <a:r>
              <a:rPr lang="en-US" sz="2400" b="0" i="0" u="none" strike="noStrike" baseline="0" dirty="0"/>
              <a:t>A crown of life shall be;</a:t>
            </a:r>
          </a:p>
          <a:p>
            <a:r>
              <a:rPr lang="en-US" sz="2400" b="0" i="0" u="none" strike="noStrike" baseline="0" dirty="0"/>
              <a:t>They with the King of Glory</a:t>
            </a:r>
          </a:p>
          <a:p>
            <a:r>
              <a:rPr lang="en-US" sz="2400" b="0" i="0" u="none" strike="noStrike" baseline="0" dirty="0"/>
              <a:t>Shall reign eternally.</a:t>
            </a:r>
            <a:endParaRPr lang="en-US" sz="2400" dirty="0"/>
          </a:p>
        </p:txBody>
      </p:sp>
      <p:sp>
        <p:nvSpPr>
          <p:cNvPr id="4" name="TextBox 3">
            <a:extLst>
              <a:ext uri="{FF2B5EF4-FFF2-40B4-BE49-F238E27FC236}">
                <a16:creationId xmlns:a16="http://schemas.microsoft.com/office/drawing/2014/main" id="{2D326145-81F6-CA38-31CB-A856E68895FA}"/>
              </a:ext>
            </a:extLst>
          </p:cNvPr>
          <p:cNvSpPr txBox="1"/>
          <p:nvPr/>
        </p:nvSpPr>
        <p:spPr>
          <a:xfrm>
            <a:off x="3999431" y="1016949"/>
            <a:ext cx="5982056" cy="954107"/>
          </a:xfrm>
          <a:prstGeom prst="rect">
            <a:avLst/>
          </a:prstGeom>
          <a:noFill/>
        </p:spPr>
        <p:txBody>
          <a:bodyPr wrap="square" rtlCol="0">
            <a:spAutoFit/>
          </a:bodyPr>
          <a:lstStyle/>
          <a:p>
            <a:r>
              <a:rPr lang="en-US" sz="3200" dirty="0">
                <a:solidFill>
                  <a:srgbClr val="C00000"/>
                </a:solidFill>
                <a:latin typeface="+mj-lt"/>
              </a:rPr>
              <a:t>“Stand Up, Stand Up for Jesus”</a:t>
            </a:r>
          </a:p>
          <a:p>
            <a:pPr algn="ctr"/>
            <a:r>
              <a:rPr lang="en-US" sz="2400" dirty="0">
                <a:latin typeface="+mj-lt"/>
              </a:rPr>
              <a:t>Bart Millard</a:t>
            </a:r>
          </a:p>
        </p:txBody>
      </p:sp>
    </p:spTree>
    <p:extLst>
      <p:ext uri="{BB962C8B-B14F-4D97-AF65-F5344CB8AC3E}">
        <p14:creationId xmlns:p14="http://schemas.microsoft.com/office/powerpoint/2010/main" val="1676547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2490</TotalTime>
  <Words>456</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Source Sans Pro Black</vt:lpstr>
      <vt:lpstr>Source Sans Pro Semibold</vt:lpstr>
      <vt:lpstr>Work Sans ExtraBold</vt:lpstr>
      <vt:lpstr>Office Theme</vt:lpstr>
      <vt:lpstr>PowerPoint Presentation</vt:lpstr>
      <vt:lpstr>PowerPoint Presentation</vt:lpstr>
      <vt:lpstr>Mark 8:38</vt:lpstr>
      <vt:lpstr>I Am Not Ashamed </vt:lpstr>
      <vt:lpstr>I Am Not Ashamed </vt:lpstr>
      <vt:lpstr>I Am Not Ashamed </vt:lpstr>
      <vt:lpstr>I Am Not Ashamed </vt:lpstr>
      <vt:lpstr>I Am Not Ashamed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57</cp:revision>
  <dcterms:created xsi:type="dcterms:W3CDTF">2022-05-27T13:44:17Z</dcterms:created>
  <dcterms:modified xsi:type="dcterms:W3CDTF">2023-02-05T19:59:54Z</dcterms:modified>
</cp:coreProperties>
</file>