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9" r:id="rId2"/>
    <p:sldId id="357" r:id="rId3"/>
    <p:sldId id="356" r:id="rId4"/>
    <p:sldId id="358" r:id="rId5"/>
    <p:sldId id="359" r:id="rId6"/>
    <p:sldId id="360" r:id="rId7"/>
    <p:sldId id="361" r:id="rId8"/>
    <p:sldId id="362" r:id="rId9"/>
    <p:sldId id="363" r:id="rId10"/>
    <p:sldId id="366" r:id="rId11"/>
    <p:sldId id="364" r:id="rId12"/>
    <p:sldId id="3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3D5C"/>
    <a:srgbClr val="3E382C"/>
    <a:srgbClr val="AE885E"/>
    <a:srgbClr val="723736"/>
    <a:srgbClr val="A23C30"/>
    <a:srgbClr val="D5684B"/>
    <a:srgbClr val="1D3D81"/>
    <a:srgbClr val="788945"/>
    <a:srgbClr val="CF4B5E"/>
    <a:srgbClr val="462F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8684C-0C55-45E8-80E2-B6E8564480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959AFD-3D78-4A01-8925-1D85824F08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0670F8-311E-4B49-BC74-E855B9164244}"/>
              </a:ext>
            </a:extLst>
          </p:cNvPr>
          <p:cNvSpPr>
            <a:spLocks noGrp="1"/>
          </p:cNvSpPr>
          <p:nvPr>
            <p:ph type="dt" sz="half" idx="10"/>
          </p:nvPr>
        </p:nvSpPr>
        <p:spPr/>
        <p:txBody>
          <a:bodyPr/>
          <a:lstStyle/>
          <a:p>
            <a:fld id="{B2D8B8F1-9098-4AF8-9193-4142E79ED368}" type="datetimeFigureOut">
              <a:rPr lang="en-US" smtClean="0"/>
              <a:t>2/18/2023</a:t>
            </a:fld>
            <a:endParaRPr lang="en-US"/>
          </a:p>
        </p:txBody>
      </p:sp>
      <p:sp>
        <p:nvSpPr>
          <p:cNvPr id="5" name="Footer Placeholder 4">
            <a:extLst>
              <a:ext uri="{FF2B5EF4-FFF2-40B4-BE49-F238E27FC236}">
                <a16:creationId xmlns:a16="http://schemas.microsoft.com/office/drawing/2014/main" id="{D43EDB2F-2BCC-4AFA-9AA9-1052518987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D2967A-33EB-44A1-9AED-0D0E10EC6426}"/>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199407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A3C18-130F-42B0-859F-70F981A259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CF9B8B-D46E-485F-8D04-72EEB896FF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3405FC-81DF-4CA2-B648-F2209D03D50C}"/>
              </a:ext>
            </a:extLst>
          </p:cNvPr>
          <p:cNvSpPr>
            <a:spLocks noGrp="1"/>
          </p:cNvSpPr>
          <p:nvPr>
            <p:ph type="dt" sz="half" idx="10"/>
          </p:nvPr>
        </p:nvSpPr>
        <p:spPr/>
        <p:txBody>
          <a:bodyPr/>
          <a:lstStyle/>
          <a:p>
            <a:fld id="{B2D8B8F1-9098-4AF8-9193-4142E79ED368}" type="datetimeFigureOut">
              <a:rPr lang="en-US" smtClean="0"/>
              <a:t>2/18/2023</a:t>
            </a:fld>
            <a:endParaRPr lang="en-US"/>
          </a:p>
        </p:txBody>
      </p:sp>
      <p:sp>
        <p:nvSpPr>
          <p:cNvPr id="5" name="Footer Placeholder 4">
            <a:extLst>
              <a:ext uri="{FF2B5EF4-FFF2-40B4-BE49-F238E27FC236}">
                <a16:creationId xmlns:a16="http://schemas.microsoft.com/office/drawing/2014/main" id="{120DCF02-BBFD-4F34-B66C-A8561920F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AFAF25-6F7C-474E-A97D-8BA644BD32DC}"/>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54214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D04279-96E9-4F51-B1C5-9A0BA52C18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C7D03E-60BE-43EB-B18C-EB0839287F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83B66-F024-4F26-879F-DC5959A934F1}"/>
              </a:ext>
            </a:extLst>
          </p:cNvPr>
          <p:cNvSpPr>
            <a:spLocks noGrp="1"/>
          </p:cNvSpPr>
          <p:nvPr>
            <p:ph type="dt" sz="half" idx="10"/>
          </p:nvPr>
        </p:nvSpPr>
        <p:spPr/>
        <p:txBody>
          <a:bodyPr/>
          <a:lstStyle/>
          <a:p>
            <a:fld id="{B2D8B8F1-9098-4AF8-9193-4142E79ED368}" type="datetimeFigureOut">
              <a:rPr lang="en-US" smtClean="0"/>
              <a:t>2/18/2023</a:t>
            </a:fld>
            <a:endParaRPr lang="en-US"/>
          </a:p>
        </p:txBody>
      </p:sp>
      <p:sp>
        <p:nvSpPr>
          <p:cNvPr id="5" name="Footer Placeholder 4">
            <a:extLst>
              <a:ext uri="{FF2B5EF4-FFF2-40B4-BE49-F238E27FC236}">
                <a16:creationId xmlns:a16="http://schemas.microsoft.com/office/drawing/2014/main" id="{C2777EBA-E220-4A6D-9711-2260C64B23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709902-918D-4B5A-BE0B-8747C9F9858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06458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469F0-209E-4DAF-95E0-C9D6667C734B}"/>
              </a:ext>
            </a:extLst>
          </p:cNvPr>
          <p:cNvSpPr>
            <a:spLocks noGrp="1"/>
          </p:cNvSpPr>
          <p:nvPr>
            <p:ph type="title"/>
          </p:nvPr>
        </p:nvSpPr>
        <p:spPr>
          <a:solidFill>
            <a:srgbClr val="AE885E">
              <a:alpha val="40000"/>
            </a:srgbClr>
          </a:solidFill>
        </p:spPr>
        <p:txBody>
          <a:bodyPr/>
          <a:lstStyle>
            <a:lvl1pPr>
              <a:defRPr>
                <a:solidFill>
                  <a:srgbClr val="3E382C"/>
                </a:solidFill>
                <a:latin typeface="+mj-lt"/>
              </a:defRPr>
            </a:lvl1pPr>
          </a:lstStyle>
          <a:p>
            <a:r>
              <a:rPr lang="en-US" dirty="0"/>
              <a:t>Click to edit Master title style</a:t>
            </a:r>
          </a:p>
        </p:txBody>
      </p:sp>
      <p:sp>
        <p:nvSpPr>
          <p:cNvPr id="3" name="Content Placeholder 2">
            <a:extLst>
              <a:ext uri="{FF2B5EF4-FFF2-40B4-BE49-F238E27FC236}">
                <a16:creationId xmlns:a16="http://schemas.microsoft.com/office/drawing/2014/main" id="{D0CAE664-B815-4EBC-B42F-138ADE9F57E2}"/>
              </a:ext>
            </a:extLst>
          </p:cNvPr>
          <p:cNvSpPr>
            <a:spLocks noGrp="1"/>
          </p:cNvSpPr>
          <p:nvPr>
            <p:ph idx="1"/>
          </p:nvPr>
        </p:nvSpPr>
        <p:spPr>
          <a:xfrm>
            <a:off x="838200" y="1859786"/>
            <a:ext cx="10515600" cy="4496564"/>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290E768-88F0-40D9-B264-E740B0C81F27}"/>
              </a:ext>
            </a:extLst>
          </p:cNvPr>
          <p:cNvSpPr>
            <a:spLocks noGrp="1"/>
          </p:cNvSpPr>
          <p:nvPr>
            <p:ph type="dt" sz="half" idx="10"/>
          </p:nvPr>
        </p:nvSpPr>
        <p:spPr/>
        <p:txBody>
          <a:bodyPr/>
          <a:lstStyle/>
          <a:p>
            <a:fld id="{B2D8B8F1-9098-4AF8-9193-4142E79ED368}" type="datetimeFigureOut">
              <a:rPr lang="en-US" smtClean="0"/>
              <a:t>2/18/2023</a:t>
            </a:fld>
            <a:endParaRPr lang="en-US"/>
          </a:p>
        </p:txBody>
      </p:sp>
      <p:sp>
        <p:nvSpPr>
          <p:cNvPr id="5" name="Footer Placeholder 4">
            <a:extLst>
              <a:ext uri="{FF2B5EF4-FFF2-40B4-BE49-F238E27FC236}">
                <a16:creationId xmlns:a16="http://schemas.microsoft.com/office/drawing/2014/main" id="{4859A2B6-8DA0-478E-95BF-615F2D6C9A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F6EA12-FA3D-4A6F-AC50-7CB6CEE8F80B}"/>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56911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0FB5F-9710-42EB-9CAC-E9F83C6E97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32C872-3CFA-4E36-92E7-7103490E36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45EBD4-3AC9-45CB-9C63-502DEAE85469}"/>
              </a:ext>
            </a:extLst>
          </p:cNvPr>
          <p:cNvSpPr>
            <a:spLocks noGrp="1"/>
          </p:cNvSpPr>
          <p:nvPr>
            <p:ph type="dt" sz="half" idx="10"/>
          </p:nvPr>
        </p:nvSpPr>
        <p:spPr/>
        <p:txBody>
          <a:bodyPr/>
          <a:lstStyle/>
          <a:p>
            <a:fld id="{B2D8B8F1-9098-4AF8-9193-4142E79ED368}" type="datetimeFigureOut">
              <a:rPr lang="en-US" smtClean="0"/>
              <a:t>2/18/2023</a:t>
            </a:fld>
            <a:endParaRPr lang="en-US"/>
          </a:p>
        </p:txBody>
      </p:sp>
      <p:sp>
        <p:nvSpPr>
          <p:cNvPr id="5" name="Footer Placeholder 4">
            <a:extLst>
              <a:ext uri="{FF2B5EF4-FFF2-40B4-BE49-F238E27FC236}">
                <a16:creationId xmlns:a16="http://schemas.microsoft.com/office/drawing/2014/main" id="{4E4164B2-4293-4C8B-992F-5CC36C5B13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DE91A7-7B35-4C93-B316-FC3DE1EAFE83}"/>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370845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9AE7B-27D2-4C44-B204-4D5B25CB69D0}"/>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E1AA215-F25E-451D-9524-30FFDDC306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9D64EB-3A19-4D96-8E04-FEF33A31E9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ECF5120-129F-4DDD-9119-C8F6B35B8439}"/>
              </a:ext>
            </a:extLst>
          </p:cNvPr>
          <p:cNvSpPr>
            <a:spLocks noGrp="1"/>
          </p:cNvSpPr>
          <p:nvPr>
            <p:ph type="dt" sz="half" idx="10"/>
          </p:nvPr>
        </p:nvSpPr>
        <p:spPr/>
        <p:txBody>
          <a:bodyPr/>
          <a:lstStyle/>
          <a:p>
            <a:fld id="{B2D8B8F1-9098-4AF8-9193-4142E79ED368}" type="datetimeFigureOut">
              <a:rPr lang="en-US" smtClean="0"/>
              <a:t>2/18/2023</a:t>
            </a:fld>
            <a:endParaRPr lang="en-US"/>
          </a:p>
        </p:txBody>
      </p:sp>
      <p:sp>
        <p:nvSpPr>
          <p:cNvPr id="6" name="Footer Placeholder 5">
            <a:extLst>
              <a:ext uri="{FF2B5EF4-FFF2-40B4-BE49-F238E27FC236}">
                <a16:creationId xmlns:a16="http://schemas.microsoft.com/office/drawing/2014/main" id="{BB26E8A7-376D-42EF-89A1-E1B3B11122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117E5E-12E5-41D3-BF0C-E8C6F23C329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3612143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EF9CF-694E-46EB-8D5D-6443C24BCE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5D5EAC9-8E87-4B30-800B-A09A95C500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F14CE9-9C06-4FC6-AF2D-8050426EA9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28D84BD-3244-4ACC-8880-C2B9263EC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E0583-3A54-4438-8037-35B81C41ECE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02BAE4-1B6F-492E-92EE-B06404D7BD29}"/>
              </a:ext>
            </a:extLst>
          </p:cNvPr>
          <p:cNvSpPr>
            <a:spLocks noGrp="1"/>
          </p:cNvSpPr>
          <p:nvPr>
            <p:ph type="dt" sz="half" idx="10"/>
          </p:nvPr>
        </p:nvSpPr>
        <p:spPr/>
        <p:txBody>
          <a:bodyPr/>
          <a:lstStyle/>
          <a:p>
            <a:fld id="{B2D8B8F1-9098-4AF8-9193-4142E79ED368}" type="datetimeFigureOut">
              <a:rPr lang="en-US" smtClean="0"/>
              <a:t>2/18/2023</a:t>
            </a:fld>
            <a:endParaRPr lang="en-US"/>
          </a:p>
        </p:txBody>
      </p:sp>
      <p:sp>
        <p:nvSpPr>
          <p:cNvPr id="8" name="Footer Placeholder 7">
            <a:extLst>
              <a:ext uri="{FF2B5EF4-FFF2-40B4-BE49-F238E27FC236}">
                <a16:creationId xmlns:a16="http://schemas.microsoft.com/office/drawing/2014/main" id="{4DA55760-865F-4EC1-B3E9-21F6A7B8C6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BA8295-4E33-48F2-9183-FDC0A9D4A2B4}"/>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1334637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D2E7-6BE1-4C3C-BB32-C8E3FB40E85E}"/>
              </a:ext>
            </a:extLst>
          </p:cNvPr>
          <p:cNvSpPr>
            <a:spLocks noGrp="1"/>
          </p:cNvSpPr>
          <p:nvPr>
            <p:ph type="title"/>
          </p:nvPr>
        </p:nvSpPr>
        <p:spPr>
          <a:solidFill>
            <a:srgbClr val="AE885E">
              <a:alpha val="36000"/>
            </a:srgbClr>
          </a:solidFill>
        </p:spPr>
        <p:txBody>
          <a:bodyPr/>
          <a:lstStyle>
            <a:lvl1pPr>
              <a:defRPr>
                <a:solidFill>
                  <a:srgbClr val="3E382C"/>
                </a:solidFill>
              </a:defRPr>
            </a:lvl1pPr>
          </a:lstStyle>
          <a:p>
            <a:r>
              <a:rPr lang="en-US" dirty="0"/>
              <a:t>Click to edit Master title style</a:t>
            </a:r>
          </a:p>
        </p:txBody>
      </p:sp>
      <p:sp>
        <p:nvSpPr>
          <p:cNvPr id="3" name="Date Placeholder 2">
            <a:extLst>
              <a:ext uri="{FF2B5EF4-FFF2-40B4-BE49-F238E27FC236}">
                <a16:creationId xmlns:a16="http://schemas.microsoft.com/office/drawing/2014/main" id="{6C0FB3EF-D215-48C0-BFA3-BB904CB1D683}"/>
              </a:ext>
            </a:extLst>
          </p:cNvPr>
          <p:cNvSpPr>
            <a:spLocks noGrp="1"/>
          </p:cNvSpPr>
          <p:nvPr>
            <p:ph type="dt" sz="half" idx="10"/>
          </p:nvPr>
        </p:nvSpPr>
        <p:spPr/>
        <p:txBody>
          <a:bodyPr/>
          <a:lstStyle/>
          <a:p>
            <a:fld id="{B2D8B8F1-9098-4AF8-9193-4142E79ED368}" type="datetimeFigureOut">
              <a:rPr lang="en-US" smtClean="0"/>
              <a:t>2/18/2023</a:t>
            </a:fld>
            <a:endParaRPr lang="en-US"/>
          </a:p>
        </p:txBody>
      </p:sp>
      <p:sp>
        <p:nvSpPr>
          <p:cNvPr id="4" name="Footer Placeholder 3">
            <a:extLst>
              <a:ext uri="{FF2B5EF4-FFF2-40B4-BE49-F238E27FC236}">
                <a16:creationId xmlns:a16="http://schemas.microsoft.com/office/drawing/2014/main" id="{85FDC419-E590-4127-AE7E-78533AABC7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CFBF6F-B2E0-4A83-99AF-203A79EEA2BE}"/>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77924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3801F5-3691-4936-A9DB-3B50E7F4E24E}"/>
              </a:ext>
            </a:extLst>
          </p:cNvPr>
          <p:cNvSpPr>
            <a:spLocks noGrp="1"/>
          </p:cNvSpPr>
          <p:nvPr>
            <p:ph type="dt" sz="half" idx="10"/>
          </p:nvPr>
        </p:nvSpPr>
        <p:spPr/>
        <p:txBody>
          <a:bodyPr/>
          <a:lstStyle/>
          <a:p>
            <a:fld id="{B2D8B8F1-9098-4AF8-9193-4142E79ED368}" type="datetimeFigureOut">
              <a:rPr lang="en-US" smtClean="0"/>
              <a:t>2/18/2023</a:t>
            </a:fld>
            <a:endParaRPr lang="en-US"/>
          </a:p>
        </p:txBody>
      </p:sp>
      <p:sp>
        <p:nvSpPr>
          <p:cNvPr id="3" name="Footer Placeholder 2">
            <a:extLst>
              <a:ext uri="{FF2B5EF4-FFF2-40B4-BE49-F238E27FC236}">
                <a16:creationId xmlns:a16="http://schemas.microsoft.com/office/drawing/2014/main" id="{9416DA89-FBDB-48E3-8464-9BF43DE73B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4D0653-BF4F-4E4A-AF27-531149A4A6E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45777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C101B-8707-4105-A773-F19C64E26A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EA59C5-B0F8-4415-9030-83C6AEBA1F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42D337-B170-409B-8D9D-FB9510EAF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C0C73C-A2AB-443F-AC03-DEC8F794930D}"/>
              </a:ext>
            </a:extLst>
          </p:cNvPr>
          <p:cNvSpPr>
            <a:spLocks noGrp="1"/>
          </p:cNvSpPr>
          <p:nvPr>
            <p:ph type="dt" sz="half" idx="10"/>
          </p:nvPr>
        </p:nvSpPr>
        <p:spPr/>
        <p:txBody>
          <a:bodyPr/>
          <a:lstStyle/>
          <a:p>
            <a:fld id="{B2D8B8F1-9098-4AF8-9193-4142E79ED368}" type="datetimeFigureOut">
              <a:rPr lang="en-US" smtClean="0"/>
              <a:t>2/18/2023</a:t>
            </a:fld>
            <a:endParaRPr lang="en-US"/>
          </a:p>
        </p:txBody>
      </p:sp>
      <p:sp>
        <p:nvSpPr>
          <p:cNvPr id="6" name="Footer Placeholder 5">
            <a:extLst>
              <a:ext uri="{FF2B5EF4-FFF2-40B4-BE49-F238E27FC236}">
                <a16:creationId xmlns:a16="http://schemas.microsoft.com/office/drawing/2014/main" id="{1A971F78-3166-4B8A-9502-EC07C5783B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1B8C20-7918-45E9-AB23-66137F7066C2}"/>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2359010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0EC0A-47F3-4B4B-B12C-C092935CD6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4359DC-1BF9-41CE-88C8-17CAC9983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7B6E05-E329-4A53-8A7F-8E5328B972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3F0B44-24FB-40EC-B34A-5520714F50FF}"/>
              </a:ext>
            </a:extLst>
          </p:cNvPr>
          <p:cNvSpPr>
            <a:spLocks noGrp="1"/>
          </p:cNvSpPr>
          <p:nvPr>
            <p:ph type="dt" sz="half" idx="10"/>
          </p:nvPr>
        </p:nvSpPr>
        <p:spPr/>
        <p:txBody>
          <a:bodyPr/>
          <a:lstStyle/>
          <a:p>
            <a:fld id="{B2D8B8F1-9098-4AF8-9193-4142E79ED368}" type="datetimeFigureOut">
              <a:rPr lang="en-US" smtClean="0"/>
              <a:t>2/18/2023</a:t>
            </a:fld>
            <a:endParaRPr lang="en-US"/>
          </a:p>
        </p:txBody>
      </p:sp>
      <p:sp>
        <p:nvSpPr>
          <p:cNvPr id="6" name="Footer Placeholder 5">
            <a:extLst>
              <a:ext uri="{FF2B5EF4-FFF2-40B4-BE49-F238E27FC236}">
                <a16:creationId xmlns:a16="http://schemas.microsoft.com/office/drawing/2014/main" id="{F987F805-D3E1-4103-9466-7B651037C0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E47A20-271C-4FA0-963C-6D8BF93005D5}"/>
              </a:ext>
            </a:extLst>
          </p:cNvPr>
          <p:cNvSpPr>
            <a:spLocks noGrp="1"/>
          </p:cNvSpPr>
          <p:nvPr>
            <p:ph type="sldNum" sz="quarter" idx="12"/>
          </p:nvPr>
        </p:nvSpPr>
        <p:spPr/>
        <p:txBody>
          <a:bodyPr/>
          <a:lstStyle/>
          <a:p>
            <a:fld id="{B39ACE13-1B56-4700-A513-8157BAA78198}" type="slidenum">
              <a:rPr lang="en-US" smtClean="0"/>
              <a:t>‹#›</a:t>
            </a:fld>
            <a:endParaRPr lang="en-US"/>
          </a:p>
        </p:txBody>
      </p:sp>
    </p:spTree>
    <p:extLst>
      <p:ext uri="{BB962C8B-B14F-4D97-AF65-F5344CB8AC3E}">
        <p14:creationId xmlns:p14="http://schemas.microsoft.com/office/powerpoint/2010/main" val="878753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795B85-C0D8-4DE0-AD78-DA04317DE646}"/>
              </a:ext>
            </a:extLst>
          </p:cNvPr>
          <p:cNvSpPr>
            <a:spLocks noGrp="1"/>
          </p:cNvSpPr>
          <p:nvPr>
            <p:ph type="title"/>
          </p:nvPr>
        </p:nvSpPr>
        <p:spPr>
          <a:xfrm>
            <a:off x="838200" y="365125"/>
            <a:ext cx="10515600" cy="1325563"/>
          </a:xfrm>
          <a:prstGeom prst="rect">
            <a:avLst/>
          </a:prstGeom>
          <a:solidFill>
            <a:schemeClr val="bg1">
              <a:lumMod val="85000"/>
            </a:schemeClr>
          </a:solidFill>
          <a:ln w="28575">
            <a:solidFill>
              <a:schemeClr val="tx1"/>
            </a:solidFill>
          </a:ln>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1DE59A7-94E0-4AFA-9372-F02AFA91D8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0B32D40-1B6B-4889-9BE1-148ECADB96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D8B8F1-9098-4AF8-9193-4142E79ED368}" type="datetimeFigureOut">
              <a:rPr lang="en-US" smtClean="0"/>
              <a:t>2/18/2023</a:t>
            </a:fld>
            <a:endParaRPr lang="en-US"/>
          </a:p>
        </p:txBody>
      </p:sp>
      <p:sp>
        <p:nvSpPr>
          <p:cNvPr id="5" name="Footer Placeholder 4">
            <a:extLst>
              <a:ext uri="{FF2B5EF4-FFF2-40B4-BE49-F238E27FC236}">
                <a16:creationId xmlns:a16="http://schemas.microsoft.com/office/drawing/2014/main" id="{11FC3B06-BBB1-43B0-85D4-3FB95F92CC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202870-6B3E-49DE-99E0-B40A1DE336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ACE13-1B56-4700-A513-8157BAA78198}" type="slidenum">
              <a:rPr lang="en-US" smtClean="0"/>
              <a:t>‹#›</a:t>
            </a:fld>
            <a:endParaRPr lang="en-US"/>
          </a:p>
        </p:txBody>
      </p:sp>
    </p:spTree>
    <p:extLst>
      <p:ext uri="{BB962C8B-B14F-4D97-AF65-F5344CB8AC3E}">
        <p14:creationId xmlns:p14="http://schemas.microsoft.com/office/powerpoint/2010/main" val="2231010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000" b="1" kern="1200">
          <a:solidFill>
            <a:srgbClr val="723736"/>
          </a:solidFill>
          <a:effectLst>
            <a:outerShdw blurRad="38100" dist="38100" dir="2700000" algn="tl">
              <a:srgbClr val="000000">
                <a:alpha val="43137"/>
              </a:srgbClr>
            </a:outerShdw>
          </a:effectLst>
          <a:latin typeface="+mj-lt"/>
          <a:ea typeface="Adobe Gothic Std B" panose="020B0800000000000000"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Adobe Gothic Std B" panose="020B08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Adobe Gothic Std B" panose="020B08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Adobe Gothic Std B" panose="020B08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Adobe Gothic Std B" panose="020B08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5791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A139E-F564-EF4D-8D14-3282984CF762}"/>
              </a:ext>
            </a:extLst>
          </p:cNvPr>
          <p:cNvSpPr>
            <a:spLocks noGrp="1"/>
          </p:cNvSpPr>
          <p:nvPr>
            <p:ph type="title"/>
          </p:nvPr>
        </p:nvSpPr>
        <p:spPr/>
        <p:txBody>
          <a:bodyPr/>
          <a:lstStyle/>
          <a:p>
            <a:r>
              <a:rPr lang="en-US" dirty="0"/>
              <a:t>Teach Your Children God’s Word</a:t>
            </a:r>
          </a:p>
        </p:txBody>
      </p:sp>
      <p:sp>
        <p:nvSpPr>
          <p:cNvPr id="3" name="Content Placeholder 2">
            <a:extLst>
              <a:ext uri="{FF2B5EF4-FFF2-40B4-BE49-F238E27FC236}">
                <a16:creationId xmlns:a16="http://schemas.microsoft.com/office/drawing/2014/main" id="{2EC13311-EA4C-1526-A33E-9E04468D3D1C}"/>
              </a:ext>
            </a:extLst>
          </p:cNvPr>
          <p:cNvSpPr>
            <a:spLocks noGrp="1"/>
          </p:cNvSpPr>
          <p:nvPr>
            <p:ph idx="1"/>
          </p:nvPr>
        </p:nvSpPr>
        <p:spPr/>
        <p:txBody>
          <a:bodyPr/>
          <a:lstStyle/>
          <a:p>
            <a:r>
              <a:rPr lang="en-US" dirty="0"/>
              <a:t>“But as for you, continue in what you have learned and have firmly believed, knowing from whom you learned it and how from childhood you have been acquainted with the sacred writings, which are able to make you wise for salvation through faith in Christ Jesus” (2 Tim. 3:14, 15).</a:t>
            </a:r>
          </a:p>
          <a:p>
            <a:r>
              <a:rPr lang="en-US" dirty="0"/>
              <a:t>“Fathers, do not provoke your children to anger, but bring them up in the discipline and instruction of the Lord” (Eph. 6:4). </a:t>
            </a:r>
          </a:p>
          <a:p>
            <a:r>
              <a:rPr lang="en-US" dirty="0"/>
              <a:t>Teach them what it says and then make application appropriate to their learning level.</a:t>
            </a:r>
          </a:p>
        </p:txBody>
      </p:sp>
    </p:spTree>
    <p:extLst>
      <p:ext uri="{BB962C8B-B14F-4D97-AF65-F5344CB8AC3E}">
        <p14:creationId xmlns:p14="http://schemas.microsoft.com/office/powerpoint/2010/main" val="704433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6A78A-B0FE-947A-06A3-C6CC5E8350B9}"/>
              </a:ext>
            </a:extLst>
          </p:cNvPr>
          <p:cNvSpPr>
            <a:spLocks noGrp="1"/>
          </p:cNvSpPr>
          <p:nvPr>
            <p:ph type="title"/>
          </p:nvPr>
        </p:nvSpPr>
        <p:spPr/>
        <p:txBody>
          <a:bodyPr/>
          <a:lstStyle/>
          <a:p>
            <a:r>
              <a:rPr lang="en-US" dirty="0"/>
              <a:t>Provide a Good Example</a:t>
            </a:r>
          </a:p>
        </p:txBody>
      </p:sp>
      <p:sp>
        <p:nvSpPr>
          <p:cNvPr id="3" name="Content Placeholder 2">
            <a:extLst>
              <a:ext uri="{FF2B5EF4-FFF2-40B4-BE49-F238E27FC236}">
                <a16:creationId xmlns:a16="http://schemas.microsoft.com/office/drawing/2014/main" id="{20A17106-D725-31F4-9DDE-F2334C158559}"/>
              </a:ext>
            </a:extLst>
          </p:cNvPr>
          <p:cNvSpPr>
            <a:spLocks noGrp="1"/>
          </p:cNvSpPr>
          <p:nvPr>
            <p:ph idx="1"/>
          </p:nvPr>
        </p:nvSpPr>
        <p:spPr/>
        <p:txBody>
          <a:bodyPr/>
          <a:lstStyle/>
          <a:p>
            <a:r>
              <a:rPr lang="en-US" dirty="0"/>
              <a:t>Show a sincere faith</a:t>
            </a:r>
          </a:p>
          <a:p>
            <a:r>
              <a:rPr lang="en-US" dirty="0"/>
              <a:t>Give them a good example</a:t>
            </a:r>
          </a:p>
          <a:p>
            <a:r>
              <a:rPr lang="en-US" dirty="0"/>
              <a:t>Set the right priorities</a:t>
            </a:r>
          </a:p>
          <a:p>
            <a:r>
              <a:rPr lang="en-US" dirty="0"/>
              <a:t>Talk to your children</a:t>
            </a:r>
          </a:p>
          <a:p>
            <a:r>
              <a:rPr lang="en-US" dirty="0"/>
              <a:t>Lead them to Christ</a:t>
            </a:r>
          </a:p>
          <a:p>
            <a:r>
              <a:rPr lang="en-US" dirty="0"/>
              <a:t>Apologize and forgive</a:t>
            </a:r>
          </a:p>
        </p:txBody>
      </p:sp>
    </p:spTree>
    <p:extLst>
      <p:ext uri="{BB962C8B-B14F-4D97-AF65-F5344CB8AC3E}">
        <p14:creationId xmlns:p14="http://schemas.microsoft.com/office/powerpoint/2010/main" val="924014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Keys for a Happy Marriage | Bible Study Guides | Amazing Facts">
            <a:extLst>
              <a:ext uri="{FF2B5EF4-FFF2-40B4-BE49-F238E27FC236}">
                <a16:creationId xmlns:a16="http://schemas.microsoft.com/office/drawing/2014/main" id="{4C415C95-C564-E63D-CF39-0702E040CE1C}"/>
              </a:ext>
            </a:extLst>
          </p:cNvPr>
          <p:cNvPicPr>
            <a:picLocks noChangeAspect="1" noChangeArrowheads="1"/>
          </p:cNvPicPr>
          <p:nvPr/>
        </p:nvPicPr>
        <p:blipFill>
          <a:blip r:embed="rId2">
            <a:alphaModFix amt="35000"/>
            <a:extLst>
              <a:ext uri="{28A0092B-C50C-407E-A947-70E740481C1C}">
                <a14:useLocalDpi xmlns:a14="http://schemas.microsoft.com/office/drawing/2010/main" val="0"/>
              </a:ext>
            </a:extLst>
          </a:blip>
          <a:srcRect/>
          <a:stretch>
            <a:fillRect/>
          </a:stretch>
        </p:blipFill>
        <p:spPr bwMode="auto">
          <a:xfrm>
            <a:off x="838199" y="1793574"/>
            <a:ext cx="10515601" cy="490059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EB4D106-089B-CC9E-5C10-1DA31C57516E}"/>
              </a:ext>
            </a:extLst>
          </p:cNvPr>
          <p:cNvSpPr>
            <a:spLocks noGrp="1"/>
          </p:cNvSpPr>
          <p:nvPr>
            <p:ph type="title"/>
          </p:nvPr>
        </p:nvSpPr>
        <p:spPr/>
        <p:txBody>
          <a:bodyPr/>
          <a:lstStyle/>
          <a:p>
            <a:r>
              <a:rPr lang="en-US" dirty="0"/>
              <a:t>Psalm 127:3-5</a:t>
            </a:r>
          </a:p>
        </p:txBody>
      </p:sp>
      <p:sp>
        <p:nvSpPr>
          <p:cNvPr id="4" name="TextBox 3">
            <a:extLst>
              <a:ext uri="{FF2B5EF4-FFF2-40B4-BE49-F238E27FC236}">
                <a16:creationId xmlns:a16="http://schemas.microsoft.com/office/drawing/2014/main" id="{399696DF-58B7-65F6-B6DF-E18DB55E6CFF}"/>
              </a:ext>
            </a:extLst>
          </p:cNvPr>
          <p:cNvSpPr txBox="1"/>
          <p:nvPr/>
        </p:nvSpPr>
        <p:spPr>
          <a:xfrm>
            <a:off x="838199" y="2091351"/>
            <a:ext cx="8966703" cy="4031873"/>
          </a:xfrm>
          <a:prstGeom prst="rect">
            <a:avLst/>
          </a:prstGeom>
          <a:noFill/>
        </p:spPr>
        <p:txBody>
          <a:bodyPr wrap="square" rtlCol="0">
            <a:spAutoFit/>
          </a:bodyPr>
          <a:lstStyle/>
          <a:p>
            <a:r>
              <a:rPr lang="en-US" sz="3200" dirty="0">
                <a:latin typeface="+mj-lt"/>
              </a:rPr>
              <a:t>“Behold, children are a heritage from the Lord, </a:t>
            </a:r>
          </a:p>
          <a:p>
            <a:pPr marL="228600"/>
            <a:r>
              <a:rPr lang="en-US" sz="3200" dirty="0">
                <a:latin typeface="+mj-lt"/>
              </a:rPr>
              <a:t>the fruit of the womb a reward. </a:t>
            </a:r>
          </a:p>
          <a:p>
            <a:r>
              <a:rPr lang="en-US" sz="3200" dirty="0">
                <a:latin typeface="+mj-lt"/>
              </a:rPr>
              <a:t>Like arrows in the hand of a warrior </a:t>
            </a:r>
          </a:p>
          <a:p>
            <a:pPr marL="228600"/>
            <a:r>
              <a:rPr lang="en-US" sz="3200" dirty="0">
                <a:latin typeface="+mj-lt"/>
              </a:rPr>
              <a:t>are the children of one’s youth. </a:t>
            </a:r>
          </a:p>
          <a:p>
            <a:r>
              <a:rPr lang="en-US" sz="3200" dirty="0">
                <a:latin typeface="+mj-lt"/>
              </a:rPr>
              <a:t>Blessed is the man </a:t>
            </a:r>
          </a:p>
          <a:p>
            <a:pPr marL="228600"/>
            <a:r>
              <a:rPr lang="en-US" sz="3200" dirty="0">
                <a:latin typeface="+mj-lt"/>
              </a:rPr>
              <a:t>who fills his quiver with them! </a:t>
            </a:r>
          </a:p>
          <a:p>
            <a:r>
              <a:rPr lang="en-US" sz="3200" dirty="0">
                <a:latin typeface="+mj-lt"/>
              </a:rPr>
              <a:t>He shall not be put to shame </a:t>
            </a:r>
          </a:p>
          <a:p>
            <a:pPr marL="228600"/>
            <a:r>
              <a:rPr lang="en-US" sz="3200" dirty="0">
                <a:latin typeface="+mj-lt"/>
              </a:rPr>
              <a:t>when he speaks with his enemies in the gate.”</a:t>
            </a:r>
          </a:p>
        </p:txBody>
      </p:sp>
    </p:spTree>
    <p:extLst>
      <p:ext uri="{BB962C8B-B14F-4D97-AF65-F5344CB8AC3E}">
        <p14:creationId xmlns:p14="http://schemas.microsoft.com/office/powerpoint/2010/main" val="1022620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77B0E-9341-0FF6-6311-241E79203A9E}"/>
              </a:ext>
            </a:extLst>
          </p:cNvPr>
          <p:cNvSpPr>
            <a:spLocks noGrp="1"/>
          </p:cNvSpPr>
          <p:nvPr>
            <p:ph type="title"/>
          </p:nvPr>
        </p:nvSpPr>
        <p:spPr/>
        <p:txBody>
          <a:bodyPr/>
          <a:lstStyle/>
          <a:p>
            <a:r>
              <a:rPr lang="en-US" dirty="0"/>
              <a:t>Timothy</a:t>
            </a:r>
          </a:p>
        </p:txBody>
      </p:sp>
      <p:sp>
        <p:nvSpPr>
          <p:cNvPr id="3" name="Content Placeholder 2">
            <a:extLst>
              <a:ext uri="{FF2B5EF4-FFF2-40B4-BE49-F238E27FC236}">
                <a16:creationId xmlns:a16="http://schemas.microsoft.com/office/drawing/2014/main" id="{7E3F90A1-0B68-10AD-BCC5-7046FD355822}"/>
              </a:ext>
            </a:extLst>
          </p:cNvPr>
          <p:cNvSpPr>
            <a:spLocks noGrp="1"/>
          </p:cNvSpPr>
          <p:nvPr>
            <p:ph idx="1"/>
          </p:nvPr>
        </p:nvSpPr>
        <p:spPr/>
        <p:txBody>
          <a:bodyPr>
            <a:normAutofit/>
          </a:bodyPr>
          <a:lstStyle/>
          <a:p>
            <a:r>
              <a:rPr lang="en-US" dirty="0"/>
              <a:t>Paul wrote two letters to Timothy that are included in the New Testament.</a:t>
            </a:r>
          </a:p>
          <a:p>
            <a:r>
              <a:rPr lang="en-US" dirty="0"/>
              <a:t>Paul included Timothy’s name in his opening greetings of six other letters (1 Thess. 1:1; 2 Cor. 1:1; Phil. 1:1; Phile. 1; 2 Thess. 1:1; Col. 1:1).</a:t>
            </a:r>
          </a:p>
          <a:p>
            <a:r>
              <a:rPr lang="en-US" dirty="0"/>
              <a:t>Timothy was a native of Lystra (Acts 16:1, 2).</a:t>
            </a:r>
          </a:p>
          <a:p>
            <a:r>
              <a:rPr lang="en-US" dirty="0"/>
              <a:t>He was the son of a Jewish woman and a Greek father (Acts 16:1).</a:t>
            </a:r>
          </a:p>
          <a:p>
            <a:r>
              <a:rPr lang="en-US" dirty="0"/>
              <a:t>He joined Paul’s missionary group on his second missionary journey and is mentioned six times in Acts (16:1; 17:14, 15; 18:5; 19:22; 20:4).</a:t>
            </a:r>
          </a:p>
          <a:p>
            <a:endParaRPr lang="en-US" dirty="0"/>
          </a:p>
        </p:txBody>
      </p:sp>
    </p:spTree>
    <p:extLst>
      <p:ext uri="{BB962C8B-B14F-4D97-AF65-F5344CB8AC3E}">
        <p14:creationId xmlns:p14="http://schemas.microsoft.com/office/powerpoint/2010/main" val="63754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6" name="Rectangle 1035">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8" name="Picture 4" descr="Mothers—​Learn From the Example of Eunice | Watchtower Study">
            <a:extLst>
              <a:ext uri="{FF2B5EF4-FFF2-40B4-BE49-F238E27FC236}">
                <a16:creationId xmlns:a16="http://schemas.microsoft.com/office/drawing/2014/main" id="{B2A31240-2499-EDC4-AB10-FC2F7520910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9"/>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E81A7C49-6D1D-18E8-7A24-447C1F03011E}"/>
              </a:ext>
            </a:extLst>
          </p:cNvPr>
          <p:cNvSpPr txBox="1"/>
          <p:nvPr/>
        </p:nvSpPr>
        <p:spPr>
          <a:xfrm>
            <a:off x="213198" y="6347453"/>
            <a:ext cx="11765603" cy="369332"/>
          </a:xfrm>
          <a:prstGeom prst="rect">
            <a:avLst/>
          </a:prstGeom>
          <a:solidFill>
            <a:schemeClr val="bg2"/>
          </a:solidFill>
        </p:spPr>
        <p:txBody>
          <a:bodyPr wrap="square" rtlCol="0">
            <a:spAutoFit/>
          </a:bodyPr>
          <a:lstStyle/>
          <a:p>
            <a:r>
              <a:rPr lang="en-US" dirty="0"/>
              <a:t>https://www.jw.org/en/library/magazines/watchtower-study-april-2022/Mothers-Learn-From-the-Example-of-Eunice/</a:t>
            </a:r>
          </a:p>
        </p:txBody>
      </p:sp>
      <p:sp>
        <p:nvSpPr>
          <p:cNvPr id="3" name="TextBox 2">
            <a:extLst>
              <a:ext uri="{FF2B5EF4-FFF2-40B4-BE49-F238E27FC236}">
                <a16:creationId xmlns:a16="http://schemas.microsoft.com/office/drawing/2014/main" id="{20556936-6B68-CAD1-906E-43849400E4FE}"/>
              </a:ext>
            </a:extLst>
          </p:cNvPr>
          <p:cNvSpPr txBox="1"/>
          <p:nvPr/>
        </p:nvSpPr>
        <p:spPr>
          <a:xfrm>
            <a:off x="2589377" y="316195"/>
            <a:ext cx="4965106" cy="707886"/>
          </a:xfrm>
          <a:prstGeom prst="rect">
            <a:avLst/>
          </a:prstGeom>
          <a:noFill/>
        </p:spPr>
        <p:txBody>
          <a:bodyPr wrap="square" rtlCol="0">
            <a:spAutoFit/>
          </a:bodyPr>
          <a:lstStyle/>
          <a:p>
            <a:pPr algn="ctr"/>
            <a:r>
              <a:rPr lang="en-US" sz="4000" dirty="0">
                <a:latin typeface="+mj-lt"/>
              </a:rPr>
              <a:t>Timothy’s Family</a:t>
            </a:r>
          </a:p>
        </p:txBody>
      </p:sp>
    </p:spTree>
    <p:extLst>
      <p:ext uri="{BB962C8B-B14F-4D97-AF65-F5344CB8AC3E}">
        <p14:creationId xmlns:p14="http://schemas.microsoft.com/office/powerpoint/2010/main" val="3467316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DB7F5A-093B-5E20-57CB-A8DB31DAAFEC}"/>
              </a:ext>
            </a:extLst>
          </p:cNvPr>
          <p:cNvSpPr>
            <a:spLocks noGrp="1"/>
          </p:cNvSpPr>
          <p:nvPr>
            <p:ph type="title"/>
          </p:nvPr>
        </p:nvSpPr>
        <p:spPr/>
        <p:txBody>
          <a:bodyPr/>
          <a:lstStyle/>
          <a:p>
            <a:r>
              <a:rPr lang="en-US" dirty="0"/>
              <a:t>Timothy’s Family</a:t>
            </a:r>
          </a:p>
        </p:txBody>
      </p:sp>
      <p:sp>
        <p:nvSpPr>
          <p:cNvPr id="3" name="Content Placeholder 2">
            <a:extLst>
              <a:ext uri="{FF2B5EF4-FFF2-40B4-BE49-F238E27FC236}">
                <a16:creationId xmlns:a16="http://schemas.microsoft.com/office/drawing/2014/main" id="{AA24CFFA-42BF-663B-613C-442F008766FC}"/>
              </a:ext>
            </a:extLst>
          </p:cNvPr>
          <p:cNvSpPr>
            <a:spLocks noGrp="1"/>
          </p:cNvSpPr>
          <p:nvPr>
            <p:ph idx="1"/>
          </p:nvPr>
        </p:nvSpPr>
        <p:spPr/>
        <p:txBody>
          <a:bodyPr/>
          <a:lstStyle/>
          <a:p>
            <a:r>
              <a:rPr lang="en-US" dirty="0">
                <a:latin typeface="+mj-lt"/>
              </a:rPr>
              <a:t>Grandmother: </a:t>
            </a:r>
            <a:r>
              <a:rPr lang="en-US" dirty="0"/>
              <a:t>Lois</a:t>
            </a:r>
          </a:p>
          <a:p>
            <a:r>
              <a:rPr lang="en-US" dirty="0">
                <a:latin typeface="+mj-lt"/>
              </a:rPr>
              <a:t>Mother: </a:t>
            </a:r>
            <a:r>
              <a:rPr lang="en-US" dirty="0"/>
              <a:t>Eunice</a:t>
            </a:r>
          </a:p>
          <a:p>
            <a:r>
              <a:rPr lang="en-US" dirty="0"/>
              <a:t>“I am reminded of </a:t>
            </a:r>
            <a:r>
              <a:rPr lang="en-US" i="1" dirty="0"/>
              <a:t>your sincere faith</a:t>
            </a:r>
            <a:r>
              <a:rPr lang="en-US" dirty="0"/>
              <a:t>, a faith that dwelt first in your grandmother Lois and your mother Eunice and now, I am sure, dwells in you as well” (2 Tim. 1:5).</a:t>
            </a:r>
          </a:p>
          <a:p>
            <a:endParaRPr lang="en-US" dirty="0"/>
          </a:p>
          <a:p>
            <a:r>
              <a:rPr lang="en-US" dirty="0"/>
              <a:t>Timothy was a third generation Christian!</a:t>
            </a:r>
          </a:p>
          <a:p>
            <a:endParaRPr lang="en-US" dirty="0"/>
          </a:p>
        </p:txBody>
      </p:sp>
    </p:spTree>
    <p:extLst>
      <p:ext uri="{BB962C8B-B14F-4D97-AF65-F5344CB8AC3E}">
        <p14:creationId xmlns:p14="http://schemas.microsoft.com/office/powerpoint/2010/main" val="373302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25D7B-59C9-3E15-3BC9-922ABB7B2CCA}"/>
              </a:ext>
            </a:extLst>
          </p:cNvPr>
          <p:cNvSpPr>
            <a:spLocks noGrp="1"/>
          </p:cNvSpPr>
          <p:nvPr>
            <p:ph type="title"/>
          </p:nvPr>
        </p:nvSpPr>
        <p:spPr/>
        <p:txBody>
          <a:bodyPr/>
          <a:lstStyle/>
          <a:p>
            <a:r>
              <a:rPr lang="en-US" dirty="0"/>
              <a:t>Godly Parents</a:t>
            </a:r>
          </a:p>
        </p:txBody>
      </p:sp>
      <p:pic>
        <p:nvPicPr>
          <p:cNvPr id="3074" name="Picture 2" descr="Keys for a Happy Marriage | Bible Study Guides | Amazing Facts">
            <a:extLst>
              <a:ext uri="{FF2B5EF4-FFF2-40B4-BE49-F238E27FC236}">
                <a16:creationId xmlns:a16="http://schemas.microsoft.com/office/drawing/2014/main" id="{FCD487D3-9684-DE92-7177-10F935E0CC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2188" y="1793574"/>
            <a:ext cx="7851612" cy="490059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11641E1C-A808-9A21-CD22-2731C332448E}"/>
              </a:ext>
            </a:extLst>
          </p:cNvPr>
          <p:cNvSpPr txBox="1"/>
          <p:nvPr/>
        </p:nvSpPr>
        <p:spPr>
          <a:xfrm>
            <a:off x="838200" y="2905045"/>
            <a:ext cx="2459182" cy="2677656"/>
          </a:xfrm>
          <a:prstGeom prst="rect">
            <a:avLst/>
          </a:prstGeom>
          <a:noFill/>
        </p:spPr>
        <p:txBody>
          <a:bodyPr wrap="square" rtlCol="0">
            <a:spAutoFit/>
          </a:bodyPr>
          <a:lstStyle/>
          <a:p>
            <a:pPr algn="r"/>
            <a:r>
              <a:rPr lang="en-US" sz="2800" dirty="0"/>
              <a:t> </a:t>
            </a:r>
            <a:r>
              <a:rPr lang="en-US" sz="2800" dirty="0">
                <a:solidFill>
                  <a:srgbClr val="2F3D5C"/>
                </a:solidFill>
              </a:rPr>
              <a:t>“A good man leaves an inheritance to his children’s children. . .” (Prov. 13:22).</a:t>
            </a:r>
          </a:p>
        </p:txBody>
      </p:sp>
    </p:spTree>
    <p:extLst>
      <p:ext uri="{BB962C8B-B14F-4D97-AF65-F5344CB8AC3E}">
        <p14:creationId xmlns:p14="http://schemas.microsoft.com/office/powerpoint/2010/main" val="2014580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5392B-B032-5766-97AA-FFFE938EBF45}"/>
              </a:ext>
            </a:extLst>
          </p:cNvPr>
          <p:cNvSpPr>
            <a:spLocks noGrp="1"/>
          </p:cNvSpPr>
          <p:nvPr>
            <p:ph type="title"/>
          </p:nvPr>
        </p:nvSpPr>
        <p:spPr/>
        <p:txBody>
          <a:bodyPr/>
          <a:lstStyle/>
          <a:p>
            <a:r>
              <a:rPr lang="en-US" dirty="0"/>
              <a:t>Children Taught to Respect Their Parents</a:t>
            </a:r>
          </a:p>
        </p:txBody>
      </p:sp>
      <p:sp>
        <p:nvSpPr>
          <p:cNvPr id="3" name="Content Placeholder 2">
            <a:extLst>
              <a:ext uri="{FF2B5EF4-FFF2-40B4-BE49-F238E27FC236}">
                <a16:creationId xmlns:a16="http://schemas.microsoft.com/office/drawing/2014/main" id="{DF905AFA-05E8-9A73-92A2-282EFD1615F6}"/>
              </a:ext>
            </a:extLst>
          </p:cNvPr>
          <p:cNvSpPr>
            <a:spLocks noGrp="1"/>
          </p:cNvSpPr>
          <p:nvPr>
            <p:ph idx="1"/>
          </p:nvPr>
        </p:nvSpPr>
        <p:spPr/>
        <p:txBody>
          <a:bodyPr>
            <a:normAutofit lnSpcReduction="10000"/>
          </a:bodyPr>
          <a:lstStyle/>
          <a:p>
            <a:r>
              <a:rPr lang="en-US" dirty="0"/>
              <a:t>“You shall stand up before the gray head and honor the face of an old man, and you shall fear your God: I am the Lord”  (Lev. 19:32). </a:t>
            </a:r>
          </a:p>
          <a:p>
            <a:r>
              <a:rPr lang="en-US" dirty="0"/>
              <a:t>Solomon wrote, “If one curses his father or his mother, </a:t>
            </a:r>
            <a:r>
              <a:rPr lang="en-US" dirty="0">
                <a:latin typeface="+mj-lt"/>
              </a:rPr>
              <a:t>his lamp will be put out </a:t>
            </a:r>
            <a:r>
              <a:rPr lang="en-US" dirty="0"/>
              <a:t>in utter darkness” (Prov. 20:20). </a:t>
            </a:r>
          </a:p>
          <a:p>
            <a:r>
              <a:rPr lang="en-US" dirty="0"/>
              <a:t>“My son, keep your father’s commandment, and forsake not your mother’s teaching. Bind them on your heart always; tie them around your neck. When you walk, they will lead you; when you lie down, they will watch over you; and when you awake, they will talk with you” (Prov. 6:20-22).</a:t>
            </a:r>
          </a:p>
          <a:p>
            <a:r>
              <a:rPr lang="en-US" dirty="0"/>
              <a:t>“A fool despises his father’s instruction, but whoever heeds reproof is prudent” (Prov. 15:5).</a:t>
            </a:r>
          </a:p>
        </p:txBody>
      </p:sp>
    </p:spTree>
    <p:extLst>
      <p:ext uri="{BB962C8B-B14F-4D97-AF65-F5344CB8AC3E}">
        <p14:creationId xmlns:p14="http://schemas.microsoft.com/office/powerpoint/2010/main" val="730522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25D7B-59C9-3E15-3BC9-922ABB7B2CCA}"/>
              </a:ext>
            </a:extLst>
          </p:cNvPr>
          <p:cNvSpPr>
            <a:spLocks noGrp="1"/>
          </p:cNvSpPr>
          <p:nvPr>
            <p:ph type="title"/>
          </p:nvPr>
        </p:nvSpPr>
        <p:spPr/>
        <p:txBody>
          <a:bodyPr/>
          <a:lstStyle/>
          <a:p>
            <a:r>
              <a:rPr lang="en-US" dirty="0"/>
              <a:t>Blessings from Godly Parents</a:t>
            </a:r>
          </a:p>
        </p:txBody>
      </p:sp>
      <p:pic>
        <p:nvPicPr>
          <p:cNvPr id="3074" name="Picture 2" descr="Keys for a Happy Marriage | Bible Study Guides | Amazing Facts">
            <a:extLst>
              <a:ext uri="{FF2B5EF4-FFF2-40B4-BE49-F238E27FC236}">
                <a16:creationId xmlns:a16="http://schemas.microsoft.com/office/drawing/2014/main" id="{FCD487D3-9684-DE92-7177-10F935E0CC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2188" y="1793574"/>
            <a:ext cx="7851612" cy="490059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11641E1C-A808-9A21-CD22-2731C332448E}"/>
              </a:ext>
            </a:extLst>
          </p:cNvPr>
          <p:cNvSpPr txBox="1"/>
          <p:nvPr/>
        </p:nvSpPr>
        <p:spPr>
          <a:xfrm>
            <a:off x="838200" y="2905045"/>
            <a:ext cx="2459182" cy="2677656"/>
          </a:xfrm>
          <a:prstGeom prst="rect">
            <a:avLst/>
          </a:prstGeom>
          <a:noFill/>
        </p:spPr>
        <p:txBody>
          <a:bodyPr wrap="square" rtlCol="0">
            <a:spAutoFit/>
          </a:bodyPr>
          <a:lstStyle/>
          <a:p>
            <a:pPr algn="r"/>
            <a:r>
              <a:rPr lang="en-US" sz="2800" dirty="0"/>
              <a:t> </a:t>
            </a:r>
            <a:r>
              <a:rPr lang="en-US" sz="2800" dirty="0">
                <a:solidFill>
                  <a:srgbClr val="2F3D5C"/>
                </a:solidFill>
              </a:rPr>
              <a:t>“A good man leaves an inheritance to his children’s children. . .” (Prov. 13:22).</a:t>
            </a:r>
          </a:p>
        </p:txBody>
      </p:sp>
    </p:spTree>
    <p:extLst>
      <p:ext uri="{BB962C8B-B14F-4D97-AF65-F5344CB8AC3E}">
        <p14:creationId xmlns:p14="http://schemas.microsoft.com/office/powerpoint/2010/main" val="690705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3F1C6-F4E2-0ADA-637A-E456D412B044}"/>
              </a:ext>
            </a:extLst>
          </p:cNvPr>
          <p:cNvSpPr>
            <a:spLocks noGrp="1"/>
          </p:cNvSpPr>
          <p:nvPr>
            <p:ph type="title"/>
          </p:nvPr>
        </p:nvSpPr>
        <p:spPr/>
        <p:txBody>
          <a:bodyPr/>
          <a:lstStyle/>
          <a:p>
            <a:r>
              <a:rPr lang="en-US" dirty="0"/>
              <a:t>Blessings from Godly Parents</a:t>
            </a:r>
          </a:p>
        </p:txBody>
      </p:sp>
      <p:sp>
        <p:nvSpPr>
          <p:cNvPr id="3" name="Content Placeholder 2">
            <a:extLst>
              <a:ext uri="{FF2B5EF4-FFF2-40B4-BE49-F238E27FC236}">
                <a16:creationId xmlns:a16="http://schemas.microsoft.com/office/drawing/2014/main" id="{3E526769-C306-F222-EADD-97A054D838CE}"/>
              </a:ext>
            </a:extLst>
          </p:cNvPr>
          <p:cNvSpPr>
            <a:spLocks noGrp="1"/>
          </p:cNvSpPr>
          <p:nvPr>
            <p:ph idx="1"/>
          </p:nvPr>
        </p:nvSpPr>
        <p:spPr/>
        <p:txBody>
          <a:bodyPr/>
          <a:lstStyle/>
          <a:p>
            <a:r>
              <a:rPr lang="en-US" dirty="0"/>
              <a:t>A stable environment</a:t>
            </a:r>
          </a:p>
          <a:p>
            <a:r>
              <a:rPr lang="en-US" dirty="0"/>
              <a:t>An atmosphere of love</a:t>
            </a:r>
          </a:p>
          <a:p>
            <a:r>
              <a:rPr lang="en-US" dirty="0"/>
              <a:t>Inheriting an honorable name</a:t>
            </a:r>
          </a:p>
          <a:p>
            <a:r>
              <a:rPr lang="en-US" dirty="0"/>
              <a:t>Prepared to face life</a:t>
            </a:r>
          </a:p>
          <a:p>
            <a:r>
              <a:rPr lang="en-US" dirty="0"/>
              <a:t>Religious Training</a:t>
            </a:r>
          </a:p>
          <a:p>
            <a:r>
              <a:rPr lang="en-US" dirty="0"/>
              <a:t>A good example</a:t>
            </a:r>
          </a:p>
        </p:txBody>
      </p:sp>
    </p:spTree>
    <p:extLst>
      <p:ext uri="{BB962C8B-B14F-4D97-AF65-F5344CB8AC3E}">
        <p14:creationId xmlns:p14="http://schemas.microsoft.com/office/powerpoint/2010/main" val="3714094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4C5D9-C4E5-A36E-4154-181536EC58E4}"/>
              </a:ext>
            </a:extLst>
          </p:cNvPr>
          <p:cNvSpPr>
            <a:spLocks noGrp="1"/>
          </p:cNvSpPr>
          <p:nvPr>
            <p:ph type="title"/>
          </p:nvPr>
        </p:nvSpPr>
        <p:spPr/>
        <p:txBody>
          <a:bodyPr/>
          <a:lstStyle/>
          <a:p>
            <a:r>
              <a:rPr lang="en-US" dirty="0"/>
              <a:t>Mistakes Some Parents Make</a:t>
            </a:r>
          </a:p>
        </p:txBody>
      </p:sp>
      <p:sp>
        <p:nvSpPr>
          <p:cNvPr id="3" name="Content Placeholder 2">
            <a:extLst>
              <a:ext uri="{FF2B5EF4-FFF2-40B4-BE49-F238E27FC236}">
                <a16:creationId xmlns:a16="http://schemas.microsoft.com/office/drawing/2014/main" id="{9E844316-4BD6-CEB5-5B6A-768A21FC2166}"/>
              </a:ext>
            </a:extLst>
          </p:cNvPr>
          <p:cNvSpPr>
            <a:spLocks noGrp="1"/>
          </p:cNvSpPr>
          <p:nvPr>
            <p:ph idx="1"/>
          </p:nvPr>
        </p:nvSpPr>
        <p:spPr/>
        <p:txBody>
          <a:bodyPr/>
          <a:lstStyle/>
          <a:p>
            <a:r>
              <a:rPr lang="en-US" dirty="0"/>
              <a:t>Threatening children into obedience</a:t>
            </a:r>
          </a:p>
          <a:p>
            <a:r>
              <a:rPr lang="en-US" dirty="0"/>
              <a:t>Teaching children that other things take priority over Christ</a:t>
            </a:r>
          </a:p>
          <a:p>
            <a:r>
              <a:rPr lang="en-US" dirty="0"/>
              <a:t>Smothering children</a:t>
            </a:r>
          </a:p>
        </p:txBody>
      </p:sp>
    </p:spTree>
    <p:extLst>
      <p:ext uri="{BB962C8B-B14F-4D97-AF65-F5344CB8AC3E}">
        <p14:creationId xmlns:p14="http://schemas.microsoft.com/office/powerpoint/2010/main" val="3359796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4">
      <a:majorFont>
        <a:latin typeface="Source Sans Pro Black"/>
        <a:ea typeface=""/>
        <a:cs typeface=""/>
      </a:majorFont>
      <a:minorFont>
        <a:latin typeface="Source Sans Pro Semi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1 Sermon Template.potx" id="{9F8BB918-1107-48D3-96E4-77FA465A84F5}" vid="{0921F662-AD09-437E-A944-0B87D886F094}"/>
    </a:ext>
  </a:extLst>
</a:theme>
</file>

<file path=docProps/app.xml><?xml version="1.0" encoding="utf-8"?>
<Properties xmlns="http://schemas.openxmlformats.org/officeDocument/2006/extended-properties" xmlns:vt="http://schemas.openxmlformats.org/officeDocument/2006/docPropsVTypes">
  <Template/>
  <TotalTime>364</TotalTime>
  <Words>632</Words>
  <Application>Microsoft Office PowerPoint</Application>
  <PresentationFormat>Widescreen</PresentationFormat>
  <Paragraphs>54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Source Sans Pro Black</vt:lpstr>
      <vt:lpstr>Source Sans Pro Semibold</vt:lpstr>
      <vt:lpstr>Office Theme</vt:lpstr>
      <vt:lpstr>PowerPoint Presentation</vt:lpstr>
      <vt:lpstr>Timothy</vt:lpstr>
      <vt:lpstr>PowerPoint Presentation</vt:lpstr>
      <vt:lpstr>Timothy’s Family</vt:lpstr>
      <vt:lpstr>Godly Parents</vt:lpstr>
      <vt:lpstr>Children Taught to Respect Their Parents</vt:lpstr>
      <vt:lpstr>Blessings from Godly Parents</vt:lpstr>
      <vt:lpstr>Blessings from Godly Parents</vt:lpstr>
      <vt:lpstr>Mistakes Some Parents Make</vt:lpstr>
      <vt:lpstr>Teach Your Children God’s Word</vt:lpstr>
      <vt:lpstr>Provide a Good Example</vt:lpstr>
      <vt:lpstr>Psalm 127:3-5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Willis</dc:creator>
  <cp:lastModifiedBy>Mike Willis</cp:lastModifiedBy>
  <cp:revision>62</cp:revision>
  <dcterms:created xsi:type="dcterms:W3CDTF">2022-05-27T13:44:17Z</dcterms:created>
  <dcterms:modified xsi:type="dcterms:W3CDTF">2023-02-19T00:43:26Z</dcterms:modified>
</cp:coreProperties>
</file>