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5" r:id="rId5"/>
    <p:sldId id="266" r:id="rId6"/>
    <p:sldId id="270" r:id="rId7"/>
    <p:sldId id="261" r:id="rId8"/>
    <p:sldId id="267" r:id="rId9"/>
    <p:sldId id="268" r:id="rId10"/>
    <p:sldId id="269" r:id="rId11"/>
    <p:sldId id="262" r:id="rId12"/>
    <p:sldId id="264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F3774B-7B39-9640-A0D2-F461AEFFDBAE}" v="325" dt="2023-01-22T01:32:32.0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05"/>
  </p:normalViewPr>
  <p:slideViewPr>
    <p:cSldViewPr>
      <p:cViewPr varScale="1">
        <p:scale>
          <a:sx n="90" d="100"/>
          <a:sy n="90" d="100"/>
        </p:scale>
        <p:origin x="232" y="5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0B0A9-65A6-40BE-B813-0575FA741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6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78310-1B54-46E4-B841-48D04A3DE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4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F0E8E-1D4C-4814-819D-599667EE9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5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701C6-270F-4CA9-A841-B0D325C4D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7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3645C-1BFE-45DB-AA24-E882324A6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9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D0A3D-CAFF-425A-BFBE-22FB1F9E2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8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4E47-A28C-4E58-8C4B-AA8536599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0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1055D-3CCB-41C6-BECE-B3AC9A40E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7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24ADC-A33B-4E4F-A656-398189EC0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1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7CE06-C773-44CB-98B5-8D496565E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4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855B3-E0AA-4A15-B05D-CDF71CB42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6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51F4769-A830-448C-B9D5-E7178294A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6" name="Rectangle 2055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1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rown of thorns symbolizing the cross and suffering of jesus christ">
            <a:extLst>
              <a:ext uri="{FF2B5EF4-FFF2-40B4-BE49-F238E27FC236}">
                <a16:creationId xmlns:a16="http://schemas.microsoft.com/office/drawing/2014/main" id="{950570C3-5C84-FE35-8D56-DCC41A4E14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33"/>
          <a:stretch/>
        </p:blipFill>
        <p:spPr bwMode="auto">
          <a:xfrm>
            <a:off x="0" y="1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" name="Rectangle 2057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1" y="2207602"/>
            <a:ext cx="9143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0" y="325550"/>
            <a:ext cx="8153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ookman Old Style" panose="02050604050505020204" pitchFamily="18" charset="0"/>
              </a:rPr>
              <a:t>The Suffering Of Jesus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3147322"/>
            <a:ext cx="4635038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Bookman Old Style" panose="02050604050505020204" pitchFamily="18" charset="0"/>
              </a:rPr>
              <a:t>Luke 22:39-46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t_006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39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257800" y="685800"/>
            <a:ext cx="3886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Heb. 5:8-9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581400" y="1828800"/>
            <a:ext cx="7924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 dirty="0">
                <a:solidFill>
                  <a:schemeClr val="bg1"/>
                </a:solidFill>
                <a:latin typeface="Arial Rounded MT Bold" pitchFamily="34" charset="0"/>
              </a:rPr>
              <a:t>“though He was a Son, yet He learned obedience by the things which He suffered. 9 And having been perfected, He became the author of eternal salvation to all who obey Him,”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73" name="Rectangle 11272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640080" y="362536"/>
            <a:ext cx="4368602" cy="1956841"/>
          </a:xfrm>
        </p:spPr>
        <p:txBody>
          <a:bodyPr anchor="b"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600" b="1" u="sng" dirty="0">
                <a:effectLst>
                  <a:outerShdw blurRad="38100" dist="38100" dir="2700000" algn="tl">
                    <a:srgbClr val="808080"/>
                  </a:outerShdw>
                </a:effectLst>
                <a:latin typeface="Bookman Old Style" panose="02050604050505020204" pitchFamily="18" charset="0"/>
              </a:rPr>
              <a:t>Our Example In Suffering</a:t>
            </a:r>
          </a:p>
        </p:txBody>
      </p:sp>
      <p:sp>
        <p:nvSpPr>
          <p:cNvPr id="11275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40080" y="2872899"/>
            <a:ext cx="5455920" cy="332066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Bookman Old Style" panose="02050604050505020204" pitchFamily="18" charset="0"/>
              </a:rPr>
              <a:t>Think of others.</a:t>
            </a:r>
          </a:p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Bookman Old Style" panose="02050604050505020204" pitchFamily="18" charset="0"/>
              </a:rPr>
              <a:t>Pray to God.</a:t>
            </a:r>
          </a:p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Bookman Old Style" panose="02050604050505020204" pitchFamily="18" charset="0"/>
              </a:rPr>
              <a:t>Look to friends.</a:t>
            </a:r>
          </a:p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Bookman Old Style" panose="02050604050505020204" pitchFamily="18" charset="0"/>
              </a:rPr>
              <a:t>Accept God’s will.</a:t>
            </a:r>
          </a:p>
        </p:txBody>
      </p:sp>
      <p:pic>
        <p:nvPicPr>
          <p:cNvPr id="2" name="Picture 11" descr="GethsemaneFinal2">
            <a:extLst>
              <a:ext uri="{FF2B5EF4-FFF2-40B4-BE49-F238E27FC236}">
                <a16:creationId xmlns:a16="http://schemas.microsoft.com/office/drawing/2014/main" id="{8D2C3F2F-D1A9-73FE-50AC-070276D699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" r="28434" b="-1"/>
          <a:stretch/>
        </p:blipFill>
        <p:spPr bwMode="auto">
          <a:xfrm>
            <a:off x="5867400" y="10"/>
            <a:ext cx="6323077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t_006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39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0" y="1600200"/>
            <a:ext cx="96774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Based on God’s </a:t>
            </a: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GRACE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-- Eph. 2:8</a:t>
            </a:r>
          </a:p>
          <a:p>
            <a:pPr eaLnBrk="1" hangingPunct="1">
              <a:defRPr/>
            </a:pP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Hear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the Word of God --John 20:30-31</a:t>
            </a:r>
          </a:p>
          <a:p>
            <a:pPr eaLnBrk="1" hangingPunct="1">
              <a:defRPr/>
            </a:pP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Believe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In Your Heart -- Acts 8:37</a:t>
            </a:r>
          </a:p>
          <a:p>
            <a:pPr eaLnBrk="1" hangingPunct="1">
              <a:defRPr/>
            </a:pP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Repent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Of Your Sins --Luke 13:3, 5</a:t>
            </a:r>
          </a:p>
          <a:p>
            <a:pPr eaLnBrk="1" hangingPunct="1">
              <a:defRPr/>
            </a:pP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Confess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faith in Jesus -- Matt. 10:32-33</a:t>
            </a:r>
          </a:p>
          <a:p>
            <a:pPr eaLnBrk="1" hangingPunct="1">
              <a:defRPr/>
            </a:pP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Be Baptized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Into Christ -- Acts 22:16</a:t>
            </a:r>
          </a:p>
          <a:p>
            <a:pPr eaLnBrk="1" hangingPunct="1">
              <a:defRPr/>
            </a:pP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Be Faithful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Until Death --Rev. 2:10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752600" y="457200"/>
            <a:ext cx="952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8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God’s Plan for Your Salvation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1" descr="GethsemaneFina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12039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ookman Old Style" panose="02050604050505020204" pitchFamily="18" charset="0"/>
              </a:rPr>
              <a:t>The Suffering Of Jesus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1"/>
            <a:ext cx="11430000" cy="4525963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Jesus began to be sorrowful.            Matt. 26:37</a:t>
            </a:r>
          </a:p>
          <a:p>
            <a:pPr eaLnBrk="1" hangingPunct="1"/>
            <a:r>
              <a:rPr lang="en-US" altLang="en-US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He was sorrowful unto death.            Matt. 26:38</a:t>
            </a:r>
          </a:p>
          <a:p>
            <a:pPr eaLnBrk="1" hangingPunct="1"/>
            <a:r>
              <a:rPr lang="en-US" altLang="en-US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He was in agony. Luke 22:44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F2796A8-E794-85F1-55E8-A328E5C67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550" y="1376531"/>
            <a:ext cx="4819644" cy="4912477"/>
          </a:xfrm>
          <a:prstGeom prst="rect">
            <a:avLst/>
          </a:prstGeom>
          <a:noFill/>
          <a:effectLst>
            <a:softEdge rad="25643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06806" y="1752600"/>
            <a:ext cx="7417993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ookman Old Style" panose="02050604050505020204" pitchFamily="18" charset="0"/>
              </a:rPr>
              <a:t>"Man who is born of woman Is of few days and full of trouble. 2 He comes forth like a flower and fades away; He flees like a shadow and does not continue.” Job 14:1-2</a:t>
            </a:r>
          </a:p>
          <a:p>
            <a:pPr>
              <a:defRPr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DF7F43-6805-A830-97F0-F09DA5D88D09}"/>
              </a:ext>
            </a:extLst>
          </p:cNvPr>
          <p:cNvSpPr txBox="1"/>
          <p:nvPr/>
        </p:nvSpPr>
        <p:spPr>
          <a:xfrm>
            <a:off x="4076700" y="568991"/>
            <a:ext cx="403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chemeClr val="bg1"/>
                </a:solidFill>
                <a:latin typeface="Bookman Old Style" panose="02050604050505020204" pitchFamily="18" charset="0"/>
              </a:rPr>
              <a:t>Life Is Hard!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ookman Old Style" panose="02050604050505020204" pitchFamily="18" charset="0"/>
              </a:rPr>
              <a:t>We Will Experience Grief!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DB094D2-3A33-6F3D-7BE6-BCB939E80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296" y="1318418"/>
            <a:ext cx="5061097" cy="5158581"/>
          </a:xfrm>
          <a:prstGeom prst="rect">
            <a:avLst/>
          </a:prstGeom>
          <a:noFill/>
          <a:effectLst>
            <a:softEdge rad="25643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30607" y="2057400"/>
            <a:ext cx="726559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ookman Old Style" panose="02050604050505020204" pitchFamily="18" charset="0"/>
              </a:rPr>
              <a:t>“But I do not want you to be ignorant, brethren, concerning those who have fallen asleep, lest you sorrow as others who have no hope.”       1 Thess. 4:13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9D0B355C-80D4-068F-7A68-B948C66D5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479" y="568991"/>
            <a:ext cx="4635121" cy="5831809"/>
          </a:xfrm>
          <a:prstGeom prst="rect">
            <a:avLst/>
          </a:prstGeom>
          <a:noFill/>
          <a:effectLst>
            <a:softEdge rad="25643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72368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ookman Old Style" panose="02050604050505020204" pitchFamily="18" charset="0"/>
              </a:rPr>
              <a:t>Illness Is All Around Us!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FF6CB2-D58F-ED79-6ACC-AE6332459FBA}"/>
              </a:ext>
            </a:extLst>
          </p:cNvPr>
          <p:cNvSpPr txBox="1"/>
          <p:nvPr/>
        </p:nvSpPr>
        <p:spPr>
          <a:xfrm>
            <a:off x="4076700" y="568991"/>
            <a:ext cx="403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chemeClr val="bg1"/>
                </a:solidFill>
                <a:latin typeface="Bookman Old Style" panose="02050604050505020204" pitchFamily="18" charset="0"/>
              </a:rPr>
              <a:t>Life Is Hard!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7215032-C268-1180-CDFF-B35FA16C3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559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b="1" u="sng" kern="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ookman Old Style" panose="02050604050505020204" pitchFamily="18" charset="0"/>
              </a:rPr>
              <a:t>We Will Experience Grief!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9417F0-DA6C-D8A1-F1ED-32080235C307}"/>
              </a:ext>
            </a:extLst>
          </p:cNvPr>
          <p:cNvSpPr txBox="1"/>
          <p:nvPr/>
        </p:nvSpPr>
        <p:spPr>
          <a:xfrm>
            <a:off x="2513391" y="4071768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2 Kings 20:1-6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GethsemaneFinal2">
            <a:extLst>
              <a:ext uri="{FF2B5EF4-FFF2-40B4-BE49-F238E27FC236}">
                <a16:creationId xmlns:a16="http://schemas.microsoft.com/office/drawing/2014/main" id="{DE93A2AB-BCE6-1A54-6799-048C95240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92D4CF7-9DC3-2061-4DA8-0FA665AA0B9D}"/>
              </a:ext>
            </a:extLst>
          </p:cNvPr>
          <p:cNvSpPr txBox="1"/>
          <p:nvPr/>
        </p:nvSpPr>
        <p:spPr>
          <a:xfrm>
            <a:off x="571500" y="685800"/>
            <a:ext cx="11049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For to this you have been called, because Christ also suffered for you, leaving you an example, so that you might follow in his steps. 1 Peter 2:21</a:t>
            </a:r>
          </a:p>
        </p:txBody>
      </p:sp>
    </p:spTree>
    <p:extLst>
      <p:ext uri="{BB962C8B-B14F-4D97-AF65-F5344CB8AC3E}">
        <p14:creationId xmlns:p14="http://schemas.microsoft.com/office/powerpoint/2010/main" val="3693760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6" name="Rectangle 1024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5486400" y="23812"/>
            <a:ext cx="6116549" cy="180730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1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Jesus, Our Example                        In Suffering</a:t>
            </a:r>
          </a:p>
        </p:txBody>
      </p:sp>
      <p:pic>
        <p:nvPicPr>
          <p:cNvPr id="7170" name="Picture 2" descr="GethsemaneFinal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2" r="32143" b="-1"/>
          <a:stretch/>
        </p:blipFill>
        <p:spPr bwMode="auto">
          <a:xfrm>
            <a:off x="20" y="10"/>
            <a:ext cx="489732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800600" y="1507166"/>
            <a:ext cx="7391400" cy="5122233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b="1" dirty="0">
                <a:latin typeface="Bookman Old Style" panose="02050604050505020204" pitchFamily="18" charset="0"/>
              </a:rPr>
              <a:t>He was concerned about others. Matt. 26:41</a:t>
            </a:r>
          </a:p>
          <a:p>
            <a:pPr eaLnBrk="1" hangingPunct="1"/>
            <a:r>
              <a:rPr lang="en-US" altLang="en-US" sz="3600" b="1" dirty="0">
                <a:latin typeface="Bookman Old Style" panose="02050604050505020204" pitchFamily="18" charset="0"/>
              </a:rPr>
              <a:t>He prayed to God.              Luke 22:44</a:t>
            </a:r>
          </a:p>
          <a:p>
            <a:pPr eaLnBrk="1" hangingPunct="1"/>
            <a:r>
              <a:rPr lang="en-US" altLang="en-US" sz="3600" b="1" dirty="0">
                <a:latin typeface="Bookman Old Style" panose="02050604050505020204" pitchFamily="18" charset="0"/>
              </a:rPr>
              <a:t>He looked to His friends.                 Matt. 26:37-38</a:t>
            </a:r>
          </a:p>
          <a:p>
            <a:pPr eaLnBrk="1" hangingPunct="1"/>
            <a:r>
              <a:rPr lang="en-US" altLang="en-US" sz="3600" b="1" dirty="0">
                <a:latin typeface="Bookman Old Style" panose="02050604050505020204" pitchFamily="18" charset="0"/>
              </a:rPr>
              <a:t>He accepted God’s will.                     Luke 22:42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t_006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1887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733800" y="1828800"/>
            <a:ext cx="8077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"Now My soul is troubled, and what shall I say? 'Father, save Me from this hour'? But for this purpose I came to this hour.”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334000" y="324643"/>
            <a:ext cx="3886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John 12:27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t_006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39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486400" y="543459"/>
            <a:ext cx="3886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John 10:18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962400" y="1676401"/>
            <a:ext cx="7924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Rounded MT Bold" pitchFamily="34" charset="0"/>
              </a:rPr>
              <a:t>"No one takes it from Me, but I lay it down of Myself. I have power to lay it down, and I have power to take it again. This command I have received from My Father."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402</Words>
  <Application>Microsoft Macintosh PowerPoint</Application>
  <PresentationFormat>Widescreen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Rounded MT Bold</vt:lpstr>
      <vt:lpstr>Bookman Old Style</vt:lpstr>
      <vt:lpstr>Default Design</vt:lpstr>
      <vt:lpstr>The Suffering Of Jesus</vt:lpstr>
      <vt:lpstr>The Suffering Of Jesus</vt:lpstr>
      <vt:lpstr>PowerPoint Presentation</vt:lpstr>
      <vt:lpstr>We Will Experience Grief!</vt:lpstr>
      <vt:lpstr>Illness Is All Around Us!</vt:lpstr>
      <vt:lpstr>PowerPoint Presentation</vt:lpstr>
      <vt:lpstr>Jesus, Our Example                        In Suffering</vt:lpstr>
      <vt:lpstr>PowerPoint Presentation</vt:lpstr>
      <vt:lpstr>PowerPoint Presentation</vt:lpstr>
      <vt:lpstr>PowerPoint Presentation</vt:lpstr>
      <vt:lpstr>Our Example In Suffering</vt:lpstr>
      <vt:lpstr>PowerPoint Presentation</vt:lpstr>
    </vt:vector>
  </TitlesOfParts>
  <Company>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GETHSEMANE</dc:title>
  <dc:creator>Greg King</dc:creator>
  <cp:lastModifiedBy>Gregory King</cp:lastModifiedBy>
  <cp:revision>8</cp:revision>
  <dcterms:created xsi:type="dcterms:W3CDTF">2009-04-29T13:58:25Z</dcterms:created>
  <dcterms:modified xsi:type="dcterms:W3CDTF">2023-01-22T01:34:08Z</dcterms:modified>
</cp:coreProperties>
</file>