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3"/>
  </p:normalViewPr>
  <p:slideViewPr>
    <p:cSldViewPr snapToGrid="0">
      <p:cViewPr varScale="1">
        <p:scale>
          <a:sx n="90" d="100"/>
          <a:sy n="90" d="100"/>
        </p:scale>
        <p:origin x="2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2EB38-17D7-ECC5-3F12-30E2FB22F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D0BD8-2074-9069-2A31-4657DCA86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70357-5054-A8C5-6A53-75536AA6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33B52-C0CF-A857-C1AE-90879164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B3818-C4EE-112E-D56A-FE39DB0D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D063-F56F-4C24-DD52-A7BA9BE6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430BA-0E88-861E-F1A9-1038E0F27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E0595-10E2-341A-D4E5-C9F9F43D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4D0B3-7BEE-68D6-CAC7-5D4521BF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A27D3-9669-4CEB-87CB-5967FFC6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7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196AC-20B7-FC05-89D6-C7F6B258D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E994E-C594-7DA5-36A8-4A3211CA9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24D84-BE00-9C13-1BE9-0BCE892E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F20B6-76AE-FB19-1AFC-1496053D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40531-571E-8173-AAE0-7B8BBA2F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2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FD49-CEDB-D130-FA00-6016FEDC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3232E-8AF8-597E-65AA-F23B0667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83EE4-AA13-0321-785A-6AEEBB0A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6A9DB-C514-7888-39C6-261395F0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2B9BF-919C-D2E7-C237-86585C42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3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62343-FFBA-34D1-1AFA-D2E308AC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EC584-4877-8B7D-53AC-6F08BA7DC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1326D-7AE7-4EFA-EE27-FCFBA176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CAD95-B56D-C787-FA54-77267855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E7469-B163-8F79-BDC2-1C749DC8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6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35D9F-CF43-4A2C-8D96-864582F1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CB221-7611-E7C3-2F42-E52073D0C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0D998-4719-A693-DAFD-B2C857DB8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CFCA5-0F29-CF15-9264-331CEE08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B5040-92A9-95EC-85F2-C6428B8D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267EA-8A0D-1CBE-2AFE-074B344F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8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5C83-47DB-0B2E-CE5E-E763FC76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13261-1176-F4BB-9AFF-EE76E328A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01E8C-64CC-ED6F-55F7-4090C4618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AFD48-8B2B-F8FA-4632-820929805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B991-71A2-4B52-3D1E-72FC4CB22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8DD268-41D2-8DC9-556C-E5218CD6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D19CCC-373D-9722-07E6-D84B1D7E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F7D45C-6CD0-DAEC-80E8-34249E7E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8B181-E401-E5D0-BDE9-D6CC5819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7A761C-B786-D2DF-646F-EDB54024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FCE66-1D1D-8CE4-119D-21DF4929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F330A-CAE8-BEFF-55E4-EA91B6B3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4B1EF-001E-DD97-E2C2-05ABAE75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239045-8C95-8D7B-0412-41FBBB16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A9035-64C6-4CBD-85F2-CC037991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2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856B7-077C-3083-20AB-3C6382DA5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0FCD8-69BA-2503-454D-92C27B4A0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F4233-918D-7AC6-DF46-DBA43254F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DEF85-4C7A-8415-5F9B-FB6D3546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70E4-F086-8056-F302-95418C1A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A2177-11ED-A19A-9BC8-FA747045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8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C40DB-5F35-531B-FAB5-32C81C0C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76AE8-EA8B-434A-29D4-BF66FC864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2EA80-CD2E-793E-B8E9-6091E4CF8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050B7-7F21-AA6F-7946-512D3212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0279D-7283-7941-2DFB-200CADEE9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39D8D-F607-26A6-CA02-430CBAD0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D06258-C655-C4D9-84DC-3DF259466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B8A09-1DFC-5790-4486-FD30E378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2DF79-A9AB-2854-0BC1-C96E466E7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4774A-4697-384F-B209-BAFF6E972A4A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9596E-301F-AFCC-96FD-29B7A4BAF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CD5AA-7F42-12FB-CB0D-DFA6BE168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7D522-F36C-4741-A272-E73B29E66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2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65" name="Isosceles Triangle 206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E WORST DAY OF MY LIFE&quot; - Free stories online. Create books for kids |  StoryJumper">
            <a:extLst>
              <a:ext uri="{FF2B5EF4-FFF2-40B4-BE49-F238E27FC236}">
                <a16:creationId xmlns:a16="http://schemas.microsoft.com/office/drawing/2014/main" id="{0D4A4C60-49F0-DC15-7007-5E60DD00F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26599" y="643467"/>
            <a:ext cx="7138801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Isosceles Triangle 206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3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>
            <a:extLst>
              <a:ext uri="{FF2B5EF4-FFF2-40B4-BE49-F238E27FC236}">
                <a16:creationId xmlns:a16="http://schemas.microsoft.com/office/drawing/2014/main" id="{C3E0E8BD-650F-B704-DB89-B063668AC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99" y="953740"/>
            <a:ext cx="4843875" cy="5415142"/>
          </a:xfrm>
          <a:prstGeom prst="rect">
            <a:avLst/>
          </a:prstGeom>
          <a:noFill/>
          <a:effectLst>
            <a:softEdge rad="414039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2247FD-5F83-1B83-5F9F-168D84D85028}"/>
              </a:ext>
            </a:extLst>
          </p:cNvPr>
          <p:cNvSpPr txBox="1"/>
          <p:nvPr/>
        </p:nvSpPr>
        <p:spPr>
          <a:xfrm>
            <a:off x="599704" y="1584614"/>
            <a:ext cx="82528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There will never be a time in this life that we can’t turn to God for comfort!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God is steadfast &amp; present in our life.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3BFA56-8B93-2BEA-9324-B44C0BD14782}"/>
              </a:ext>
            </a:extLst>
          </p:cNvPr>
          <p:cNvCxnSpPr/>
          <p:nvPr/>
        </p:nvCxnSpPr>
        <p:spPr>
          <a:xfrm>
            <a:off x="2778826" y="1270660"/>
            <a:ext cx="8138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5B4C47-A7A9-266D-40EB-BCEA29C40558}"/>
              </a:ext>
            </a:extLst>
          </p:cNvPr>
          <p:cNvSpPr txBox="1"/>
          <p:nvPr/>
        </p:nvSpPr>
        <p:spPr>
          <a:xfrm>
            <a:off x="2471737" y="438365"/>
            <a:ext cx="7915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latin typeface="American Typewriter" panose="02090604020004020304" pitchFamily="18" charset="77"/>
              </a:rPr>
              <a:t>The Worst Day Of My Life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4DECE8-F879-000C-A158-E36B5D00A1F6}"/>
              </a:ext>
            </a:extLst>
          </p:cNvPr>
          <p:cNvSpPr/>
          <p:nvPr/>
        </p:nvSpPr>
        <p:spPr>
          <a:xfrm>
            <a:off x="8852522" y="1395070"/>
            <a:ext cx="2558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WHY?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A0994-0CFA-D88B-64D8-72ED524D430E}"/>
              </a:ext>
            </a:extLst>
          </p:cNvPr>
          <p:cNvSpPr txBox="1"/>
          <p:nvPr/>
        </p:nvSpPr>
        <p:spPr>
          <a:xfrm>
            <a:off x="599704" y="4574536"/>
            <a:ext cx="1031728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The end of the matter; all has been heard. Fear God and keep his commandments, for this is the whole duty of man. Eccl. 12:13 </a:t>
            </a:r>
            <a:endParaRPr lang="en-US" sz="3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3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E87E0D-4016-F97B-79DB-E827F712E170}"/>
              </a:ext>
            </a:extLst>
          </p:cNvPr>
          <p:cNvSpPr/>
          <p:nvPr/>
        </p:nvSpPr>
        <p:spPr>
          <a:xfrm>
            <a:off x="1347864" y="2443162"/>
            <a:ext cx="9810673" cy="16470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15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lgerian" pitchFamily="82" charset="77"/>
                <a:ea typeface="+mj-ea"/>
                <a:cs typeface="+mj-cs"/>
              </a:rPr>
              <a:t>JOB 42:10-17</a:t>
            </a:r>
            <a:endParaRPr lang="en-US" sz="115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lgerian" pitchFamily="8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554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>
            <a:extLst>
              <a:ext uri="{FF2B5EF4-FFF2-40B4-BE49-F238E27FC236}">
                <a16:creationId xmlns:a16="http://schemas.microsoft.com/office/drawing/2014/main" id="{C3E0E8BD-650F-B704-DB89-B063668AC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99" y="953740"/>
            <a:ext cx="4843875" cy="5415142"/>
          </a:xfrm>
          <a:prstGeom prst="rect">
            <a:avLst/>
          </a:prstGeom>
          <a:noFill/>
          <a:effectLst>
            <a:softEdge rad="414039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2" name="Rectangle 309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247FD-5F83-1B83-5F9F-168D84D85028}"/>
              </a:ext>
            </a:extLst>
          </p:cNvPr>
          <p:cNvSpPr txBox="1"/>
          <p:nvPr/>
        </p:nvSpPr>
        <p:spPr>
          <a:xfrm>
            <a:off x="599704" y="1584614"/>
            <a:ext cx="8138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Suffering is a part of the human experience!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When did man’s suffering begin?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Man’s fall in the garden.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Cain killed Abel.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7E0CB-0737-FD3B-A03F-BF76414F562E}"/>
              </a:ext>
            </a:extLst>
          </p:cNvPr>
          <p:cNvSpPr txBox="1"/>
          <p:nvPr/>
        </p:nvSpPr>
        <p:spPr>
          <a:xfrm>
            <a:off x="514733" y="4748069"/>
            <a:ext cx="88859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/>
                <a:latin typeface="American Typewriter" panose="02090604020004020304" pitchFamily="18" charset="77"/>
              </a:rPr>
              <a:t>And the LORD regretted that he had made man on the earth, and it grieved him to his heart. Gen. 6:6</a:t>
            </a:r>
            <a:endParaRPr lang="en-US" sz="3200" dirty="0">
              <a:solidFill>
                <a:schemeClr val="bg1"/>
              </a:solidFill>
              <a:latin typeface="American Typewriter" panose="02090604020004020304" pitchFamily="18" charset="77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3BFA56-8B93-2BEA-9324-B44C0BD14782}"/>
              </a:ext>
            </a:extLst>
          </p:cNvPr>
          <p:cNvCxnSpPr/>
          <p:nvPr/>
        </p:nvCxnSpPr>
        <p:spPr>
          <a:xfrm>
            <a:off x="2778826" y="1270660"/>
            <a:ext cx="8138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5B4C47-A7A9-266D-40EB-BCEA29C40558}"/>
              </a:ext>
            </a:extLst>
          </p:cNvPr>
          <p:cNvSpPr txBox="1"/>
          <p:nvPr/>
        </p:nvSpPr>
        <p:spPr>
          <a:xfrm>
            <a:off x="2471737" y="438365"/>
            <a:ext cx="7915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latin typeface="American Typewriter" panose="02090604020004020304" pitchFamily="18" charset="77"/>
              </a:rPr>
              <a:t>The Worst Day Of My Life</a:t>
            </a:r>
          </a:p>
        </p:txBody>
      </p:sp>
    </p:spTree>
    <p:extLst>
      <p:ext uri="{BB962C8B-B14F-4D97-AF65-F5344CB8AC3E}">
        <p14:creationId xmlns:p14="http://schemas.microsoft.com/office/powerpoint/2010/main" val="60139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>
            <a:extLst>
              <a:ext uri="{FF2B5EF4-FFF2-40B4-BE49-F238E27FC236}">
                <a16:creationId xmlns:a16="http://schemas.microsoft.com/office/drawing/2014/main" id="{C3E0E8BD-650F-B704-DB89-B063668AC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99" y="953740"/>
            <a:ext cx="4843875" cy="5415142"/>
          </a:xfrm>
          <a:prstGeom prst="rect">
            <a:avLst/>
          </a:prstGeom>
          <a:noFill/>
          <a:effectLst>
            <a:softEdge rad="414039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2" name="Rectangle 309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3BFA56-8B93-2BEA-9324-B44C0BD14782}"/>
              </a:ext>
            </a:extLst>
          </p:cNvPr>
          <p:cNvCxnSpPr/>
          <p:nvPr/>
        </p:nvCxnSpPr>
        <p:spPr>
          <a:xfrm>
            <a:off x="2778826" y="1270660"/>
            <a:ext cx="8138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5B4C47-A7A9-266D-40EB-BCEA29C40558}"/>
              </a:ext>
            </a:extLst>
          </p:cNvPr>
          <p:cNvSpPr txBox="1"/>
          <p:nvPr/>
        </p:nvSpPr>
        <p:spPr>
          <a:xfrm>
            <a:off x="2471737" y="438365"/>
            <a:ext cx="7915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latin typeface="American Typewriter" panose="02090604020004020304" pitchFamily="18" charset="77"/>
              </a:rPr>
              <a:t>The Worst Day Of My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C845DA-1906-0E8D-5CCD-3D273BCFBC86}"/>
              </a:ext>
            </a:extLst>
          </p:cNvPr>
          <p:cNvSpPr txBox="1"/>
          <p:nvPr/>
        </p:nvSpPr>
        <p:spPr>
          <a:xfrm>
            <a:off x="543943" y="1757547"/>
            <a:ext cx="289758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merican Typewriter" panose="02090604020004020304" pitchFamily="18" charset="77"/>
              </a:rPr>
              <a:t>Sorrow Is Not Wrong.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FBD9CC-8B2A-81EB-DD27-B240D147E8E1}"/>
              </a:ext>
            </a:extLst>
          </p:cNvPr>
          <p:cNvSpPr txBox="1"/>
          <p:nvPr/>
        </p:nvSpPr>
        <p:spPr>
          <a:xfrm>
            <a:off x="4861552" y="1661626"/>
            <a:ext cx="289758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merican Typewriter" panose="02090604020004020304" pitchFamily="18" charset="77"/>
              </a:rPr>
              <a:t>Grief Is Not Selfish.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4C7BFB-FCCA-99F0-0C75-68F3F3943209}"/>
              </a:ext>
            </a:extLst>
          </p:cNvPr>
          <p:cNvSpPr txBox="1"/>
          <p:nvPr/>
        </p:nvSpPr>
        <p:spPr>
          <a:xfrm>
            <a:off x="4980585" y="3643885"/>
            <a:ext cx="289758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merican Typewriter" panose="02090604020004020304" pitchFamily="18" charset="77"/>
              </a:rPr>
              <a:t>Confusion &amp; Anger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AD427E-608D-078A-6223-3F9A531A2786}"/>
              </a:ext>
            </a:extLst>
          </p:cNvPr>
          <p:cNvSpPr txBox="1"/>
          <p:nvPr/>
        </p:nvSpPr>
        <p:spPr>
          <a:xfrm>
            <a:off x="563257" y="3583748"/>
            <a:ext cx="289758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merican Typewriter" panose="02090604020004020304" pitchFamily="18" charset="77"/>
              </a:rPr>
              <a:t>Grieving &amp; Mourning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04F28D-675C-83FB-3A1F-CC44170AB9F0}"/>
              </a:ext>
            </a:extLst>
          </p:cNvPr>
          <p:cNvSpPr txBox="1"/>
          <p:nvPr/>
        </p:nvSpPr>
        <p:spPr>
          <a:xfrm>
            <a:off x="1990461" y="5349270"/>
            <a:ext cx="66949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merican Typewriter" panose="02090604020004020304" pitchFamily="18" charset="77"/>
              </a:rPr>
              <a:t>Our challenge is to sorrow, but not despair.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234A2E4B-A756-2DCA-BD3C-D713CCE86901}"/>
              </a:ext>
            </a:extLst>
          </p:cNvPr>
          <p:cNvSpPr/>
          <p:nvPr/>
        </p:nvSpPr>
        <p:spPr>
          <a:xfrm>
            <a:off x="3662333" y="2054031"/>
            <a:ext cx="978408" cy="484632"/>
          </a:xfrm>
          <a:prstGeom prst="rightArrow">
            <a:avLst/>
          </a:prstGeom>
          <a:solidFill>
            <a:srgbClr val="FF000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7DA22925-6544-09A7-954D-6CCA44F778C5}"/>
              </a:ext>
            </a:extLst>
          </p:cNvPr>
          <p:cNvSpPr/>
          <p:nvPr/>
        </p:nvSpPr>
        <p:spPr>
          <a:xfrm rot="5400000">
            <a:off x="6007488" y="3010604"/>
            <a:ext cx="661656" cy="484632"/>
          </a:xfrm>
          <a:prstGeom prst="rightArrow">
            <a:avLst/>
          </a:prstGeom>
          <a:solidFill>
            <a:srgbClr val="FF000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B98718FA-B1BF-B6A0-B16D-9DFF238F5D4C}"/>
              </a:ext>
            </a:extLst>
          </p:cNvPr>
          <p:cNvSpPr/>
          <p:nvPr/>
        </p:nvSpPr>
        <p:spPr>
          <a:xfrm rot="10800000">
            <a:off x="3731507" y="4001733"/>
            <a:ext cx="978408" cy="484632"/>
          </a:xfrm>
          <a:prstGeom prst="rightArrow">
            <a:avLst/>
          </a:prstGeom>
          <a:solidFill>
            <a:srgbClr val="FF0000"/>
          </a:solidFill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39334A-242B-FB7B-F0F7-28E810940DF1}"/>
              </a:ext>
            </a:extLst>
          </p:cNvPr>
          <p:cNvSpPr/>
          <p:nvPr/>
        </p:nvSpPr>
        <p:spPr>
          <a:xfrm>
            <a:off x="8852522" y="1395070"/>
            <a:ext cx="2558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Job 14:1</a:t>
            </a:r>
          </a:p>
        </p:txBody>
      </p:sp>
    </p:spTree>
    <p:extLst>
      <p:ext uri="{BB962C8B-B14F-4D97-AF65-F5344CB8AC3E}">
        <p14:creationId xmlns:p14="http://schemas.microsoft.com/office/powerpoint/2010/main" val="3955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65" name="Isosceles Triangle 206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E WORST DAY OF MY LIFE&quot; - Free stories online. Create books for kids |  StoryJumper">
            <a:extLst>
              <a:ext uri="{FF2B5EF4-FFF2-40B4-BE49-F238E27FC236}">
                <a16:creationId xmlns:a16="http://schemas.microsoft.com/office/drawing/2014/main" id="{0D4A4C60-49F0-DC15-7007-5E60DD00F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26599" y="643467"/>
            <a:ext cx="7138801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Isosceles Triangle 206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E87E0D-4016-F97B-79DB-E827F712E170}"/>
              </a:ext>
            </a:extLst>
          </p:cNvPr>
          <p:cNvSpPr/>
          <p:nvPr/>
        </p:nvSpPr>
        <p:spPr>
          <a:xfrm>
            <a:off x="3487913" y="4843080"/>
            <a:ext cx="521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October 26, 2005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248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>
            <a:extLst>
              <a:ext uri="{FF2B5EF4-FFF2-40B4-BE49-F238E27FC236}">
                <a16:creationId xmlns:a16="http://schemas.microsoft.com/office/drawing/2014/main" id="{C3E0E8BD-650F-B704-DB89-B063668AC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99" y="953740"/>
            <a:ext cx="4843875" cy="5415142"/>
          </a:xfrm>
          <a:prstGeom prst="rect">
            <a:avLst/>
          </a:prstGeom>
          <a:noFill/>
          <a:effectLst>
            <a:softEdge rad="414039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2247FD-5F83-1B83-5F9F-168D84D85028}"/>
              </a:ext>
            </a:extLst>
          </p:cNvPr>
          <p:cNvSpPr txBox="1"/>
          <p:nvPr/>
        </p:nvSpPr>
        <p:spPr>
          <a:xfrm>
            <a:off x="599704" y="1584614"/>
            <a:ext cx="82528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Perplexed, Disturbed, Troubled, &amp; Confused.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WE must turn to faith!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We must seek God’s consolation!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We must seek God’s compassion!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7E0CB-0737-FD3B-A03F-BF76414F562E}"/>
              </a:ext>
            </a:extLst>
          </p:cNvPr>
          <p:cNvSpPr txBox="1"/>
          <p:nvPr/>
        </p:nvSpPr>
        <p:spPr>
          <a:xfrm>
            <a:off x="514733" y="4748069"/>
            <a:ext cx="888593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merican Typewriter" panose="02090604020004020304" pitchFamily="18" charset="77"/>
              </a:rPr>
              <a:t>We stand with troubled hearts &amp; minds &amp; ask “WHY”?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3BFA56-8B93-2BEA-9324-B44C0BD14782}"/>
              </a:ext>
            </a:extLst>
          </p:cNvPr>
          <p:cNvCxnSpPr/>
          <p:nvPr/>
        </p:nvCxnSpPr>
        <p:spPr>
          <a:xfrm>
            <a:off x="2778826" y="1270660"/>
            <a:ext cx="8138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5B4C47-A7A9-266D-40EB-BCEA29C40558}"/>
              </a:ext>
            </a:extLst>
          </p:cNvPr>
          <p:cNvSpPr txBox="1"/>
          <p:nvPr/>
        </p:nvSpPr>
        <p:spPr>
          <a:xfrm>
            <a:off x="2471737" y="438365"/>
            <a:ext cx="7915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latin typeface="American Typewriter" panose="02090604020004020304" pitchFamily="18" charset="77"/>
              </a:rPr>
              <a:t>The Worst Day Of My Life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4DECE8-F879-000C-A158-E36B5D00A1F6}"/>
              </a:ext>
            </a:extLst>
          </p:cNvPr>
          <p:cNvSpPr/>
          <p:nvPr/>
        </p:nvSpPr>
        <p:spPr>
          <a:xfrm>
            <a:off x="8852522" y="1395070"/>
            <a:ext cx="2558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WHY?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THE WORST DAY OF MY LIFE&quot; - Free stories online. Create books for kids |  StoryJumper">
            <a:extLst>
              <a:ext uri="{FF2B5EF4-FFF2-40B4-BE49-F238E27FC236}">
                <a16:creationId xmlns:a16="http://schemas.microsoft.com/office/drawing/2014/main" id="{0D4A4C60-49F0-DC15-7007-5E60DD00F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165462"/>
            <a:ext cx="4047843" cy="31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0E87E0D-4016-F97B-79DB-E827F712E170}"/>
              </a:ext>
            </a:extLst>
          </p:cNvPr>
          <p:cNvSpPr/>
          <p:nvPr/>
        </p:nvSpPr>
        <p:spPr>
          <a:xfrm>
            <a:off x="847880" y="4989235"/>
            <a:ext cx="2340222" cy="10011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lgerian" pitchFamily="82" charset="77"/>
                <a:ea typeface="+mj-ea"/>
                <a:cs typeface="+mj-cs"/>
              </a:rPr>
              <a:t>JOB</a:t>
            </a:r>
            <a:endParaRPr lang="en-US" sz="88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lgerian" pitchFamily="82" charset="77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5263FE-4B0B-8EA6-4460-C637A198781C}"/>
              </a:ext>
            </a:extLst>
          </p:cNvPr>
          <p:cNvSpPr txBox="1"/>
          <p:nvPr/>
        </p:nvSpPr>
        <p:spPr>
          <a:xfrm>
            <a:off x="6167848" y="612844"/>
            <a:ext cx="6172782" cy="56323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algn="l"/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And he said, “Naked I came from my mother's womb, and naked shall I return. The LORD gave, and the LORD has taken away; blessed be the name of the LORD.”</a:t>
            </a:r>
          </a:p>
          <a:p>
            <a:pPr marL="0" marR="0" algn="l"/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In all this Job did not sin or charge God with wrong. Job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</a:rPr>
              <a:t> 1:21-22</a:t>
            </a:r>
            <a:endParaRPr lang="en-US" sz="3600" dirty="0">
              <a:ln>
                <a:solidFill>
                  <a:srgbClr val="FFFF00"/>
                </a:solidFill>
              </a:ln>
              <a:solidFill>
                <a:schemeClr val="bg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THE WORST DAY OF MY LIFE&quot; - Free stories online. Create books for kids |  StoryJumper">
            <a:extLst>
              <a:ext uri="{FF2B5EF4-FFF2-40B4-BE49-F238E27FC236}">
                <a16:creationId xmlns:a16="http://schemas.microsoft.com/office/drawing/2014/main" id="{0D4A4C60-49F0-DC15-7007-5E60DD00F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165462"/>
            <a:ext cx="4047843" cy="31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0E87E0D-4016-F97B-79DB-E827F712E170}"/>
              </a:ext>
            </a:extLst>
          </p:cNvPr>
          <p:cNvSpPr/>
          <p:nvPr/>
        </p:nvSpPr>
        <p:spPr>
          <a:xfrm>
            <a:off x="847880" y="4989235"/>
            <a:ext cx="2340222" cy="10011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lgerian" pitchFamily="82" charset="77"/>
                <a:ea typeface="+mj-ea"/>
                <a:cs typeface="+mj-cs"/>
              </a:rPr>
              <a:t>JOB</a:t>
            </a:r>
            <a:endParaRPr lang="en-US" sz="88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lgerian" pitchFamily="82" charset="77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551395-B9CF-B6DA-58DF-01EE66B7FA42}"/>
              </a:ext>
            </a:extLst>
          </p:cNvPr>
          <p:cNvSpPr txBox="1"/>
          <p:nvPr/>
        </p:nvSpPr>
        <p:spPr>
          <a:xfrm>
            <a:off x="6160866" y="288299"/>
            <a:ext cx="60241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</a:rPr>
              <a:t>Job did not sin with his lips &amp; continued to reach out to God!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</a:rPr>
              <a:t>He didn’t forfeit his faith in God!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</a:rPr>
              <a:t>35 of the 42 chapters record his struggle to make sense out of his suffering.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</a:rPr>
              <a:t>Between chapters 38-41 God ask Job 77 ?’s. </a:t>
            </a:r>
          </a:p>
        </p:txBody>
      </p:sp>
    </p:spTree>
    <p:extLst>
      <p:ext uri="{BB962C8B-B14F-4D97-AF65-F5344CB8AC3E}">
        <p14:creationId xmlns:p14="http://schemas.microsoft.com/office/powerpoint/2010/main" val="188259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THE WORST DAY OF MY LIFE&quot; - Free stories online. Create books for kids |  StoryJumper">
            <a:extLst>
              <a:ext uri="{FF2B5EF4-FFF2-40B4-BE49-F238E27FC236}">
                <a16:creationId xmlns:a16="http://schemas.microsoft.com/office/drawing/2014/main" id="{0D4A4C60-49F0-DC15-7007-5E60DD00F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165462"/>
            <a:ext cx="4047843" cy="315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0E87E0D-4016-F97B-79DB-E827F712E170}"/>
              </a:ext>
            </a:extLst>
          </p:cNvPr>
          <p:cNvSpPr/>
          <p:nvPr/>
        </p:nvSpPr>
        <p:spPr>
          <a:xfrm>
            <a:off x="847880" y="4989235"/>
            <a:ext cx="2340222" cy="10011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lgerian" pitchFamily="82" charset="77"/>
                <a:ea typeface="+mj-ea"/>
                <a:cs typeface="+mj-cs"/>
              </a:rPr>
              <a:t>JOB</a:t>
            </a:r>
            <a:endParaRPr lang="en-US" sz="88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lgerian" pitchFamily="82" charset="77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F7F09-B7B7-938D-7225-D506223332DE}"/>
              </a:ext>
            </a:extLst>
          </p:cNvPr>
          <p:cNvSpPr txBox="1"/>
          <p:nvPr/>
        </p:nvSpPr>
        <p:spPr>
          <a:xfrm>
            <a:off x="6242160" y="1165462"/>
            <a:ext cx="60241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“Behold, I am of small account; what shall I answer you? I lay my hand on my mouth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 I have spoken once, and I will not answer; twice, but I will proceed no further.” Job 40:4-5</a:t>
            </a:r>
          </a:p>
        </p:txBody>
      </p:sp>
    </p:spTree>
    <p:extLst>
      <p:ext uri="{BB962C8B-B14F-4D97-AF65-F5344CB8AC3E}">
        <p14:creationId xmlns:p14="http://schemas.microsoft.com/office/powerpoint/2010/main" val="202394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>
            <a:extLst>
              <a:ext uri="{FF2B5EF4-FFF2-40B4-BE49-F238E27FC236}">
                <a16:creationId xmlns:a16="http://schemas.microsoft.com/office/drawing/2014/main" id="{C3E0E8BD-650F-B704-DB89-B063668AC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99" y="953740"/>
            <a:ext cx="4843875" cy="5415142"/>
          </a:xfrm>
          <a:prstGeom prst="rect">
            <a:avLst/>
          </a:prstGeom>
          <a:noFill/>
          <a:effectLst>
            <a:softEdge rad="414039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3BFA56-8B93-2BEA-9324-B44C0BD14782}"/>
              </a:ext>
            </a:extLst>
          </p:cNvPr>
          <p:cNvCxnSpPr/>
          <p:nvPr/>
        </p:nvCxnSpPr>
        <p:spPr>
          <a:xfrm>
            <a:off x="2778826" y="1270660"/>
            <a:ext cx="8138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5B4C47-A7A9-266D-40EB-BCEA29C40558}"/>
              </a:ext>
            </a:extLst>
          </p:cNvPr>
          <p:cNvSpPr txBox="1"/>
          <p:nvPr/>
        </p:nvSpPr>
        <p:spPr>
          <a:xfrm>
            <a:off x="2471737" y="438365"/>
            <a:ext cx="7915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chemeClr val="bg1"/>
                </a:solidFill>
                <a:latin typeface="American Typewriter" panose="02090604020004020304" pitchFamily="18" charset="77"/>
              </a:rPr>
              <a:t>The Worst Day Of My Life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4DECE8-F879-000C-A158-E36B5D00A1F6}"/>
              </a:ext>
            </a:extLst>
          </p:cNvPr>
          <p:cNvSpPr/>
          <p:nvPr/>
        </p:nvSpPr>
        <p:spPr>
          <a:xfrm>
            <a:off x="8852522" y="1395070"/>
            <a:ext cx="2558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WHY?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50D27-8375-2EC9-5A60-03C7058E5EEC}"/>
              </a:ext>
            </a:extLst>
          </p:cNvPr>
          <p:cNvSpPr txBox="1"/>
          <p:nvPr/>
        </p:nvSpPr>
        <p:spPr>
          <a:xfrm>
            <a:off x="614362" y="1856735"/>
            <a:ext cx="79152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6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“I believe that I shall look upon the goodness of the LORD in the land of the living</a:t>
            </a:r>
            <a:r>
              <a:rPr lang="en-US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!</a:t>
            </a:r>
            <a:r>
              <a:rPr lang="en-US" sz="36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 Wait for the LORD; be strong</a:t>
            </a:r>
            <a:r>
              <a:rPr lang="en-US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and let your heart take courage; wait for the LORD! Psalm 27:13-14</a:t>
            </a:r>
          </a:p>
        </p:txBody>
      </p:sp>
    </p:spTree>
    <p:extLst>
      <p:ext uri="{BB962C8B-B14F-4D97-AF65-F5344CB8AC3E}">
        <p14:creationId xmlns:p14="http://schemas.microsoft.com/office/powerpoint/2010/main" val="151405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{CD19C16F-43A7-1D49-AF51-165D21BD581A}tf16401378</Template>
  <TotalTime>112</TotalTime>
  <Words>406</Words>
  <Application>Microsoft Macintosh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Algerian</vt:lpstr>
      <vt:lpstr>American Typewriter</vt:lpstr>
      <vt:lpstr>Arial</vt:lpstr>
      <vt:lpstr>Bookman Old Style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King</dc:creator>
  <cp:lastModifiedBy>Gregory King</cp:lastModifiedBy>
  <cp:revision>2</cp:revision>
  <dcterms:created xsi:type="dcterms:W3CDTF">2023-01-12T20:42:47Z</dcterms:created>
  <dcterms:modified xsi:type="dcterms:W3CDTF">2023-02-07T00:37:28Z</dcterms:modified>
</cp:coreProperties>
</file>