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1"/>
  </p:normalViewPr>
  <p:slideViewPr>
    <p:cSldViewPr snapToGrid="0">
      <p:cViewPr varScale="1">
        <p:scale>
          <a:sx n="90" d="100"/>
          <a:sy n="90" d="100"/>
        </p:scale>
        <p:origin x="232"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9244E-A123-6B4C-854B-EA4AEAAF681F}" type="datetimeFigureOut">
              <a:rPr lang="en-US" smtClean="0"/>
              <a:t>2/21/23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C9DE1-9A9D-7642-9054-2E90A3BC4CD3}" type="slidenum">
              <a:rPr lang="en-US" smtClean="0"/>
              <a:t>‹#›</a:t>
            </a:fld>
            <a:endParaRPr lang="en-US"/>
          </a:p>
        </p:txBody>
      </p:sp>
    </p:spTree>
    <p:extLst>
      <p:ext uri="{BB962C8B-B14F-4D97-AF65-F5344CB8AC3E}">
        <p14:creationId xmlns:p14="http://schemas.microsoft.com/office/powerpoint/2010/main" val="154710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C9DE1-9A9D-7642-9054-2E90A3BC4CD3}" type="slidenum">
              <a:rPr lang="en-US" smtClean="0"/>
              <a:t>4</a:t>
            </a:fld>
            <a:endParaRPr lang="en-US"/>
          </a:p>
        </p:txBody>
      </p:sp>
    </p:spTree>
    <p:extLst>
      <p:ext uri="{BB962C8B-B14F-4D97-AF65-F5344CB8AC3E}">
        <p14:creationId xmlns:p14="http://schemas.microsoft.com/office/powerpoint/2010/main" val="188176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C9DE1-9A9D-7642-9054-2E90A3BC4CD3}" type="slidenum">
              <a:rPr lang="en-US" smtClean="0"/>
              <a:t>6</a:t>
            </a:fld>
            <a:endParaRPr lang="en-US"/>
          </a:p>
        </p:txBody>
      </p:sp>
    </p:spTree>
    <p:extLst>
      <p:ext uri="{BB962C8B-B14F-4D97-AF65-F5344CB8AC3E}">
        <p14:creationId xmlns:p14="http://schemas.microsoft.com/office/powerpoint/2010/main" val="314529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C9DE1-9A9D-7642-9054-2E90A3BC4CD3}" type="slidenum">
              <a:rPr lang="en-US" smtClean="0"/>
              <a:t>9</a:t>
            </a:fld>
            <a:endParaRPr lang="en-US"/>
          </a:p>
        </p:txBody>
      </p:sp>
    </p:spTree>
    <p:extLst>
      <p:ext uri="{BB962C8B-B14F-4D97-AF65-F5344CB8AC3E}">
        <p14:creationId xmlns:p14="http://schemas.microsoft.com/office/powerpoint/2010/main" val="101215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C9DE1-9A9D-7642-9054-2E90A3BC4CD3}" type="slidenum">
              <a:rPr lang="en-US" smtClean="0"/>
              <a:t>10</a:t>
            </a:fld>
            <a:endParaRPr lang="en-US"/>
          </a:p>
        </p:txBody>
      </p:sp>
    </p:spTree>
    <p:extLst>
      <p:ext uri="{BB962C8B-B14F-4D97-AF65-F5344CB8AC3E}">
        <p14:creationId xmlns:p14="http://schemas.microsoft.com/office/powerpoint/2010/main" val="3688440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C9DE1-9A9D-7642-9054-2E90A3BC4CD3}" type="slidenum">
              <a:rPr lang="en-US" smtClean="0"/>
              <a:t>11</a:t>
            </a:fld>
            <a:endParaRPr lang="en-US"/>
          </a:p>
        </p:txBody>
      </p:sp>
    </p:spTree>
    <p:extLst>
      <p:ext uri="{BB962C8B-B14F-4D97-AF65-F5344CB8AC3E}">
        <p14:creationId xmlns:p14="http://schemas.microsoft.com/office/powerpoint/2010/main" val="303508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ED8E-104E-3B5D-E98C-91ED532185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C71A86-223D-6179-8D5E-D06BE3B68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C27227-1B58-4E93-A69B-0A34DF3561A3}"/>
              </a:ext>
            </a:extLst>
          </p:cNvPr>
          <p:cNvSpPr>
            <a:spLocks noGrp="1"/>
          </p:cNvSpPr>
          <p:nvPr>
            <p:ph type="dt" sz="half" idx="10"/>
          </p:nvPr>
        </p:nvSpPr>
        <p:spPr/>
        <p:txBody>
          <a:bodyPr/>
          <a:lstStyle/>
          <a:p>
            <a:fld id="{E9BA6201-7E03-D34E-9184-FC61B4F18168}" type="datetimeFigureOut">
              <a:rPr lang="en-US" smtClean="0"/>
              <a:t>2/21/23</a:t>
            </a:fld>
            <a:endParaRPr lang="en-US"/>
          </a:p>
        </p:txBody>
      </p:sp>
      <p:sp>
        <p:nvSpPr>
          <p:cNvPr id="5" name="Footer Placeholder 4">
            <a:extLst>
              <a:ext uri="{FF2B5EF4-FFF2-40B4-BE49-F238E27FC236}">
                <a16:creationId xmlns:a16="http://schemas.microsoft.com/office/drawing/2014/main" id="{C42670A8-87D5-3D4A-F346-7B9704276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E8795-1878-44BE-7C53-5A6B842EA9B9}"/>
              </a:ext>
            </a:extLst>
          </p:cNvPr>
          <p:cNvSpPr>
            <a:spLocks noGrp="1"/>
          </p:cNvSpPr>
          <p:nvPr>
            <p:ph type="sldNum" sz="quarter" idx="12"/>
          </p:nvPr>
        </p:nvSpPr>
        <p:spPr/>
        <p:txBody>
          <a:bodyPr/>
          <a:lstStyle/>
          <a:p>
            <a:fld id="{B2365DA1-A168-6A4E-9AE5-2AEEF1281681}" type="slidenum">
              <a:rPr lang="en-US" smtClean="0"/>
              <a:t>‹#›</a:t>
            </a:fld>
            <a:endParaRPr lang="en-US"/>
          </a:p>
        </p:txBody>
      </p:sp>
    </p:spTree>
    <p:extLst>
      <p:ext uri="{BB962C8B-B14F-4D97-AF65-F5344CB8AC3E}">
        <p14:creationId xmlns:p14="http://schemas.microsoft.com/office/powerpoint/2010/main" val="111319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0FFC-0612-F4F3-C902-9FDF38C508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A9831C-FE67-328A-628D-79BABB60E2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45109-8786-D53A-CB82-14228ACAA46D}"/>
              </a:ext>
            </a:extLst>
          </p:cNvPr>
          <p:cNvSpPr>
            <a:spLocks noGrp="1"/>
          </p:cNvSpPr>
          <p:nvPr>
            <p:ph type="dt" sz="half" idx="10"/>
          </p:nvPr>
        </p:nvSpPr>
        <p:spPr/>
        <p:txBody>
          <a:bodyPr/>
          <a:lstStyle/>
          <a:p>
            <a:fld id="{E9BA6201-7E03-D34E-9184-FC61B4F18168}" type="datetimeFigureOut">
              <a:rPr lang="en-US" smtClean="0"/>
              <a:t>2/21/23</a:t>
            </a:fld>
            <a:endParaRPr lang="en-US"/>
          </a:p>
        </p:txBody>
      </p:sp>
      <p:sp>
        <p:nvSpPr>
          <p:cNvPr id="5" name="Footer Placeholder 4">
            <a:extLst>
              <a:ext uri="{FF2B5EF4-FFF2-40B4-BE49-F238E27FC236}">
                <a16:creationId xmlns:a16="http://schemas.microsoft.com/office/drawing/2014/main" id="{7FC610B3-2F72-284C-0787-E3B528721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A0487-401D-3673-F477-B3EB819C6226}"/>
              </a:ext>
            </a:extLst>
          </p:cNvPr>
          <p:cNvSpPr>
            <a:spLocks noGrp="1"/>
          </p:cNvSpPr>
          <p:nvPr>
            <p:ph type="sldNum" sz="quarter" idx="12"/>
          </p:nvPr>
        </p:nvSpPr>
        <p:spPr/>
        <p:txBody>
          <a:bodyPr/>
          <a:lstStyle/>
          <a:p>
            <a:fld id="{B2365DA1-A168-6A4E-9AE5-2AEEF1281681}" type="slidenum">
              <a:rPr lang="en-US" smtClean="0"/>
              <a:t>‹#›</a:t>
            </a:fld>
            <a:endParaRPr lang="en-US"/>
          </a:p>
        </p:txBody>
      </p:sp>
    </p:spTree>
    <p:extLst>
      <p:ext uri="{BB962C8B-B14F-4D97-AF65-F5344CB8AC3E}">
        <p14:creationId xmlns:p14="http://schemas.microsoft.com/office/powerpoint/2010/main" val="128399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8E933-329D-C435-108C-5A1584B82E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5F8E41-858F-02C3-02A3-416C6DEE8F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9FDE7-40C9-5D6E-F94F-BFA41E7081B0}"/>
              </a:ext>
            </a:extLst>
          </p:cNvPr>
          <p:cNvSpPr>
            <a:spLocks noGrp="1"/>
          </p:cNvSpPr>
          <p:nvPr>
            <p:ph type="dt" sz="half" idx="10"/>
          </p:nvPr>
        </p:nvSpPr>
        <p:spPr/>
        <p:txBody>
          <a:bodyPr/>
          <a:lstStyle/>
          <a:p>
            <a:fld id="{E9BA6201-7E03-D34E-9184-FC61B4F18168}" type="datetimeFigureOut">
              <a:rPr lang="en-US" smtClean="0"/>
              <a:t>2/21/23</a:t>
            </a:fld>
            <a:endParaRPr lang="en-US"/>
          </a:p>
        </p:txBody>
      </p:sp>
      <p:sp>
        <p:nvSpPr>
          <p:cNvPr id="5" name="Footer Placeholder 4">
            <a:extLst>
              <a:ext uri="{FF2B5EF4-FFF2-40B4-BE49-F238E27FC236}">
                <a16:creationId xmlns:a16="http://schemas.microsoft.com/office/drawing/2014/main" id="{19B89678-6531-3410-E936-E6EF51437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9A702-21B8-9A1C-143C-4E82076A1D73}"/>
              </a:ext>
            </a:extLst>
          </p:cNvPr>
          <p:cNvSpPr>
            <a:spLocks noGrp="1"/>
          </p:cNvSpPr>
          <p:nvPr>
            <p:ph type="sldNum" sz="quarter" idx="12"/>
          </p:nvPr>
        </p:nvSpPr>
        <p:spPr/>
        <p:txBody>
          <a:bodyPr/>
          <a:lstStyle/>
          <a:p>
            <a:fld id="{B2365DA1-A168-6A4E-9AE5-2AEEF1281681}" type="slidenum">
              <a:rPr lang="en-US" smtClean="0"/>
              <a:t>‹#›</a:t>
            </a:fld>
            <a:endParaRPr lang="en-US"/>
          </a:p>
        </p:txBody>
      </p:sp>
    </p:spTree>
    <p:extLst>
      <p:ext uri="{BB962C8B-B14F-4D97-AF65-F5344CB8AC3E}">
        <p14:creationId xmlns:p14="http://schemas.microsoft.com/office/powerpoint/2010/main" val="282458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8FCC8-11EE-4A58-8391-E92E8B9276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9B3233-429E-3C33-8BA5-AF9EF692AD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D20FE-1CE0-F7E0-0B5A-79B243538C51}"/>
              </a:ext>
            </a:extLst>
          </p:cNvPr>
          <p:cNvSpPr>
            <a:spLocks noGrp="1"/>
          </p:cNvSpPr>
          <p:nvPr>
            <p:ph type="dt" sz="half" idx="10"/>
          </p:nvPr>
        </p:nvSpPr>
        <p:spPr/>
        <p:txBody>
          <a:bodyPr/>
          <a:lstStyle/>
          <a:p>
            <a:fld id="{E9BA6201-7E03-D34E-9184-FC61B4F18168}" type="datetimeFigureOut">
              <a:rPr lang="en-US" smtClean="0"/>
              <a:t>2/21/23</a:t>
            </a:fld>
            <a:endParaRPr lang="en-US"/>
          </a:p>
        </p:txBody>
      </p:sp>
      <p:sp>
        <p:nvSpPr>
          <p:cNvPr id="5" name="Footer Placeholder 4">
            <a:extLst>
              <a:ext uri="{FF2B5EF4-FFF2-40B4-BE49-F238E27FC236}">
                <a16:creationId xmlns:a16="http://schemas.microsoft.com/office/drawing/2014/main" id="{C17EBCC0-7197-12B1-CF93-3E790B58D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03F19-5965-3A40-BBF3-88F9E0453429}"/>
              </a:ext>
            </a:extLst>
          </p:cNvPr>
          <p:cNvSpPr>
            <a:spLocks noGrp="1"/>
          </p:cNvSpPr>
          <p:nvPr>
            <p:ph type="sldNum" sz="quarter" idx="12"/>
          </p:nvPr>
        </p:nvSpPr>
        <p:spPr/>
        <p:txBody>
          <a:bodyPr/>
          <a:lstStyle/>
          <a:p>
            <a:fld id="{B2365DA1-A168-6A4E-9AE5-2AEEF1281681}" type="slidenum">
              <a:rPr lang="en-US" smtClean="0"/>
              <a:t>‹#›</a:t>
            </a:fld>
            <a:endParaRPr lang="en-US"/>
          </a:p>
        </p:txBody>
      </p:sp>
    </p:spTree>
    <p:extLst>
      <p:ext uri="{BB962C8B-B14F-4D97-AF65-F5344CB8AC3E}">
        <p14:creationId xmlns:p14="http://schemas.microsoft.com/office/powerpoint/2010/main" val="200578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663C-7BC1-45D3-77DF-9C46C3A621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36A79D-6B3F-1FBE-7C03-86CFF4AB51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78392-AD48-25C2-C6D1-D93FBD6F3A78}"/>
              </a:ext>
            </a:extLst>
          </p:cNvPr>
          <p:cNvSpPr>
            <a:spLocks noGrp="1"/>
          </p:cNvSpPr>
          <p:nvPr>
            <p:ph type="dt" sz="half" idx="10"/>
          </p:nvPr>
        </p:nvSpPr>
        <p:spPr/>
        <p:txBody>
          <a:bodyPr/>
          <a:lstStyle/>
          <a:p>
            <a:fld id="{E9BA6201-7E03-D34E-9184-FC61B4F18168}" type="datetimeFigureOut">
              <a:rPr lang="en-US" smtClean="0"/>
              <a:t>2/21/23</a:t>
            </a:fld>
            <a:endParaRPr lang="en-US"/>
          </a:p>
        </p:txBody>
      </p:sp>
      <p:sp>
        <p:nvSpPr>
          <p:cNvPr id="5" name="Footer Placeholder 4">
            <a:extLst>
              <a:ext uri="{FF2B5EF4-FFF2-40B4-BE49-F238E27FC236}">
                <a16:creationId xmlns:a16="http://schemas.microsoft.com/office/drawing/2014/main" id="{2DE28B32-B2EE-FB99-3602-F454E000C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41F10-2350-3951-72FE-ADA366EC2324}"/>
              </a:ext>
            </a:extLst>
          </p:cNvPr>
          <p:cNvSpPr>
            <a:spLocks noGrp="1"/>
          </p:cNvSpPr>
          <p:nvPr>
            <p:ph type="sldNum" sz="quarter" idx="12"/>
          </p:nvPr>
        </p:nvSpPr>
        <p:spPr/>
        <p:txBody>
          <a:bodyPr/>
          <a:lstStyle/>
          <a:p>
            <a:fld id="{B2365DA1-A168-6A4E-9AE5-2AEEF1281681}" type="slidenum">
              <a:rPr lang="en-US" smtClean="0"/>
              <a:t>‹#›</a:t>
            </a:fld>
            <a:endParaRPr lang="en-US"/>
          </a:p>
        </p:txBody>
      </p:sp>
    </p:spTree>
    <p:extLst>
      <p:ext uri="{BB962C8B-B14F-4D97-AF65-F5344CB8AC3E}">
        <p14:creationId xmlns:p14="http://schemas.microsoft.com/office/powerpoint/2010/main" val="263919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E1B9-E7C5-9199-C170-D216314DAA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1B4A3-7B1B-1EDA-4BA7-8B94E2A630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48F6C1-E6ED-07D9-14D1-A8DA8BF6B0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AC48EE-EFFD-758A-B77A-43363C74EFA7}"/>
              </a:ext>
            </a:extLst>
          </p:cNvPr>
          <p:cNvSpPr>
            <a:spLocks noGrp="1"/>
          </p:cNvSpPr>
          <p:nvPr>
            <p:ph type="dt" sz="half" idx="10"/>
          </p:nvPr>
        </p:nvSpPr>
        <p:spPr/>
        <p:txBody>
          <a:bodyPr/>
          <a:lstStyle/>
          <a:p>
            <a:fld id="{E9BA6201-7E03-D34E-9184-FC61B4F18168}" type="datetimeFigureOut">
              <a:rPr lang="en-US" smtClean="0"/>
              <a:t>2/21/23</a:t>
            </a:fld>
            <a:endParaRPr lang="en-US"/>
          </a:p>
        </p:txBody>
      </p:sp>
      <p:sp>
        <p:nvSpPr>
          <p:cNvPr id="6" name="Footer Placeholder 5">
            <a:extLst>
              <a:ext uri="{FF2B5EF4-FFF2-40B4-BE49-F238E27FC236}">
                <a16:creationId xmlns:a16="http://schemas.microsoft.com/office/drawing/2014/main" id="{E63EA45E-8043-4C21-92E7-5592D71E3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087CC-6D97-683B-D7D2-10ABBBC829B7}"/>
              </a:ext>
            </a:extLst>
          </p:cNvPr>
          <p:cNvSpPr>
            <a:spLocks noGrp="1"/>
          </p:cNvSpPr>
          <p:nvPr>
            <p:ph type="sldNum" sz="quarter" idx="12"/>
          </p:nvPr>
        </p:nvSpPr>
        <p:spPr/>
        <p:txBody>
          <a:bodyPr/>
          <a:lstStyle/>
          <a:p>
            <a:fld id="{B2365DA1-A168-6A4E-9AE5-2AEEF1281681}" type="slidenum">
              <a:rPr lang="en-US" smtClean="0"/>
              <a:t>‹#›</a:t>
            </a:fld>
            <a:endParaRPr lang="en-US"/>
          </a:p>
        </p:txBody>
      </p:sp>
    </p:spTree>
    <p:extLst>
      <p:ext uri="{BB962C8B-B14F-4D97-AF65-F5344CB8AC3E}">
        <p14:creationId xmlns:p14="http://schemas.microsoft.com/office/powerpoint/2010/main" val="267555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81748-5404-2BE8-1FD5-44EF71B8D2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768A16-53D1-24F1-69F8-432D58A8AE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10B376-0EEA-465B-C33C-24A563B6BC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596959-96C1-10EE-8C21-7938985F33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62CAEF-22F1-F863-BEF3-D8003C26DE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A7E94C-E02C-6024-DA50-DB556B4ED941}"/>
              </a:ext>
            </a:extLst>
          </p:cNvPr>
          <p:cNvSpPr>
            <a:spLocks noGrp="1"/>
          </p:cNvSpPr>
          <p:nvPr>
            <p:ph type="dt" sz="half" idx="10"/>
          </p:nvPr>
        </p:nvSpPr>
        <p:spPr/>
        <p:txBody>
          <a:bodyPr/>
          <a:lstStyle/>
          <a:p>
            <a:fld id="{E9BA6201-7E03-D34E-9184-FC61B4F18168}" type="datetimeFigureOut">
              <a:rPr lang="en-US" smtClean="0"/>
              <a:t>2/21/23</a:t>
            </a:fld>
            <a:endParaRPr lang="en-US"/>
          </a:p>
        </p:txBody>
      </p:sp>
      <p:sp>
        <p:nvSpPr>
          <p:cNvPr id="8" name="Footer Placeholder 7">
            <a:extLst>
              <a:ext uri="{FF2B5EF4-FFF2-40B4-BE49-F238E27FC236}">
                <a16:creationId xmlns:a16="http://schemas.microsoft.com/office/drawing/2014/main" id="{40539781-DEED-DCAA-D95A-5E4083F090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BF220D-815F-7B70-E728-BC0F957D577A}"/>
              </a:ext>
            </a:extLst>
          </p:cNvPr>
          <p:cNvSpPr>
            <a:spLocks noGrp="1"/>
          </p:cNvSpPr>
          <p:nvPr>
            <p:ph type="sldNum" sz="quarter" idx="12"/>
          </p:nvPr>
        </p:nvSpPr>
        <p:spPr/>
        <p:txBody>
          <a:bodyPr/>
          <a:lstStyle/>
          <a:p>
            <a:fld id="{B2365DA1-A168-6A4E-9AE5-2AEEF1281681}" type="slidenum">
              <a:rPr lang="en-US" smtClean="0"/>
              <a:t>‹#›</a:t>
            </a:fld>
            <a:endParaRPr lang="en-US"/>
          </a:p>
        </p:txBody>
      </p:sp>
    </p:spTree>
    <p:extLst>
      <p:ext uri="{BB962C8B-B14F-4D97-AF65-F5344CB8AC3E}">
        <p14:creationId xmlns:p14="http://schemas.microsoft.com/office/powerpoint/2010/main" val="411725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C441-0C02-B6B1-CB41-C041BDB6EC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C3B418-6862-E67E-6189-89E4AFE95112}"/>
              </a:ext>
            </a:extLst>
          </p:cNvPr>
          <p:cNvSpPr>
            <a:spLocks noGrp="1"/>
          </p:cNvSpPr>
          <p:nvPr>
            <p:ph type="dt" sz="half" idx="10"/>
          </p:nvPr>
        </p:nvSpPr>
        <p:spPr/>
        <p:txBody>
          <a:bodyPr/>
          <a:lstStyle/>
          <a:p>
            <a:fld id="{E9BA6201-7E03-D34E-9184-FC61B4F18168}" type="datetimeFigureOut">
              <a:rPr lang="en-US" smtClean="0"/>
              <a:t>2/21/23</a:t>
            </a:fld>
            <a:endParaRPr lang="en-US"/>
          </a:p>
        </p:txBody>
      </p:sp>
      <p:sp>
        <p:nvSpPr>
          <p:cNvPr id="4" name="Footer Placeholder 3">
            <a:extLst>
              <a:ext uri="{FF2B5EF4-FFF2-40B4-BE49-F238E27FC236}">
                <a16:creationId xmlns:a16="http://schemas.microsoft.com/office/drawing/2014/main" id="{F7009E3E-673E-0851-F54B-93CE733CEA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01F02-A400-8608-0E36-F0CEAD826DEA}"/>
              </a:ext>
            </a:extLst>
          </p:cNvPr>
          <p:cNvSpPr>
            <a:spLocks noGrp="1"/>
          </p:cNvSpPr>
          <p:nvPr>
            <p:ph type="sldNum" sz="quarter" idx="12"/>
          </p:nvPr>
        </p:nvSpPr>
        <p:spPr/>
        <p:txBody>
          <a:bodyPr/>
          <a:lstStyle/>
          <a:p>
            <a:fld id="{B2365DA1-A168-6A4E-9AE5-2AEEF1281681}" type="slidenum">
              <a:rPr lang="en-US" smtClean="0"/>
              <a:t>‹#›</a:t>
            </a:fld>
            <a:endParaRPr lang="en-US"/>
          </a:p>
        </p:txBody>
      </p:sp>
    </p:spTree>
    <p:extLst>
      <p:ext uri="{BB962C8B-B14F-4D97-AF65-F5344CB8AC3E}">
        <p14:creationId xmlns:p14="http://schemas.microsoft.com/office/powerpoint/2010/main" val="113664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E91E8-51D4-C3BE-B4AD-2E2570FF53B2}"/>
              </a:ext>
            </a:extLst>
          </p:cNvPr>
          <p:cNvSpPr>
            <a:spLocks noGrp="1"/>
          </p:cNvSpPr>
          <p:nvPr>
            <p:ph type="dt" sz="half" idx="10"/>
          </p:nvPr>
        </p:nvSpPr>
        <p:spPr/>
        <p:txBody>
          <a:bodyPr/>
          <a:lstStyle/>
          <a:p>
            <a:fld id="{E9BA6201-7E03-D34E-9184-FC61B4F18168}" type="datetimeFigureOut">
              <a:rPr lang="en-US" smtClean="0"/>
              <a:t>2/21/23</a:t>
            </a:fld>
            <a:endParaRPr lang="en-US"/>
          </a:p>
        </p:txBody>
      </p:sp>
      <p:sp>
        <p:nvSpPr>
          <p:cNvPr id="3" name="Footer Placeholder 2">
            <a:extLst>
              <a:ext uri="{FF2B5EF4-FFF2-40B4-BE49-F238E27FC236}">
                <a16:creationId xmlns:a16="http://schemas.microsoft.com/office/drawing/2014/main" id="{8D495E44-99CD-041A-5FD3-202DA68B8D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62B36-F6A5-8A9D-A7F4-816D4AC679FB}"/>
              </a:ext>
            </a:extLst>
          </p:cNvPr>
          <p:cNvSpPr>
            <a:spLocks noGrp="1"/>
          </p:cNvSpPr>
          <p:nvPr>
            <p:ph type="sldNum" sz="quarter" idx="12"/>
          </p:nvPr>
        </p:nvSpPr>
        <p:spPr/>
        <p:txBody>
          <a:bodyPr/>
          <a:lstStyle/>
          <a:p>
            <a:fld id="{B2365DA1-A168-6A4E-9AE5-2AEEF1281681}" type="slidenum">
              <a:rPr lang="en-US" smtClean="0"/>
              <a:t>‹#›</a:t>
            </a:fld>
            <a:endParaRPr lang="en-US"/>
          </a:p>
        </p:txBody>
      </p:sp>
    </p:spTree>
    <p:extLst>
      <p:ext uri="{BB962C8B-B14F-4D97-AF65-F5344CB8AC3E}">
        <p14:creationId xmlns:p14="http://schemas.microsoft.com/office/powerpoint/2010/main" val="319747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C663-DE52-A4B6-C0B4-307F05454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61812C-62B3-3732-63ED-AC29A17B7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32F9B1-7764-CA14-E1D2-F6960249A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3AFA04-E751-E361-D798-55F1F2287AAD}"/>
              </a:ext>
            </a:extLst>
          </p:cNvPr>
          <p:cNvSpPr>
            <a:spLocks noGrp="1"/>
          </p:cNvSpPr>
          <p:nvPr>
            <p:ph type="dt" sz="half" idx="10"/>
          </p:nvPr>
        </p:nvSpPr>
        <p:spPr/>
        <p:txBody>
          <a:bodyPr/>
          <a:lstStyle/>
          <a:p>
            <a:fld id="{E9BA6201-7E03-D34E-9184-FC61B4F18168}" type="datetimeFigureOut">
              <a:rPr lang="en-US" smtClean="0"/>
              <a:t>2/21/23</a:t>
            </a:fld>
            <a:endParaRPr lang="en-US"/>
          </a:p>
        </p:txBody>
      </p:sp>
      <p:sp>
        <p:nvSpPr>
          <p:cNvPr id="6" name="Footer Placeholder 5">
            <a:extLst>
              <a:ext uri="{FF2B5EF4-FFF2-40B4-BE49-F238E27FC236}">
                <a16:creationId xmlns:a16="http://schemas.microsoft.com/office/drawing/2014/main" id="{4BF6A9D0-DBC4-8C4F-77B1-D52479D50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FA3BE-61BE-8C5D-9BBC-E24CD3013A5B}"/>
              </a:ext>
            </a:extLst>
          </p:cNvPr>
          <p:cNvSpPr>
            <a:spLocks noGrp="1"/>
          </p:cNvSpPr>
          <p:nvPr>
            <p:ph type="sldNum" sz="quarter" idx="12"/>
          </p:nvPr>
        </p:nvSpPr>
        <p:spPr/>
        <p:txBody>
          <a:bodyPr/>
          <a:lstStyle/>
          <a:p>
            <a:fld id="{B2365DA1-A168-6A4E-9AE5-2AEEF1281681}" type="slidenum">
              <a:rPr lang="en-US" smtClean="0"/>
              <a:t>‹#›</a:t>
            </a:fld>
            <a:endParaRPr lang="en-US"/>
          </a:p>
        </p:txBody>
      </p:sp>
    </p:spTree>
    <p:extLst>
      <p:ext uri="{BB962C8B-B14F-4D97-AF65-F5344CB8AC3E}">
        <p14:creationId xmlns:p14="http://schemas.microsoft.com/office/powerpoint/2010/main" val="250302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A26B-46EA-6C54-ED3D-7BC439093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535096-A47F-9A6D-352A-66A1F2DCFD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3EBDCA-364E-BBD9-C8FF-257F74E0F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018BA-4231-5F80-CD11-64CE970404F5}"/>
              </a:ext>
            </a:extLst>
          </p:cNvPr>
          <p:cNvSpPr>
            <a:spLocks noGrp="1"/>
          </p:cNvSpPr>
          <p:nvPr>
            <p:ph type="dt" sz="half" idx="10"/>
          </p:nvPr>
        </p:nvSpPr>
        <p:spPr/>
        <p:txBody>
          <a:bodyPr/>
          <a:lstStyle/>
          <a:p>
            <a:fld id="{E9BA6201-7E03-D34E-9184-FC61B4F18168}" type="datetimeFigureOut">
              <a:rPr lang="en-US" smtClean="0"/>
              <a:t>2/21/23</a:t>
            </a:fld>
            <a:endParaRPr lang="en-US"/>
          </a:p>
        </p:txBody>
      </p:sp>
      <p:sp>
        <p:nvSpPr>
          <p:cNvPr id="6" name="Footer Placeholder 5">
            <a:extLst>
              <a:ext uri="{FF2B5EF4-FFF2-40B4-BE49-F238E27FC236}">
                <a16:creationId xmlns:a16="http://schemas.microsoft.com/office/drawing/2014/main" id="{5E31452F-08D2-ED33-91D8-2E456229B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41641-6F1B-82D5-0CD2-788219ABFFF2}"/>
              </a:ext>
            </a:extLst>
          </p:cNvPr>
          <p:cNvSpPr>
            <a:spLocks noGrp="1"/>
          </p:cNvSpPr>
          <p:nvPr>
            <p:ph type="sldNum" sz="quarter" idx="12"/>
          </p:nvPr>
        </p:nvSpPr>
        <p:spPr/>
        <p:txBody>
          <a:bodyPr/>
          <a:lstStyle/>
          <a:p>
            <a:fld id="{B2365DA1-A168-6A4E-9AE5-2AEEF1281681}" type="slidenum">
              <a:rPr lang="en-US" smtClean="0"/>
              <a:t>‹#›</a:t>
            </a:fld>
            <a:endParaRPr lang="en-US"/>
          </a:p>
        </p:txBody>
      </p:sp>
    </p:spTree>
    <p:extLst>
      <p:ext uri="{BB962C8B-B14F-4D97-AF65-F5344CB8AC3E}">
        <p14:creationId xmlns:p14="http://schemas.microsoft.com/office/powerpoint/2010/main" val="415294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94031-C93B-DCDE-DC66-59BA694A7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C5B9C6-4076-CEB0-B089-D0D7A61E88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1B858-113A-A893-61C2-019B05B612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A6201-7E03-D34E-9184-FC61B4F18168}" type="datetimeFigureOut">
              <a:rPr lang="en-US" smtClean="0"/>
              <a:t>2/21/23</a:t>
            </a:fld>
            <a:endParaRPr lang="en-US"/>
          </a:p>
        </p:txBody>
      </p:sp>
      <p:sp>
        <p:nvSpPr>
          <p:cNvPr id="5" name="Footer Placeholder 4">
            <a:extLst>
              <a:ext uri="{FF2B5EF4-FFF2-40B4-BE49-F238E27FC236}">
                <a16:creationId xmlns:a16="http://schemas.microsoft.com/office/drawing/2014/main" id="{599E469E-BD49-D2AD-319B-F70ECE614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DD05FE-7DA6-8082-EE96-90A5C1B53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65DA1-A168-6A4E-9AE5-2AEEF1281681}" type="slidenum">
              <a:rPr lang="en-US" smtClean="0"/>
              <a:t>‹#›</a:t>
            </a:fld>
            <a:endParaRPr lang="en-US"/>
          </a:p>
        </p:txBody>
      </p:sp>
    </p:spTree>
    <p:extLst>
      <p:ext uri="{BB962C8B-B14F-4D97-AF65-F5344CB8AC3E}">
        <p14:creationId xmlns:p14="http://schemas.microsoft.com/office/powerpoint/2010/main" val="2407481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AEEC-0AA5-E597-5F8E-FA5DC1578078}"/>
              </a:ext>
            </a:extLst>
          </p:cNvPr>
          <p:cNvSpPr>
            <a:spLocks noGrp="1"/>
          </p:cNvSpPr>
          <p:nvPr>
            <p:ph type="ctrTitle"/>
          </p:nvPr>
        </p:nvSpPr>
        <p:spPr/>
        <p:txBody>
          <a:bodyPr/>
          <a:lstStyle/>
          <a:p>
            <a:endParaRPr lang="en-US" dirty="0"/>
          </a:p>
        </p:txBody>
      </p:sp>
      <p:pic>
        <p:nvPicPr>
          <p:cNvPr id="1028" name="Picture 4" descr="69,569 Black Man Thinking Stock Photos, Pictures &amp; Royalty-Free Images -  iStock | Young black man thinking, Black man thinking isolated, Mature  black man thinking">
            <a:extLst>
              <a:ext uri="{FF2B5EF4-FFF2-40B4-BE49-F238E27FC236}">
                <a16:creationId xmlns:a16="http://schemas.microsoft.com/office/drawing/2014/main" id="{2D4FF440-9458-9CCF-EFBC-2C17CEB2787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39018FA-C689-BD9D-B4EF-FCE8292DC020}"/>
              </a:ext>
            </a:extLst>
          </p:cNvPr>
          <p:cNvSpPr/>
          <p:nvPr/>
        </p:nvSpPr>
        <p:spPr>
          <a:xfrm>
            <a:off x="4083650" y="377171"/>
            <a:ext cx="7608172" cy="1938992"/>
          </a:xfrm>
          <a:prstGeom prst="rect">
            <a:avLst/>
          </a:prstGeom>
          <a:noFill/>
        </p:spPr>
        <p:txBody>
          <a:bodyPr wrap="none" lIns="91440" tIns="45720" rIns="91440" bIns="45720">
            <a:spAutoFit/>
          </a:bodyPr>
          <a:lstStyle/>
          <a:p>
            <a:pPr algn="ctr"/>
            <a:r>
              <a:rPr lang="en-US" sz="6000" b="1" dirty="0">
                <a:ln w="0"/>
                <a:effectLst>
                  <a:outerShdw blurRad="38100" dist="19050" dir="2700000" algn="tl" rotWithShape="0">
                    <a:schemeClr val="dk1">
                      <a:alpha val="40000"/>
                    </a:schemeClr>
                  </a:outerShdw>
                </a:effectLst>
                <a:latin typeface="American Typewriter" panose="02090604020004020304" pitchFamily="18" charset="77"/>
              </a:rPr>
              <a:t>What Does Heaven </a:t>
            </a:r>
          </a:p>
          <a:p>
            <a:pPr algn="ctr"/>
            <a:r>
              <a:rPr lang="en-US" sz="6000" b="1" dirty="0">
                <a:ln w="0"/>
                <a:effectLst>
                  <a:outerShdw blurRad="38100" dist="19050" dir="2700000" algn="tl" rotWithShape="0">
                    <a:schemeClr val="dk1">
                      <a:alpha val="40000"/>
                    </a:schemeClr>
                  </a:outerShdw>
                </a:effectLst>
                <a:latin typeface="American Typewriter" panose="02090604020004020304" pitchFamily="18" charset="77"/>
              </a:rPr>
              <a:t>Mean To Me?</a:t>
            </a:r>
          </a:p>
        </p:txBody>
      </p:sp>
    </p:spTree>
    <p:extLst>
      <p:ext uri="{BB962C8B-B14F-4D97-AF65-F5344CB8AC3E}">
        <p14:creationId xmlns:p14="http://schemas.microsoft.com/office/powerpoint/2010/main" val="86148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27+ Holy Bible Pictures | Download Free Images on Unsplash">
            <a:extLst>
              <a:ext uri="{FF2B5EF4-FFF2-40B4-BE49-F238E27FC236}">
                <a16:creationId xmlns:a16="http://schemas.microsoft.com/office/drawing/2014/main" id="{73396377-99B1-1622-3078-62AD2ED42352}"/>
              </a:ext>
            </a:extLst>
          </p:cNvPr>
          <p:cNvPicPr>
            <a:picLocks noChangeAspect="1" noChangeArrowheads="1"/>
          </p:cNvPicPr>
          <p:nvPr/>
        </p:nvPicPr>
        <p:blipFill rotWithShape="1">
          <a:blip r:embed="rId3">
            <a:alphaModFix amt="50000"/>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28251"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ACD43C0-63A8-A8E7-3913-28079A025CBD}"/>
              </a:ext>
            </a:extLst>
          </p:cNvPr>
          <p:cNvSpPr/>
          <p:nvPr/>
        </p:nvSpPr>
        <p:spPr>
          <a:xfrm>
            <a:off x="3623867" y="5581948"/>
            <a:ext cx="6287299" cy="769441"/>
          </a:xfrm>
          <a:prstGeom prst="rect">
            <a:avLst/>
          </a:prstGeom>
          <a:noFill/>
        </p:spPr>
        <p:txBody>
          <a:bodyPr wrap="none" lIns="91440" tIns="45720" rIns="91440" bIns="45720">
            <a:spAutoFit/>
          </a:bodyPr>
          <a:lstStyle/>
          <a:p>
            <a:pPr algn="ctr"/>
            <a:r>
              <a:rPr lang="en-US" sz="4400" b="1" dirty="0">
                <a:ln w="12700">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rPr>
              <a:t>2 Corinthians 5:1-10</a:t>
            </a:r>
            <a:endParaRPr lang="en-US" sz="4400" b="1" cap="none" spc="0" dirty="0">
              <a:ln w="12700">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endParaRPr>
          </a:p>
        </p:txBody>
      </p:sp>
      <p:sp>
        <p:nvSpPr>
          <p:cNvPr id="4" name="TextBox 3">
            <a:extLst>
              <a:ext uri="{FF2B5EF4-FFF2-40B4-BE49-F238E27FC236}">
                <a16:creationId xmlns:a16="http://schemas.microsoft.com/office/drawing/2014/main" id="{711B0FDF-EC11-289A-D27B-44DB7F6B9240}"/>
              </a:ext>
            </a:extLst>
          </p:cNvPr>
          <p:cNvSpPr txBox="1"/>
          <p:nvPr/>
        </p:nvSpPr>
        <p:spPr>
          <a:xfrm>
            <a:off x="583474" y="397270"/>
            <a:ext cx="11025052" cy="4154984"/>
          </a:xfrm>
          <a:prstGeom prst="rect">
            <a:avLst/>
          </a:prstGeom>
          <a:noFill/>
        </p:spPr>
        <p:txBody>
          <a:bodyPr wrap="square">
            <a:spAutoFit/>
          </a:bodyPr>
          <a:lstStyle/>
          <a:p>
            <a:pPr marL="457200" marR="0" indent="-457200" algn="just" hangingPunct="0">
              <a:spcBef>
                <a:spcPts val="0"/>
              </a:spcBef>
              <a:spcAft>
                <a:spcPts val="1200"/>
              </a:spcAft>
              <a:buFont typeface="Wingdings" pitchFamily="2" charset="2"/>
              <a:buChar char="Ø"/>
            </a:pPr>
            <a:r>
              <a:rPr lang="en-US" sz="3200" b="1" dirty="0">
                <a:solidFill>
                  <a:schemeClr val="bg1"/>
                </a:solidFill>
                <a:latin typeface="Bookman Old Style" panose="02050604050505020204" pitchFamily="18" charset="0"/>
              </a:rPr>
              <a:t>We are longing for immortal bodies. </a:t>
            </a:r>
            <a:endParaRPr lang="en-US" sz="3200" b="1"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457200" marR="0" indent="-457200" algn="just" hangingPunct="0">
              <a:spcBef>
                <a:spcPts val="0"/>
              </a:spcBef>
              <a:spcAft>
                <a:spcPts val="1200"/>
              </a:spcAft>
              <a:buFont typeface="Wingdings" pitchFamily="2" charset="2"/>
              <a:buChar char="Ø"/>
            </a:pPr>
            <a:r>
              <a:rPr lang="en-US" sz="3200" b="1"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Life is coming when our physical body is destroyed!</a:t>
            </a:r>
          </a:p>
          <a:p>
            <a:pPr marL="457200" marR="0" indent="-457200" algn="just" hangingPunct="0">
              <a:spcBef>
                <a:spcPts val="0"/>
              </a:spcBef>
              <a:spcAft>
                <a:spcPts val="1200"/>
              </a:spcAft>
              <a:buFont typeface="Wingdings" pitchFamily="2" charset="2"/>
              <a:buChar char="Ø"/>
            </a:pPr>
            <a:r>
              <a:rPr lang="en-US" sz="3200" b="1" dirty="0">
                <a:solidFill>
                  <a:srgbClr val="000000"/>
                </a:solidFill>
                <a:latin typeface="Bookman Old Style" panose="02050604050505020204" pitchFamily="18" charset="0"/>
                <a:cs typeface="Times New Roman" panose="02020603050405020304" pitchFamily="18" charset="0"/>
              </a:rPr>
              <a:t>God has made us for this purpose</a:t>
            </a:r>
            <a:r>
              <a:rPr lang="en-US" sz="3200" b="1" dirty="0">
                <a:solidFill>
                  <a:schemeClr val="bg1"/>
                </a:solidFill>
                <a:latin typeface="Bookman Old Style" panose="02050604050505020204" pitchFamily="18" charset="0"/>
              </a:rPr>
              <a:t>!</a:t>
            </a:r>
          </a:p>
          <a:p>
            <a:pPr marL="457200" marR="0" indent="-457200" algn="just" hangingPunct="0">
              <a:spcBef>
                <a:spcPts val="0"/>
              </a:spcBef>
              <a:spcAft>
                <a:spcPts val="1200"/>
              </a:spcAft>
              <a:buFont typeface="Wingdings" pitchFamily="2" charset="2"/>
              <a:buChar char="Ø"/>
            </a:pPr>
            <a:r>
              <a:rPr lang="en-US" sz="3200" b="1" dirty="0">
                <a:solidFill>
                  <a:schemeClr val="bg1"/>
                </a:solidFill>
                <a:latin typeface="Bookman Old Style" panose="02050604050505020204" pitchFamily="18" charset="0"/>
              </a:rPr>
              <a:t>We have confidence because we know what lies ahead of us. </a:t>
            </a:r>
          </a:p>
          <a:p>
            <a:pPr marL="457200" marR="0" indent="-457200" algn="just" hangingPunct="0">
              <a:spcBef>
                <a:spcPts val="0"/>
              </a:spcBef>
              <a:spcAft>
                <a:spcPts val="1200"/>
              </a:spcAft>
              <a:buFont typeface="Wingdings" pitchFamily="2" charset="2"/>
              <a:buChar char="Ø"/>
            </a:pPr>
            <a:r>
              <a:rPr lang="en-US" sz="3200" b="1" dirty="0">
                <a:solidFill>
                  <a:schemeClr val="bg1"/>
                </a:solidFill>
                <a:latin typeface="Bookman Old Style" panose="02050604050505020204" pitchFamily="18" charset="0"/>
              </a:rPr>
              <a:t>When we are away from this body we are home!  </a:t>
            </a:r>
            <a:endParaRPr lang="en-US" sz="3200" b="1"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5FFA581-E00D-7187-651C-800019AB3A6E}"/>
              </a:ext>
            </a:extLst>
          </p:cNvPr>
          <p:cNvSpPr/>
          <p:nvPr/>
        </p:nvSpPr>
        <p:spPr>
          <a:xfrm>
            <a:off x="2858446" y="4620930"/>
            <a:ext cx="6475107" cy="923330"/>
          </a:xfrm>
          <a:prstGeom prst="rect">
            <a:avLst/>
          </a:prstGeom>
          <a:noFill/>
        </p:spPr>
        <p:txBody>
          <a:bodyPr wrap="none" lIns="91440" tIns="45720" rIns="91440" bIns="45720">
            <a:spAutoFit/>
          </a:bodyPr>
          <a:lstStyle/>
          <a:p>
            <a:pPr algn="ctr"/>
            <a:r>
              <a:rPr lang="en-US" sz="5400" b="1" spc="50" dirty="0">
                <a:ln w="28575">
                  <a:solidFill>
                    <a:schemeClr val="tx1"/>
                  </a:solidFill>
                </a:ln>
                <a:solidFill>
                  <a:schemeClr val="bg1"/>
                </a:solidFill>
                <a:effectLst>
                  <a:innerShdw blurRad="63500" dist="50800" dir="13500000">
                    <a:srgbClr val="000000">
                      <a:alpha val="50000"/>
                    </a:srgbClr>
                  </a:innerShdw>
                </a:effectLst>
                <a:latin typeface="Cooper Black" panose="0208090404030B020404" pitchFamily="18" charset="77"/>
              </a:rPr>
              <a:t>WITH THE LORD!</a:t>
            </a:r>
            <a:endParaRPr lang="en-US" sz="5400" b="1" cap="none" spc="50" dirty="0">
              <a:ln w="28575">
                <a:solidFill>
                  <a:schemeClr val="tx1"/>
                </a:solidFill>
              </a:ln>
              <a:solidFill>
                <a:schemeClr val="bg1"/>
              </a:solidFill>
              <a:effectLst>
                <a:innerShdw blurRad="63500" dist="50800" dir="13500000">
                  <a:srgbClr val="000000">
                    <a:alpha val="50000"/>
                  </a:srgbClr>
                </a:innerShdw>
              </a:effectLst>
              <a:latin typeface="Cooper Black" panose="0208090404030B020404" pitchFamily="18" charset="77"/>
            </a:endParaRPr>
          </a:p>
        </p:txBody>
      </p:sp>
    </p:spTree>
    <p:extLst>
      <p:ext uri="{BB962C8B-B14F-4D97-AF65-F5344CB8AC3E}">
        <p14:creationId xmlns:p14="http://schemas.microsoft.com/office/powerpoint/2010/main" val="685982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27+ Holy Bible Pictures | Download Free Images on Unsplash">
            <a:extLst>
              <a:ext uri="{FF2B5EF4-FFF2-40B4-BE49-F238E27FC236}">
                <a16:creationId xmlns:a16="http://schemas.microsoft.com/office/drawing/2014/main" id="{73396377-99B1-1622-3078-62AD2ED42352}"/>
              </a:ext>
            </a:extLst>
          </p:cNvPr>
          <p:cNvPicPr>
            <a:picLocks noChangeAspect="1" noChangeArrowheads="1"/>
          </p:cNvPicPr>
          <p:nvPr/>
        </p:nvPicPr>
        <p:blipFill rotWithShape="1">
          <a:blip r:embed="rId3">
            <a:alphaModFix amt="50000"/>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28251"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ACD43C0-63A8-A8E7-3913-28079A025CBD}"/>
              </a:ext>
            </a:extLst>
          </p:cNvPr>
          <p:cNvSpPr/>
          <p:nvPr/>
        </p:nvSpPr>
        <p:spPr>
          <a:xfrm>
            <a:off x="3623867" y="5534574"/>
            <a:ext cx="6287299" cy="769441"/>
          </a:xfrm>
          <a:prstGeom prst="rect">
            <a:avLst/>
          </a:prstGeom>
          <a:noFill/>
        </p:spPr>
        <p:txBody>
          <a:bodyPr wrap="none" lIns="91440" tIns="45720" rIns="91440" bIns="45720">
            <a:spAutoFit/>
          </a:bodyPr>
          <a:lstStyle/>
          <a:p>
            <a:pPr algn="ctr"/>
            <a:r>
              <a:rPr lang="en-US" sz="4400" b="1" dirty="0">
                <a:ln w="12700">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rPr>
              <a:t>2 Corinthians 5:1-10</a:t>
            </a:r>
            <a:endParaRPr lang="en-US" sz="4400" b="1" cap="none" spc="0" dirty="0">
              <a:ln w="12700">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endParaRPr>
          </a:p>
        </p:txBody>
      </p:sp>
      <p:sp>
        <p:nvSpPr>
          <p:cNvPr id="4" name="TextBox 3">
            <a:extLst>
              <a:ext uri="{FF2B5EF4-FFF2-40B4-BE49-F238E27FC236}">
                <a16:creationId xmlns:a16="http://schemas.microsoft.com/office/drawing/2014/main" id="{711B0FDF-EC11-289A-D27B-44DB7F6B9240}"/>
              </a:ext>
            </a:extLst>
          </p:cNvPr>
          <p:cNvSpPr txBox="1"/>
          <p:nvPr/>
        </p:nvSpPr>
        <p:spPr>
          <a:xfrm>
            <a:off x="596535" y="641111"/>
            <a:ext cx="10611395" cy="2369880"/>
          </a:xfrm>
          <a:prstGeom prst="rect">
            <a:avLst/>
          </a:prstGeom>
          <a:noFill/>
        </p:spPr>
        <p:txBody>
          <a:bodyPr wrap="square">
            <a:spAutoFit/>
          </a:bodyPr>
          <a:lstStyle/>
          <a:p>
            <a:pPr marL="457200" marR="0" indent="-457200" algn="just" hangingPunct="0">
              <a:spcBef>
                <a:spcPts val="0"/>
              </a:spcBef>
              <a:spcAft>
                <a:spcPts val="1200"/>
              </a:spcAft>
              <a:buFont typeface="Wingdings" pitchFamily="2" charset="2"/>
              <a:buChar char="Ø"/>
            </a:pPr>
            <a:r>
              <a:rPr lang="en-US" sz="3200" b="1" dirty="0">
                <a:solidFill>
                  <a:schemeClr val="bg1"/>
                </a:solidFill>
                <a:latin typeface="Bookman Old Style" panose="02050604050505020204" pitchFamily="18" charset="0"/>
              </a:rPr>
              <a:t>We are going to stand before our Lord in judgment. </a:t>
            </a:r>
            <a:endParaRPr lang="en-US" sz="3200" b="1"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a:p>
            <a:pPr marL="457200" marR="0" indent="-457200" algn="just" hangingPunct="0">
              <a:spcBef>
                <a:spcPts val="0"/>
              </a:spcBef>
              <a:spcAft>
                <a:spcPts val="1200"/>
              </a:spcAft>
              <a:buFont typeface="Wingdings" pitchFamily="2" charset="2"/>
              <a:buChar char="Ø"/>
            </a:pPr>
            <a:r>
              <a:rPr lang="en-US" sz="3200" b="1" dirty="0">
                <a:solidFill>
                  <a:schemeClr val="bg1"/>
                </a:solidFill>
                <a:latin typeface="Bookman Old Style" panose="02050604050505020204" pitchFamily="18" charset="0"/>
              </a:rPr>
              <a:t>You do not want to get what you deserve!</a:t>
            </a:r>
          </a:p>
          <a:p>
            <a:pPr marL="457200" marR="0" indent="-457200" algn="just" hangingPunct="0">
              <a:spcBef>
                <a:spcPts val="0"/>
              </a:spcBef>
              <a:spcAft>
                <a:spcPts val="1200"/>
              </a:spcAft>
              <a:buFont typeface="Wingdings" pitchFamily="2" charset="2"/>
              <a:buChar char="Ø"/>
            </a:pPr>
            <a:r>
              <a:rPr lang="en-US" sz="3200" b="1"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rPr>
              <a:t>You were made to be with God!</a:t>
            </a:r>
          </a:p>
        </p:txBody>
      </p:sp>
      <p:sp>
        <p:nvSpPr>
          <p:cNvPr id="5" name="TextBox 4">
            <a:extLst>
              <a:ext uri="{FF2B5EF4-FFF2-40B4-BE49-F238E27FC236}">
                <a16:creationId xmlns:a16="http://schemas.microsoft.com/office/drawing/2014/main" id="{56116398-C703-667C-6847-22119C9529FB}"/>
              </a:ext>
            </a:extLst>
          </p:cNvPr>
          <p:cNvSpPr txBox="1"/>
          <p:nvPr/>
        </p:nvSpPr>
        <p:spPr>
          <a:xfrm>
            <a:off x="2445744" y="3473028"/>
            <a:ext cx="7465422" cy="1754326"/>
          </a:xfrm>
          <a:prstGeom prst="rect">
            <a:avLst/>
          </a:prstGeom>
          <a:noFill/>
        </p:spPr>
        <p:txBody>
          <a:bodyPr wrap="square">
            <a:spAutoFit/>
          </a:bodyPr>
          <a:lstStyle/>
          <a:p>
            <a:pPr algn="ctr"/>
            <a:r>
              <a:rPr lang="en-US" sz="5400" b="1" dirty="0">
                <a:ln w="28575">
                  <a:solidFill>
                    <a:schemeClr val="tx1"/>
                  </a:solidFill>
                </a:ln>
                <a:solidFill>
                  <a:schemeClr val="bg1"/>
                </a:solidFill>
                <a:effectLst>
                  <a:outerShdw blurRad="38100" dist="19050" dir="2700000" algn="tl" rotWithShape="0">
                    <a:schemeClr val="dk1">
                      <a:alpha val="40000"/>
                    </a:schemeClr>
                  </a:outerShdw>
                </a:effectLst>
                <a:latin typeface="Cooper Black" panose="0208090404030B020404" pitchFamily="18" charset="77"/>
              </a:rPr>
              <a:t>What Does Heaven </a:t>
            </a:r>
          </a:p>
          <a:p>
            <a:pPr algn="ctr"/>
            <a:r>
              <a:rPr lang="en-US" sz="5400" b="1" dirty="0">
                <a:ln w="28575">
                  <a:solidFill>
                    <a:schemeClr val="tx1"/>
                  </a:solidFill>
                </a:ln>
                <a:solidFill>
                  <a:schemeClr val="bg1"/>
                </a:solidFill>
                <a:effectLst>
                  <a:outerShdw blurRad="38100" dist="19050" dir="2700000" algn="tl" rotWithShape="0">
                    <a:schemeClr val="dk1">
                      <a:alpha val="40000"/>
                    </a:schemeClr>
                  </a:outerShdw>
                </a:effectLst>
                <a:latin typeface="Cooper Black" panose="0208090404030B020404" pitchFamily="18" charset="77"/>
              </a:rPr>
              <a:t>Mean To You?</a:t>
            </a:r>
          </a:p>
        </p:txBody>
      </p:sp>
      <p:sp>
        <p:nvSpPr>
          <p:cNvPr id="3" name="Rectangle 2">
            <a:extLst>
              <a:ext uri="{FF2B5EF4-FFF2-40B4-BE49-F238E27FC236}">
                <a16:creationId xmlns:a16="http://schemas.microsoft.com/office/drawing/2014/main" id="{8CD6F678-905B-5D3E-E6F8-2FD535966307}"/>
              </a:ext>
            </a:extLst>
          </p:cNvPr>
          <p:cNvSpPr/>
          <p:nvPr/>
        </p:nvSpPr>
        <p:spPr>
          <a:xfrm>
            <a:off x="7788012" y="2703122"/>
            <a:ext cx="3807453" cy="769441"/>
          </a:xfrm>
          <a:prstGeom prst="rect">
            <a:avLst/>
          </a:prstGeom>
          <a:noFill/>
        </p:spPr>
        <p:txBody>
          <a:bodyPr wrap="none" lIns="91440" tIns="45720" rIns="91440" bIns="45720">
            <a:spAutoFit/>
          </a:bodyPr>
          <a:lstStyle/>
          <a:p>
            <a:pPr algn="ctr"/>
            <a:r>
              <a:rPr lang="en-US" sz="4400" b="1" spc="50" dirty="0">
                <a:ln w="28575">
                  <a:solidFill>
                    <a:schemeClr val="bg1"/>
                  </a:solidFill>
                </a:ln>
                <a:effectLst>
                  <a:innerShdw blurRad="63500" dist="50800" dir="13500000">
                    <a:srgbClr val="000000">
                      <a:alpha val="50000"/>
                    </a:srgbClr>
                  </a:innerShdw>
                </a:effectLst>
                <a:latin typeface="Bookman Old Style" panose="02050604050505020204" pitchFamily="18" charset="0"/>
              </a:rPr>
              <a:t>John 14:1-4</a:t>
            </a:r>
            <a:endParaRPr lang="en-US" sz="4400" b="1" cap="none" spc="50" dirty="0">
              <a:ln w="28575">
                <a:solidFill>
                  <a:schemeClr val="bg1"/>
                </a:solidFill>
              </a:ln>
              <a:effectLst>
                <a:innerShdw blurRad="63500" dist="50800" dir="13500000">
                  <a:srgbClr val="000000">
                    <a:alpha val="50000"/>
                  </a:srgbClr>
                </a:innerShdw>
              </a:effectLst>
              <a:latin typeface="Bookman Old Style" panose="02050604050505020204" pitchFamily="18" charset="0"/>
            </a:endParaRPr>
          </a:p>
        </p:txBody>
      </p:sp>
    </p:spTree>
    <p:extLst>
      <p:ext uri="{BB962C8B-B14F-4D97-AF65-F5344CB8AC3E}">
        <p14:creationId xmlns:p14="http://schemas.microsoft.com/office/powerpoint/2010/main" val="41071796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Number 40 in the Bible - Guideposts">
            <a:extLst>
              <a:ext uri="{FF2B5EF4-FFF2-40B4-BE49-F238E27FC236}">
                <a16:creationId xmlns:a16="http://schemas.microsoft.com/office/drawing/2014/main" id="{8AE2867D-BA70-C669-E1C3-9FBC1B12C95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AC85161-31DF-8FF5-BEC4-95DAC6529D69}"/>
              </a:ext>
            </a:extLst>
          </p:cNvPr>
          <p:cNvSpPr txBox="1"/>
          <p:nvPr/>
        </p:nvSpPr>
        <p:spPr>
          <a:xfrm>
            <a:off x="413981" y="278382"/>
            <a:ext cx="11364038" cy="5509200"/>
          </a:xfrm>
          <a:prstGeom prst="rect">
            <a:avLst/>
          </a:prstGeom>
          <a:noFill/>
        </p:spPr>
        <p:txBody>
          <a:bodyPr wrap="square">
            <a:spAutoFit/>
          </a:bodyPr>
          <a:lstStyle/>
          <a:p>
            <a:pPr marL="0" marR="0" algn="just">
              <a:spcBef>
                <a:spcPts val="0"/>
              </a:spcBef>
              <a:spcAft>
                <a:spcPts val="1200"/>
              </a:spcAft>
            </a:pPr>
            <a:r>
              <a:rPr lang="en-US" sz="3200" b="1" dirty="0">
                <a:effectLst/>
                <a:latin typeface="Bookman Old Style" panose="02050604050505020204" pitchFamily="18" charset="0"/>
                <a:ea typeface="Times New Roman" panose="02020603050405020304" pitchFamily="18" charset="0"/>
              </a:rPr>
              <a:t>And I heard a loud voice from the throne saying, “Behold, the dwelling place of God is with man. He will dwell with them, and they will be his people, and God himself will be with them as their God. He will wipe away every tear from their eyes, and death shall be no more, neither shall there be mourning, nor crying, nor pain anymore, for the former things have passed away.” And he who was seated on the throne said, “Behold, I am making all things new.” Also he said, “Write this down, for these words are trustworthy and true.” Rev. 21:3-5</a:t>
            </a:r>
            <a:endParaRPr lang="en-US" sz="3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821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Number 40 in the Bible - Guideposts">
            <a:extLst>
              <a:ext uri="{FF2B5EF4-FFF2-40B4-BE49-F238E27FC236}">
                <a16:creationId xmlns:a16="http://schemas.microsoft.com/office/drawing/2014/main" id="{8AE2867D-BA70-C669-E1C3-9FBC1B12C95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566AAE-B4F1-2874-7CF8-ECEF58FEB310}"/>
              </a:ext>
            </a:extLst>
          </p:cNvPr>
          <p:cNvSpPr txBox="1"/>
          <p:nvPr/>
        </p:nvSpPr>
        <p:spPr>
          <a:xfrm>
            <a:off x="457199" y="326138"/>
            <a:ext cx="10882517" cy="4524315"/>
          </a:xfrm>
          <a:prstGeom prst="rect">
            <a:avLst/>
          </a:prstGeom>
          <a:noFill/>
        </p:spPr>
        <p:txBody>
          <a:bodyPr wrap="square">
            <a:spAutoFit/>
          </a:bodyPr>
          <a:lstStyle/>
          <a:p>
            <a:pPr marL="0" marR="0" algn="just" hangingPunct="0">
              <a:spcBef>
                <a:spcPts val="0"/>
              </a:spcBef>
              <a:spcAft>
                <a:spcPts val="1200"/>
              </a:spcAft>
            </a:pPr>
            <a:r>
              <a:rPr lang="en-US" sz="3600" b="1" dirty="0">
                <a:effectLst/>
                <a:latin typeface="Bookman Old Style" panose="02050604050505020204" pitchFamily="18" charset="0"/>
                <a:ea typeface="Times New Roman" panose="02020603050405020304" pitchFamily="18" charset="0"/>
                <a:cs typeface="Times New Roman" panose="02020603050405020304" pitchFamily="18" charset="0"/>
              </a:rPr>
              <a:t>Truly, truly, I say to you, we speak of what we know and testify of what we have seen, and you do not accept our testimony. If I told you earthly things and you do not believe, how will you believe if I tell you heavenly things? No one has ascended into heaven, but He who descended from heaven: the Son of Man.    John 3:11-13</a:t>
            </a:r>
            <a:endParaRPr lang="en-US" sz="3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8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Number 40 in the Bible - Guideposts">
            <a:extLst>
              <a:ext uri="{FF2B5EF4-FFF2-40B4-BE49-F238E27FC236}">
                <a16:creationId xmlns:a16="http://schemas.microsoft.com/office/drawing/2014/main" id="{8AE2867D-BA70-C669-E1C3-9FBC1B12C955}"/>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EE2A37-71EE-F86F-32A8-548F94E6602B}"/>
              </a:ext>
            </a:extLst>
          </p:cNvPr>
          <p:cNvSpPr txBox="1"/>
          <p:nvPr/>
        </p:nvSpPr>
        <p:spPr>
          <a:xfrm>
            <a:off x="438150" y="303163"/>
            <a:ext cx="11315700" cy="4524315"/>
          </a:xfrm>
          <a:prstGeom prst="rect">
            <a:avLst/>
          </a:prstGeom>
          <a:noFill/>
        </p:spPr>
        <p:txBody>
          <a:bodyPr wrap="square">
            <a:spAutoFit/>
          </a:bodyPr>
          <a:lstStyle/>
          <a:p>
            <a:pPr marL="0" marR="0" algn="just" hangingPunct="0">
              <a:spcBef>
                <a:spcPts val="0"/>
              </a:spcBef>
              <a:spcAft>
                <a:spcPts val="1200"/>
              </a:spcAft>
            </a:pPr>
            <a:r>
              <a:rPr lang="en-US" sz="3600" b="1" dirty="0">
                <a:effectLst/>
                <a:latin typeface="Bookman Old Style" panose="02050604050505020204" pitchFamily="18" charset="0"/>
                <a:ea typeface="Times New Roman" panose="02020603050405020304" pitchFamily="18" charset="0"/>
                <a:cs typeface="Times New Roman" panose="02020603050405020304" pitchFamily="18" charset="0"/>
              </a:rPr>
              <a:t>Do not let your heart be troubled; believe in God, believe also in Me. In My Father's house are many </a:t>
            </a:r>
            <a:r>
              <a:rPr lang="en-US" sz="3600" b="1" dirty="0">
                <a:latin typeface="Bookman Old Style" panose="02050604050505020204" pitchFamily="18" charset="0"/>
                <a:ea typeface="Times New Roman" panose="02020603050405020304" pitchFamily="18" charset="0"/>
                <a:cs typeface="Times New Roman" panose="02020603050405020304" pitchFamily="18" charset="0"/>
              </a:rPr>
              <a:t>rooms</a:t>
            </a:r>
            <a:r>
              <a:rPr lang="en-US" sz="3600" b="1" dirty="0">
                <a:effectLst/>
                <a:latin typeface="Bookman Old Style" panose="02050604050505020204" pitchFamily="18" charset="0"/>
                <a:ea typeface="Times New Roman" panose="02020603050405020304" pitchFamily="18" charset="0"/>
                <a:cs typeface="Times New Roman" panose="02020603050405020304" pitchFamily="18" charset="0"/>
              </a:rPr>
              <a:t>; if it were not so, I would have told you; for I go to prepare a place for you. If I go and prepare a place for you, I will come again and receive you to Myself, that where I am, there you may be also. And you know the way where I am going. John 14:1-4</a:t>
            </a:r>
            <a:endParaRPr lang="en-US" sz="3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79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 wallpaper: Sun Sea Sand Beach Preview Time Red Sky With Dark Clouds  Desktop Wallpaper Hd Free Download 2560×1600 | Wallpaper Flare">
            <a:extLst>
              <a:ext uri="{FF2B5EF4-FFF2-40B4-BE49-F238E27FC236}">
                <a16:creationId xmlns:a16="http://schemas.microsoft.com/office/drawing/2014/main" id="{10C91AFF-2040-3D7A-EB67-6833E3993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3B9380-4306-2E1E-E65A-66655E1479B6}"/>
              </a:ext>
            </a:extLst>
          </p:cNvPr>
          <p:cNvSpPr txBox="1"/>
          <p:nvPr/>
        </p:nvSpPr>
        <p:spPr>
          <a:xfrm>
            <a:off x="2232423" y="405497"/>
            <a:ext cx="7411640" cy="1754326"/>
          </a:xfrm>
          <a:prstGeom prst="rect">
            <a:avLst/>
          </a:prstGeom>
          <a:noFill/>
        </p:spPr>
        <p:txBody>
          <a:bodyPr wrap="square">
            <a:spAutoFit/>
          </a:bodyPr>
          <a:lstStyle/>
          <a:p>
            <a:pPr algn="ctr"/>
            <a:r>
              <a:rPr lang="en-US" sz="5400" b="1" dirty="0">
                <a:ln w="0"/>
                <a:solidFill>
                  <a:schemeClr val="bg1"/>
                </a:solidFill>
                <a:effectLst>
                  <a:outerShdw blurRad="38100" dist="19050" dir="2700000" algn="tl" rotWithShape="0">
                    <a:schemeClr val="dk1">
                      <a:alpha val="40000"/>
                    </a:schemeClr>
                  </a:outerShdw>
                </a:effectLst>
                <a:latin typeface="American Typewriter" panose="02090604020004020304" pitchFamily="18" charset="77"/>
              </a:rPr>
              <a:t>What Does Heaven </a:t>
            </a:r>
          </a:p>
          <a:p>
            <a:pPr algn="ctr"/>
            <a:r>
              <a:rPr lang="en-US" sz="5400" b="1" dirty="0">
                <a:ln w="0"/>
                <a:solidFill>
                  <a:schemeClr val="bg1"/>
                </a:solidFill>
                <a:effectLst>
                  <a:outerShdw blurRad="38100" dist="19050" dir="2700000" algn="tl" rotWithShape="0">
                    <a:schemeClr val="dk1">
                      <a:alpha val="40000"/>
                    </a:schemeClr>
                  </a:outerShdw>
                </a:effectLst>
                <a:latin typeface="American Typewriter" panose="02090604020004020304" pitchFamily="18" charset="77"/>
              </a:rPr>
              <a:t>Mean To You?</a:t>
            </a:r>
          </a:p>
        </p:txBody>
      </p:sp>
    </p:spTree>
    <p:extLst>
      <p:ext uri="{BB962C8B-B14F-4D97-AF65-F5344CB8AC3E}">
        <p14:creationId xmlns:p14="http://schemas.microsoft.com/office/powerpoint/2010/main" val="829070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Number 40 in the Bible - Guideposts">
            <a:extLst>
              <a:ext uri="{FF2B5EF4-FFF2-40B4-BE49-F238E27FC236}">
                <a16:creationId xmlns:a16="http://schemas.microsoft.com/office/drawing/2014/main" id="{8AE2867D-BA70-C669-E1C3-9FBC1B12C955}"/>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EE2A37-71EE-F86F-32A8-548F94E6602B}"/>
              </a:ext>
            </a:extLst>
          </p:cNvPr>
          <p:cNvSpPr txBox="1"/>
          <p:nvPr/>
        </p:nvSpPr>
        <p:spPr>
          <a:xfrm>
            <a:off x="438150" y="303163"/>
            <a:ext cx="11315700" cy="4524315"/>
          </a:xfrm>
          <a:prstGeom prst="rect">
            <a:avLst/>
          </a:prstGeom>
          <a:noFill/>
        </p:spPr>
        <p:txBody>
          <a:bodyPr wrap="square">
            <a:spAutoFit/>
          </a:bodyPr>
          <a:lstStyle/>
          <a:p>
            <a:pPr marL="0" marR="0" algn="just" hangingPunct="0">
              <a:spcBef>
                <a:spcPts val="0"/>
              </a:spcBef>
              <a:spcAft>
                <a:spcPts val="1200"/>
              </a:spcAft>
            </a:pPr>
            <a:r>
              <a:rPr lang="en-US" sz="3600" b="1" dirty="0">
                <a:effectLst/>
                <a:latin typeface="Bookman Old Style" panose="02050604050505020204" pitchFamily="18" charset="0"/>
                <a:ea typeface="Times New Roman" panose="02020603050405020304" pitchFamily="18" charset="0"/>
                <a:cs typeface="Times New Roman" panose="02020603050405020304" pitchFamily="18" charset="0"/>
              </a:rPr>
              <a:t>Do not let your heart be troubled; believe in God, believe also in Me. In My Father's house are many </a:t>
            </a:r>
            <a:r>
              <a:rPr lang="en-US" sz="3600" b="1" dirty="0">
                <a:latin typeface="Bookman Old Style" panose="02050604050505020204" pitchFamily="18" charset="0"/>
                <a:ea typeface="Times New Roman" panose="02020603050405020304" pitchFamily="18" charset="0"/>
                <a:cs typeface="Times New Roman" panose="02020603050405020304" pitchFamily="18" charset="0"/>
              </a:rPr>
              <a:t>rooms</a:t>
            </a:r>
            <a:r>
              <a:rPr lang="en-US" sz="3600" b="1" dirty="0">
                <a:effectLst/>
                <a:latin typeface="Bookman Old Style" panose="02050604050505020204" pitchFamily="18" charset="0"/>
                <a:ea typeface="Times New Roman" panose="02020603050405020304" pitchFamily="18" charset="0"/>
                <a:cs typeface="Times New Roman" panose="02020603050405020304" pitchFamily="18" charset="0"/>
              </a:rPr>
              <a:t>; if it were not so, I would have told you; for I go to prepare a place for you. If I go and prepare a place for you, I will come again and receive you to Myself, that where I am, there you may be also. And you know the way where I am going. John 14:1-4</a:t>
            </a:r>
            <a:endParaRPr lang="en-US" sz="3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02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HD wallpaper: Sun Sea Sand Beach Preview Time Red Sky With Dark Clouds  Desktop Wallpaper Hd Free Download 2560×1600 | Wallpaper Flare">
            <a:extLst>
              <a:ext uri="{FF2B5EF4-FFF2-40B4-BE49-F238E27FC236}">
                <a16:creationId xmlns:a16="http://schemas.microsoft.com/office/drawing/2014/main" id="{9516DB72-09CF-EBEC-FF44-639327BE8539}"/>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3B9380-4306-2E1E-E65A-66655E1479B6}"/>
              </a:ext>
            </a:extLst>
          </p:cNvPr>
          <p:cNvSpPr txBox="1"/>
          <p:nvPr/>
        </p:nvSpPr>
        <p:spPr>
          <a:xfrm>
            <a:off x="4943474" y="191185"/>
            <a:ext cx="6715125" cy="1754326"/>
          </a:xfrm>
          <a:prstGeom prst="rect">
            <a:avLst/>
          </a:prstGeom>
          <a:noFill/>
        </p:spPr>
        <p:txBody>
          <a:bodyPr wrap="square">
            <a:spAutoFit/>
          </a:bodyPr>
          <a:lstStyle/>
          <a:p>
            <a:pPr algn="ctr"/>
            <a:r>
              <a:rPr lang="en-US" sz="5400" b="1" dirty="0">
                <a:ln w="0"/>
                <a:solidFill>
                  <a:schemeClr val="bg1"/>
                </a:solidFill>
                <a:effectLst>
                  <a:outerShdw blurRad="38100" dist="19050" dir="2700000" algn="tl" rotWithShape="0">
                    <a:schemeClr val="dk1">
                      <a:alpha val="40000"/>
                    </a:schemeClr>
                  </a:outerShdw>
                </a:effectLst>
                <a:latin typeface="American Typewriter" panose="02090604020004020304" pitchFamily="18" charset="77"/>
              </a:rPr>
              <a:t>What Does Heaven </a:t>
            </a:r>
          </a:p>
          <a:p>
            <a:pPr algn="ctr"/>
            <a:r>
              <a:rPr lang="en-US" sz="5400" b="1" dirty="0">
                <a:ln w="0"/>
                <a:solidFill>
                  <a:schemeClr val="bg1"/>
                </a:solidFill>
                <a:effectLst>
                  <a:outerShdw blurRad="38100" dist="19050" dir="2700000" algn="tl" rotWithShape="0">
                    <a:schemeClr val="dk1">
                      <a:alpha val="40000"/>
                    </a:schemeClr>
                  </a:outerShdw>
                </a:effectLst>
                <a:latin typeface="American Typewriter" panose="02090604020004020304" pitchFamily="18" charset="77"/>
              </a:rPr>
              <a:t>Mean To You?</a:t>
            </a:r>
          </a:p>
        </p:txBody>
      </p:sp>
      <p:sp>
        <p:nvSpPr>
          <p:cNvPr id="5" name="TextBox 4">
            <a:extLst>
              <a:ext uri="{FF2B5EF4-FFF2-40B4-BE49-F238E27FC236}">
                <a16:creationId xmlns:a16="http://schemas.microsoft.com/office/drawing/2014/main" id="{85A46486-2C86-E09C-E262-C8AA589FF79C}"/>
              </a:ext>
            </a:extLst>
          </p:cNvPr>
          <p:cNvSpPr txBox="1"/>
          <p:nvPr/>
        </p:nvSpPr>
        <p:spPr>
          <a:xfrm>
            <a:off x="482798" y="2033077"/>
            <a:ext cx="11518701" cy="4216539"/>
          </a:xfrm>
          <a:prstGeom prst="rect">
            <a:avLst/>
          </a:prstGeom>
          <a:noFill/>
        </p:spPr>
        <p:txBody>
          <a:bodyPr wrap="square">
            <a:spAutoFit/>
          </a:bodyPr>
          <a:lstStyle/>
          <a:p>
            <a:pPr marL="457200" indent="-457200">
              <a:buFont typeface="Arial" panose="020B0604020202020204" pitchFamily="34" charset="0"/>
              <a:buChar char="•"/>
            </a:pPr>
            <a:r>
              <a:rPr lang="en-US" sz="40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They are troubled about no longer being in the direct presence of Jesus!</a:t>
            </a:r>
          </a:p>
          <a:p>
            <a:endParaRPr lang="en-US" sz="40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4000" b="1" dirty="0">
                <a:solidFill>
                  <a:schemeClr val="bg1"/>
                </a:solidFill>
                <a:latin typeface="Bookman Old Style" panose="02050604050505020204" pitchFamily="18" charset="0"/>
                <a:ea typeface="Times New Roman" panose="02020603050405020304" pitchFamily="18" charset="0"/>
                <a:cs typeface="Arial" panose="020B0604020202020204" pitchFamily="34" charset="0"/>
              </a:rPr>
              <a:t>V.</a:t>
            </a:r>
            <a:r>
              <a:rPr lang="en-US" sz="4000" b="1" dirty="0">
                <a:solidFill>
                  <a:schemeClr val="bg1"/>
                </a:solidFill>
                <a:effectLst/>
                <a:latin typeface="Bookman Old Style" panose="02050604050505020204" pitchFamily="18" charset="0"/>
                <a:ea typeface="Times New Roman" panose="02020603050405020304" pitchFamily="18" charset="0"/>
                <a:cs typeface="Arial" panose="020B0604020202020204" pitchFamily="34" charset="0"/>
              </a:rPr>
              <a:t>2 “Believe in God. Believe in Me also”!</a:t>
            </a:r>
          </a:p>
          <a:p>
            <a:pPr marL="457200" indent="-457200">
              <a:buFont typeface="Arial" panose="020B0604020202020204" pitchFamily="34" charset="0"/>
              <a:buChar char="•"/>
            </a:pPr>
            <a:r>
              <a:rPr lang="en-US" sz="3600" b="1" dirty="0">
                <a:solidFill>
                  <a:schemeClr val="bg1"/>
                </a:solidFill>
                <a:effectLst/>
                <a:latin typeface="Bookman Old Style" panose="02050604050505020204" pitchFamily="18" charset="0"/>
                <a:ea typeface="Times New Roman" panose="02020603050405020304" pitchFamily="18" charset="0"/>
                <a:cs typeface="Arial" panose="020B0604020202020204" pitchFamily="34" charset="0"/>
              </a:rPr>
              <a:t>Just as the disciples believe in God, they are to have the same faith in Jesus. </a:t>
            </a:r>
            <a:endParaRPr lang="en-US" sz="3600" b="1" dirty="0">
              <a:solidFill>
                <a:schemeClr val="bg1"/>
              </a:solidFill>
              <a:effectLst/>
              <a:latin typeface="Bookman Old Style" panose="02050604050505020204" pitchFamily="18" charset="0"/>
              <a:ea typeface="Times New Roman" panose="02020603050405020304" pitchFamily="18" charset="0"/>
            </a:endParaRPr>
          </a:p>
          <a:p>
            <a:endParaRPr lang="en-US" sz="3600" b="1" dirty="0">
              <a:solidFill>
                <a:schemeClr val="bg1"/>
              </a:solidFill>
            </a:endParaRPr>
          </a:p>
        </p:txBody>
      </p:sp>
      <p:sp>
        <p:nvSpPr>
          <p:cNvPr id="6" name="Rectangle 5">
            <a:extLst>
              <a:ext uri="{FF2B5EF4-FFF2-40B4-BE49-F238E27FC236}">
                <a16:creationId xmlns:a16="http://schemas.microsoft.com/office/drawing/2014/main" id="{53692FCC-5769-A251-7802-18BF08F4FB54}"/>
              </a:ext>
            </a:extLst>
          </p:cNvPr>
          <p:cNvSpPr/>
          <p:nvPr/>
        </p:nvSpPr>
        <p:spPr>
          <a:xfrm>
            <a:off x="432198" y="759081"/>
            <a:ext cx="4548040" cy="923330"/>
          </a:xfrm>
          <a:prstGeom prst="rect">
            <a:avLst/>
          </a:prstGeom>
          <a:noFill/>
        </p:spPr>
        <p:txBody>
          <a:bodyPr wrap="none" lIns="91440" tIns="45720" rIns="91440" bIns="45720">
            <a:spAutoFit/>
          </a:bodyPr>
          <a:lstStyle/>
          <a:p>
            <a:pPr algn="ctr"/>
            <a:r>
              <a:rPr lang="en-US" sz="5400" b="1" cap="none" spc="0" dirty="0">
                <a:ln w="0"/>
                <a:solidFill>
                  <a:schemeClr val="bg1"/>
                </a:solidFill>
                <a:effectLst>
                  <a:outerShdw blurRad="38100" dist="19050" dir="2700000" algn="tl" rotWithShape="0">
                    <a:schemeClr val="dk1">
                      <a:alpha val="40000"/>
                    </a:schemeClr>
                  </a:outerShdw>
                </a:effectLst>
                <a:latin typeface="Bookman Old Style" panose="02050604050505020204" pitchFamily="18" charset="0"/>
              </a:rPr>
              <a:t>John 14:1-3</a:t>
            </a:r>
          </a:p>
        </p:txBody>
      </p:sp>
      <p:sp>
        <p:nvSpPr>
          <p:cNvPr id="4" name="TextBox 3">
            <a:extLst>
              <a:ext uri="{FF2B5EF4-FFF2-40B4-BE49-F238E27FC236}">
                <a16:creationId xmlns:a16="http://schemas.microsoft.com/office/drawing/2014/main" id="{6CA67C9C-4A68-8C2B-CD6B-6705ABE174AD}"/>
              </a:ext>
            </a:extLst>
          </p:cNvPr>
          <p:cNvSpPr txBox="1"/>
          <p:nvPr/>
        </p:nvSpPr>
        <p:spPr>
          <a:xfrm>
            <a:off x="1027211" y="5744976"/>
            <a:ext cx="10429874" cy="707886"/>
          </a:xfrm>
          <a:prstGeom prst="rect">
            <a:avLst/>
          </a:prstGeom>
          <a:noFill/>
        </p:spPr>
        <p:txBody>
          <a:bodyPr wrap="square">
            <a:spAutoFit/>
          </a:bodyPr>
          <a:lstStyle/>
          <a:p>
            <a:pPr marL="0" marR="0" algn="ctr" hangingPunct="0">
              <a:spcBef>
                <a:spcPts val="0"/>
              </a:spcBef>
              <a:spcAft>
                <a:spcPts val="1200"/>
              </a:spcAft>
            </a:pPr>
            <a:r>
              <a:rPr lang="en-US" sz="4000" b="1" dirty="0">
                <a:solidFill>
                  <a:schemeClr val="bg1"/>
                </a:solidFill>
                <a:effectLst/>
                <a:latin typeface="Cooper Black" panose="0208090404030B020404" pitchFamily="18" charset="77"/>
                <a:ea typeface="Times New Roman" panose="02020603050405020304" pitchFamily="18" charset="0"/>
                <a:cs typeface="Times New Roman" panose="02020603050405020304" pitchFamily="18" charset="0"/>
              </a:rPr>
              <a:t>In Heaven we can be with Jesus!</a:t>
            </a:r>
          </a:p>
        </p:txBody>
      </p:sp>
    </p:spTree>
    <p:extLst>
      <p:ext uri="{BB962C8B-B14F-4D97-AF65-F5344CB8AC3E}">
        <p14:creationId xmlns:p14="http://schemas.microsoft.com/office/powerpoint/2010/main" val="101589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27+ Holy Bible Pictures | Download Free Images on Unsplash">
            <a:extLst>
              <a:ext uri="{FF2B5EF4-FFF2-40B4-BE49-F238E27FC236}">
                <a16:creationId xmlns:a16="http://schemas.microsoft.com/office/drawing/2014/main" id="{73396377-99B1-1622-3078-62AD2ED423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251"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ACD43C0-63A8-A8E7-3913-28079A025CBD}"/>
              </a:ext>
            </a:extLst>
          </p:cNvPr>
          <p:cNvSpPr/>
          <p:nvPr/>
        </p:nvSpPr>
        <p:spPr>
          <a:xfrm>
            <a:off x="3623867" y="5581948"/>
            <a:ext cx="6287299" cy="769441"/>
          </a:xfrm>
          <a:prstGeom prst="rect">
            <a:avLst/>
          </a:prstGeom>
          <a:noFill/>
        </p:spPr>
        <p:txBody>
          <a:bodyPr wrap="none" lIns="91440" tIns="45720" rIns="91440" bIns="4572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rPr>
              <a:t>2 Corinthians 5:1-10</a:t>
            </a:r>
            <a:endPar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man Old Style" panose="02050604050505020204" pitchFamily="18" charset="0"/>
            </a:endParaRPr>
          </a:p>
        </p:txBody>
      </p:sp>
    </p:spTree>
    <p:extLst>
      <p:ext uri="{BB962C8B-B14F-4D97-AF65-F5344CB8AC3E}">
        <p14:creationId xmlns:p14="http://schemas.microsoft.com/office/powerpoint/2010/main" val="356776668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27+ Holy Bible Pictures | Download Free Images on Unsplash">
            <a:extLst>
              <a:ext uri="{FF2B5EF4-FFF2-40B4-BE49-F238E27FC236}">
                <a16:creationId xmlns:a16="http://schemas.microsoft.com/office/drawing/2014/main" id="{73396377-99B1-1622-3078-62AD2ED42352}"/>
              </a:ext>
            </a:extLst>
          </p:cNvPr>
          <p:cNvPicPr>
            <a:picLocks noChangeAspect="1" noChangeArrowheads="1"/>
          </p:cNvPicPr>
          <p:nvPr/>
        </p:nvPicPr>
        <p:blipFill rotWithShape="1">
          <a:blip r:embed="rId3">
            <a:alphaModFix amt="50000"/>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28251"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ACD43C0-63A8-A8E7-3913-28079A025CBD}"/>
              </a:ext>
            </a:extLst>
          </p:cNvPr>
          <p:cNvSpPr/>
          <p:nvPr/>
        </p:nvSpPr>
        <p:spPr>
          <a:xfrm>
            <a:off x="3623867" y="5581948"/>
            <a:ext cx="6287299" cy="769441"/>
          </a:xfrm>
          <a:prstGeom prst="rect">
            <a:avLst/>
          </a:prstGeom>
          <a:noFill/>
        </p:spPr>
        <p:txBody>
          <a:bodyPr wrap="none" lIns="91440" tIns="45720" rIns="91440" bIns="45720">
            <a:spAutoFit/>
          </a:bodyPr>
          <a:lstStyle/>
          <a:p>
            <a:pPr algn="ctr"/>
            <a:r>
              <a:rPr lang="en-US" sz="4400" b="1" dirty="0">
                <a:ln w="12700">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rPr>
              <a:t>2 Corinthians 5:1-10</a:t>
            </a:r>
            <a:endParaRPr lang="en-US" sz="4400" b="1" cap="none" spc="0" dirty="0">
              <a:ln w="12700">
                <a:solidFill>
                  <a:schemeClr val="bg1"/>
                </a:solidFill>
                <a:prstDash val="solid"/>
              </a:ln>
              <a:effectLst>
                <a:outerShdw blurRad="12700" dist="38100" dir="2700000" algn="tl" rotWithShape="0">
                  <a:schemeClr val="bg1">
                    <a:lumMod val="50000"/>
                  </a:schemeClr>
                </a:outerShdw>
              </a:effectLst>
              <a:latin typeface="Bookman Old Style" panose="02050604050505020204" pitchFamily="18" charset="0"/>
            </a:endParaRPr>
          </a:p>
        </p:txBody>
      </p:sp>
      <p:sp>
        <p:nvSpPr>
          <p:cNvPr id="4" name="TextBox 3">
            <a:extLst>
              <a:ext uri="{FF2B5EF4-FFF2-40B4-BE49-F238E27FC236}">
                <a16:creationId xmlns:a16="http://schemas.microsoft.com/office/drawing/2014/main" id="{711B0FDF-EC11-289A-D27B-44DB7F6B9240}"/>
              </a:ext>
            </a:extLst>
          </p:cNvPr>
          <p:cNvSpPr txBox="1"/>
          <p:nvPr/>
        </p:nvSpPr>
        <p:spPr>
          <a:xfrm>
            <a:off x="481012" y="506611"/>
            <a:ext cx="11229975" cy="3662541"/>
          </a:xfrm>
          <a:prstGeom prst="rect">
            <a:avLst/>
          </a:prstGeom>
          <a:noFill/>
        </p:spPr>
        <p:txBody>
          <a:bodyPr wrap="square">
            <a:spAutoFit/>
          </a:bodyPr>
          <a:lstStyle/>
          <a:p>
            <a:pPr marL="457200" marR="0" indent="-457200" algn="just" hangingPunct="0">
              <a:spcBef>
                <a:spcPts val="0"/>
              </a:spcBef>
              <a:spcAft>
                <a:spcPts val="1200"/>
              </a:spcAft>
              <a:buFont typeface="Wingdings" pitchFamily="2" charset="2"/>
              <a:buChar char="Ø"/>
            </a:pPr>
            <a:r>
              <a:rPr lang="en-US" sz="3200" b="1"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W</a:t>
            </a:r>
            <a:r>
              <a:rPr lang="en-US" sz="3200" b="1" dirty="0">
                <a:solidFill>
                  <a:srgbClr val="000000"/>
                </a:solidFill>
                <a:effectLst/>
                <a:latin typeface="Bookman Old Style" panose="02050604050505020204" pitchFamily="18" charset="0"/>
                <a:ea typeface="Times New Roman" panose="02020603050405020304" pitchFamily="18" charset="0"/>
                <a:cs typeface="Arial" panose="020B0604020202020204" pitchFamily="34" charset="0"/>
              </a:rPr>
              <a:t>e know we have a building from God, a house not made with hands, eternal in the heavens.</a:t>
            </a:r>
            <a:endParaRPr lang="en-US" sz="3200" b="1"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endParaRPr>
          </a:p>
          <a:p>
            <a:pPr marL="457200" marR="0" indent="-457200" algn="just" hangingPunct="0">
              <a:spcBef>
                <a:spcPts val="0"/>
              </a:spcBef>
              <a:spcAft>
                <a:spcPts val="1200"/>
              </a:spcAft>
              <a:buFont typeface="Wingdings" pitchFamily="2" charset="2"/>
              <a:buChar char="Ø"/>
            </a:pPr>
            <a:r>
              <a:rPr lang="en-US" sz="32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WE KNOW</a:t>
            </a:r>
            <a:r>
              <a:rPr lang="en-US" sz="3200" b="1"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 WE HAVE!</a:t>
            </a:r>
          </a:p>
          <a:p>
            <a:pPr marL="457200" marR="0" indent="-457200" algn="just" hangingPunct="0">
              <a:spcBef>
                <a:spcPts val="0"/>
              </a:spcBef>
              <a:spcAft>
                <a:spcPts val="1200"/>
              </a:spcAft>
              <a:buFont typeface="Wingdings" pitchFamily="2" charset="2"/>
              <a:buChar char="Ø"/>
            </a:pPr>
            <a:r>
              <a:rPr lang="en-US" sz="32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Is it true for me or am I content staying here?</a:t>
            </a:r>
          </a:p>
          <a:p>
            <a:pPr marL="457200" marR="0" indent="-457200" algn="just" hangingPunct="0">
              <a:spcBef>
                <a:spcPts val="0"/>
              </a:spcBef>
              <a:spcAft>
                <a:spcPts val="1200"/>
              </a:spcAft>
              <a:buFont typeface="Wingdings" pitchFamily="2" charset="2"/>
              <a:buChar char="Ø"/>
            </a:pPr>
            <a:r>
              <a:rPr lang="en-US" sz="3200" b="1"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We groan for eternity!</a:t>
            </a:r>
          </a:p>
          <a:p>
            <a:pPr marL="457200" marR="0" indent="-457200" algn="just" hangingPunct="0">
              <a:spcBef>
                <a:spcPts val="0"/>
              </a:spcBef>
              <a:spcAft>
                <a:spcPts val="1200"/>
              </a:spcAft>
              <a:buFont typeface="Wingdings" pitchFamily="2" charset="2"/>
              <a:buChar char="Ø"/>
            </a:pPr>
            <a:r>
              <a:rPr lang="en-US" sz="3200" b="1" dirty="0">
                <a:solidFill>
                  <a:schemeClr val="bg1"/>
                </a:solidFill>
                <a:latin typeface="Bookman Old Style" panose="02050604050505020204" pitchFamily="18" charset="0"/>
              </a:rPr>
              <a:t>We want life with God! </a:t>
            </a:r>
            <a:endParaRPr lang="en-US" sz="3200" b="1" dirty="0">
              <a:solidFill>
                <a:schemeClr val="bg1"/>
              </a:solidFill>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BB6B02D-1CEC-62F0-839D-1A3BF5B28AFB}"/>
              </a:ext>
            </a:extLst>
          </p:cNvPr>
          <p:cNvSpPr txBox="1"/>
          <p:nvPr/>
        </p:nvSpPr>
        <p:spPr>
          <a:xfrm>
            <a:off x="673898" y="4429813"/>
            <a:ext cx="11037089" cy="2062103"/>
          </a:xfrm>
          <a:prstGeom prst="rect">
            <a:avLst/>
          </a:prstGeom>
          <a:solidFill>
            <a:schemeClr val="tx1"/>
          </a:solidFill>
        </p:spPr>
        <p:txBody>
          <a:bodyPr wrap="square">
            <a:spAutoFit/>
          </a:bodyPr>
          <a:lstStyle/>
          <a:p>
            <a:pPr marL="0" marR="0" algn="just" hangingPunct="0">
              <a:spcBef>
                <a:spcPts val="0"/>
              </a:spcBef>
              <a:spcAft>
                <a:spcPts val="1200"/>
              </a:spcAft>
            </a:pPr>
            <a:r>
              <a:rPr lang="en-US" sz="32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2Cor. 4:18 “as we look not to the things that are seen but to the things that are unseen. For the things that are seen are transient, but the things that are unseen are eternal.”</a:t>
            </a:r>
            <a:endParaRPr lang="en-US" sz="3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0370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653</Words>
  <Application>Microsoft Macintosh PowerPoint</Application>
  <PresentationFormat>Widescreen</PresentationFormat>
  <Paragraphs>43</Paragraphs>
  <Slides>11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American Typewriter</vt:lpstr>
      <vt:lpstr>Arial</vt:lpstr>
      <vt:lpstr>Bookman Old Style</vt:lpstr>
      <vt:lpstr>Calibri</vt:lpstr>
      <vt:lpstr>Calibri Light</vt:lpstr>
      <vt:lpstr>Cooper Black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King</dc:creator>
  <cp:lastModifiedBy>Gregory King</cp:lastModifiedBy>
  <cp:revision>3</cp:revision>
  <dcterms:created xsi:type="dcterms:W3CDTF">2023-02-21T15:56:26Z</dcterms:created>
  <dcterms:modified xsi:type="dcterms:W3CDTF">2023-02-21T22:36:37Z</dcterms:modified>
</cp:coreProperties>
</file>