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p:restoredTop sz="94705"/>
  </p:normalViewPr>
  <p:slideViewPr>
    <p:cSldViewPr snapToGrid="0">
      <p:cViewPr varScale="1">
        <p:scale>
          <a:sx n="90" d="100"/>
          <a:sy n="90" d="100"/>
        </p:scale>
        <p:origin x="232" y="5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1EEF5D-8ED1-8C00-49CF-FEBD21F0736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D01717B8-1E30-904F-484B-AFFA8FF5F7C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89A0CE1-2C3A-1A4B-21B2-CE7F6E9199C4}"/>
              </a:ext>
            </a:extLst>
          </p:cNvPr>
          <p:cNvSpPr>
            <a:spLocks noGrp="1"/>
          </p:cNvSpPr>
          <p:nvPr>
            <p:ph type="dt" sz="half" idx="10"/>
          </p:nvPr>
        </p:nvSpPr>
        <p:spPr/>
        <p:txBody>
          <a:bodyPr/>
          <a:lstStyle/>
          <a:p>
            <a:fld id="{867003ED-9C03-574C-871F-A3D880EA5D4D}" type="datetimeFigureOut">
              <a:rPr lang="en-US" smtClean="0"/>
              <a:t>1/30/23</a:t>
            </a:fld>
            <a:endParaRPr lang="en-US"/>
          </a:p>
        </p:txBody>
      </p:sp>
      <p:sp>
        <p:nvSpPr>
          <p:cNvPr id="5" name="Footer Placeholder 4">
            <a:extLst>
              <a:ext uri="{FF2B5EF4-FFF2-40B4-BE49-F238E27FC236}">
                <a16:creationId xmlns:a16="http://schemas.microsoft.com/office/drawing/2014/main" id="{4B364FD3-038D-B510-5D6E-81F101008B2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2F73829-5BB7-0F88-5A3D-6AED07A17EB6}"/>
              </a:ext>
            </a:extLst>
          </p:cNvPr>
          <p:cNvSpPr>
            <a:spLocks noGrp="1"/>
          </p:cNvSpPr>
          <p:nvPr>
            <p:ph type="sldNum" sz="quarter" idx="12"/>
          </p:nvPr>
        </p:nvSpPr>
        <p:spPr/>
        <p:txBody>
          <a:bodyPr/>
          <a:lstStyle/>
          <a:p>
            <a:fld id="{8F87E941-86D8-8043-AD86-BDD5FD1128CA}" type="slidenum">
              <a:rPr lang="en-US" smtClean="0"/>
              <a:t>‹#›</a:t>
            </a:fld>
            <a:endParaRPr lang="en-US"/>
          </a:p>
        </p:txBody>
      </p:sp>
    </p:spTree>
    <p:extLst>
      <p:ext uri="{BB962C8B-B14F-4D97-AF65-F5344CB8AC3E}">
        <p14:creationId xmlns:p14="http://schemas.microsoft.com/office/powerpoint/2010/main" val="34663440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3099F1-42DB-9E8E-9995-546BC713DBA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514BEACB-C723-7B48-4422-F57E602A648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B92D278-8F80-B602-C481-ABAD626D55BB}"/>
              </a:ext>
            </a:extLst>
          </p:cNvPr>
          <p:cNvSpPr>
            <a:spLocks noGrp="1"/>
          </p:cNvSpPr>
          <p:nvPr>
            <p:ph type="dt" sz="half" idx="10"/>
          </p:nvPr>
        </p:nvSpPr>
        <p:spPr/>
        <p:txBody>
          <a:bodyPr/>
          <a:lstStyle/>
          <a:p>
            <a:fld id="{867003ED-9C03-574C-871F-A3D880EA5D4D}" type="datetimeFigureOut">
              <a:rPr lang="en-US" smtClean="0"/>
              <a:t>1/30/23</a:t>
            </a:fld>
            <a:endParaRPr lang="en-US"/>
          </a:p>
        </p:txBody>
      </p:sp>
      <p:sp>
        <p:nvSpPr>
          <p:cNvPr id="5" name="Footer Placeholder 4">
            <a:extLst>
              <a:ext uri="{FF2B5EF4-FFF2-40B4-BE49-F238E27FC236}">
                <a16:creationId xmlns:a16="http://schemas.microsoft.com/office/drawing/2014/main" id="{28A0FF0A-20A5-4DA7-6DA8-7199485A3E3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8474054-5CB1-3814-388C-6C4EFB8783FE}"/>
              </a:ext>
            </a:extLst>
          </p:cNvPr>
          <p:cNvSpPr>
            <a:spLocks noGrp="1"/>
          </p:cNvSpPr>
          <p:nvPr>
            <p:ph type="sldNum" sz="quarter" idx="12"/>
          </p:nvPr>
        </p:nvSpPr>
        <p:spPr/>
        <p:txBody>
          <a:bodyPr/>
          <a:lstStyle/>
          <a:p>
            <a:fld id="{8F87E941-86D8-8043-AD86-BDD5FD1128CA}" type="slidenum">
              <a:rPr lang="en-US" smtClean="0"/>
              <a:t>‹#›</a:t>
            </a:fld>
            <a:endParaRPr lang="en-US"/>
          </a:p>
        </p:txBody>
      </p:sp>
    </p:spTree>
    <p:extLst>
      <p:ext uri="{BB962C8B-B14F-4D97-AF65-F5344CB8AC3E}">
        <p14:creationId xmlns:p14="http://schemas.microsoft.com/office/powerpoint/2010/main" val="6563978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F4023D8-EDD9-AE00-2C81-20989E3D237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C1258FC-DC5F-2760-3F55-1D580BFC1D8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AF0D837-A07C-322C-7DB0-D11C5333D19B}"/>
              </a:ext>
            </a:extLst>
          </p:cNvPr>
          <p:cNvSpPr>
            <a:spLocks noGrp="1"/>
          </p:cNvSpPr>
          <p:nvPr>
            <p:ph type="dt" sz="half" idx="10"/>
          </p:nvPr>
        </p:nvSpPr>
        <p:spPr/>
        <p:txBody>
          <a:bodyPr/>
          <a:lstStyle/>
          <a:p>
            <a:fld id="{867003ED-9C03-574C-871F-A3D880EA5D4D}" type="datetimeFigureOut">
              <a:rPr lang="en-US" smtClean="0"/>
              <a:t>1/30/23</a:t>
            </a:fld>
            <a:endParaRPr lang="en-US"/>
          </a:p>
        </p:txBody>
      </p:sp>
      <p:sp>
        <p:nvSpPr>
          <p:cNvPr id="5" name="Footer Placeholder 4">
            <a:extLst>
              <a:ext uri="{FF2B5EF4-FFF2-40B4-BE49-F238E27FC236}">
                <a16:creationId xmlns:a16="http://schemas.microsoft.com/office/drawing/2014/main" id="{AE47A64D-18B2-0CF1-609C-94F84129554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69CCF12-137A-DAD7-DEFA-ACC1E4FCCC4E}"/>
              </a:ext>
            </a:extLst>
          </p:cNvPr>
          <p:cNvSpPr>
            <a:spLocks noGrp="1"/>
          </p:cNvSpPr>
          <p:nvPr>
            <p:ph type="sldNum" sz="quarter" idx="12"/>
          </p:nvPr>
        </p:nvSpPr>
        <p:spPr/>
        <p:txBody>
          <a:bodyPr/>
          <a:lstStyle/>
          <a:p>
            <a:fld id="{8F87E941-86D8-8043-AD86-BDD5FD1128CA}" type="slidenum">
              <a:rPr lang="en-US" smtClean="0"/>
              <a:t>‹#›</a:t>
            </a:fld>
            <a:endParaRPr lang="en-US"/>
          </a:p>
        </p:txBody>
      </p:sp>
    </p:spTree>
    <p:extLst>
      <p:ext uri="{BB962C8B-B14F-4D97-AF65-F5344CB8AC3E}">
        <p14:creationId xmlns:p14="http://schemas.microsoft.com/office/powerpoint/2010/main" val="29550978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0DC384-3FCE-7CD6-5D71-E6A98B06C38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B322185-3214-0CF2-3A89-5E2409E4E73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560391C-CCA4-70D3-6394-EE0D7C41BC64}"/>
              </a:ext>
            </a:extLst>
          </p:cNvPr>
          <p:cNvSpPr>
            <a:spLocks noGrp="1"/>
          </p:cNvSpPr>
          <p:nvPr>
            <p:ph type="dt" sz="half" idx="10"/>
          </p:nvPr>
        </p:nvSpPr>
        <p:spPr/>
        <p:txBody>
          <a:bodyPr/>
          <a:lstStyle/>
          <a:p>
            <a:fld id="{867003ED-9C03-574C-871F-A3D880EA5D4D}" type="datetimeFigureOut">
              <a:rPr lang="en-US" smtClean="0"/>
              <a:t>1/30/23</a:t>
            </a:fld>
            <a:endParaRPr lang="en-US"/>
          </a:p>
        </p:txBody>
      </p:sp>
      <p:sp>
        <p:nvSpPr>
          <p:cNvPr id="5" name="Footer Placeholder 4">
            <a:extLst>
              <a:ext uri="{FF2B5EF4-FFF2-40B4-BE49-F238E27FC236}">
                <a16:creationId xmlns:a16="http://schemas.microsoft.com/office/drawing/2014/main" id="{B85D9AAC-43CD-CAC9-E6BC-C06D1FB287E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DA82940-E7B8-09D9-9C4A-821D1BE1E4EF}"/>
              </a:ext>
            </a:extLst>
          </p:cNvPr>
          <p:cNvSpPr>
            <a:spLocks noGrp="1"/>
          </p:cNvSpPr>
          <p:nvPr>
            <p:ph type="sldNum" sz="quarter" idx="12"/>
          </p:nvPr>
        </p:nvSpPr>
        <p:spPr/>
        <p:txBody>
          <a:bodyPr/>
          <a:lstStyle/>
          <a:p>
            <a:fld id="{8F87E941-86D8-8043-AD86-BDD5FD1128CA}" type="slidenum">
              <a:rPr lang="en-US" smtClean="0"/>
              <a:t>‹#›</a:t>
            </a:fld>
            <a:endParaRPr lang="en-US"/>
          </a:p>
        </p:txBody>
      </p:sp>
    </p:spTree>
    <p:extLst>
      <p:ext uri="{BB962C8B-B14F-4D97-AF65-F5344CB8AC3E}">
        <p14:creationId xmlns:p14="http://schemas.microsoft.com/office/powerpoint/2010/main" val="11237944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E12376-EA0C-C316-3B5C-33755DC21F1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C0A2B51-96A5-157D-534E-25140E9AE4D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F1237B6-470B-7A3C-72E6-B84D63AAF0AD}"/>
              </a:ext>
            </a:extLst>
          </p:cNvPr>
          <p:cNvSpPr>
            <a:spLocks noGrp="1"/>
          </p:cNvSpPr>
          <p:nvPr>
            <p:ph type="dt" sz="half" idx="10"/>
          </p:nvPr>
        </p:nvSpPr>
        <p:spPr/>
        <p:txBody>
          <a:bodyPr/>
          <a:lstStyle/>
          <a:p>
            <a:fld id="{867003ED-9C03-574C-871F-A3D880EA5D4D}" type="datetimeFigureOut">
              <a:rPr lang="en-US" smtClean="0"/>
              <a:t>1/30/23</a:t>
            </a:fld>
            <a:endParaRPr lang="en-US"/>
          </a:p>
        </p:txBody>
      </p:sp>
      <p:sp>
        <p:nvSpPr>
          <p:cNvPr id="5" name="Footer Placeholder 4">
            <a:extLst>
              <a:ext uri="{FF2B5EF4-FFF2-40B4-BE49-F238E27FC236}">
                <a16:creationId xmlns:a16="http://schemas.microsoft.com/office/drawing/2014/main" id="{D5CC0555-F619-F23E-EAFA-4ECD287141C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1656F90-5384-9FC0-35B1-D386708C4B55}"/>
              </a:ext>
            </a:extLst>
          </p:cNvPr>
          <p:cNvSpPr>
            <a:spLocks noGrp="1"/>
          </p:cNvSpPr>
          <p:nvPr>
            <p:ph type="sldNum" sz="quarter" idx="12"/>
          </p:nvPr>
        </p:nvSpPr>
        <p:spPr/>
        <p:txBody>
          <a:bodyPr/>
          <a:lstStyle/>
          <a:p>
            <a:fld id="{8F87E941-86D8-8043-AD86-BDD5FD1128CA}" type="slidenum">
              <a:rPr lang="en-US" smtClean="0"/>
              <a:t>‹#›</a:t>
            </a:fld>
            <a:endParaRPr lang="en-US"/>
          </a:p>
        </p:txBody>
      </p:sp>
    </p:spTree>
    <p:extLst>
      <p:ext uri="{BB962C8B-B14F-4D97-AF65-F5344CB8AC3E}">
        <p14:creationId xmlns:p14="http://schemas.microsoft.com/office/powerpoint/2010/main" val="24878433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F018BF-5A2D-B217-81DD-859FCFC8A6D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35278FB-155A-15EA-B5A1-31837BA31FA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36497F0-BBF5-A54F-AD3B-3975BE8C2F4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A9353DF1-E700-0120-0020-2AB2B71FE863}"/>
              </a:ext>
            </a:extLst>
          </p:cNvPr>
          <p:cNvSpPr>
            <a:spLocks noGrp="1"/>
          </p:cNvSpPr>
          <p:nvPr>
            <p:ph type="dt" sz="half" idx="10"/>
          </p:nvPr>
        </p:nvSpPr>
        <p:spPr/>
        <p:txBody>
          <a:bodyPr/>
          <a:lstStyle/>
          <a:p>
            <a:fld id="{867003ED-9C03-574C-871F-A3D880EA5D4D}" type="datetimeFigureOut">
              <a:rPr lang="en-US" smtClean="0"/>
              <a:t>1/30/23</a:t>
            </a:fld>
            <a:endParaRPr lang="en-US"/>
          </a:p>
        </p:txBody>
      </p:sp>
      <p:sp>
        <p:nvSpPr>
          <p:cNvPr id="6" name="Footer Placeholder 5">
            <a:extLst>
              <a:ext uri="{FF2B5EF4-FFF2-40B4-BE49-F238E27FC236}">
                <a16:creationId xmlns:a16="http://schemas.microsoft.com/office/drawing/2014/main" id="{A39CD043-9F29-20AB-FCA8-C5D2D79B869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8361A19-FD2F-01E8-09C0-7620292794B7}"/>
              </a:ext>
            </a:extLst>
          </p:cNvPr>
          <p:cNvSpPr>
            <a:spLocks noGrp="1"/>
          </p:cNvSpPr>
          <p:nvPr>
            <p:ph type="sldNum" sz="quarter" idx="12"/>
          </p:nvPr>
        </p:nvSpPr>
        <p:spPr/>
        <p:txBody>
          <a:bodyPr/>
          <a:lstStyle/>
          <a:p>
            <a:fld id="{8F87E941-86D8-8043-AD86-BDD5FD1128CA}" type="slidenum">
              <a:rPr lang="en-US" smtClean="0"/>
              <a:t>‹#›</a:t>
            </a:fld>
            <a:endParaRPr lang="en-US"/>
          </a:p>
        </p:txBody>
      </p:sp>
    </p:spTree>
    <p:extLst>
      <p:ext uri="{BB962C8B-B14F-4D97-AF65-F5344CB8AC3E}">
        <p14:creationId xmlns:p14="http://schemas.microsoft.com/office/powerpoint/2010/main" val="24755730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5966C7-E826-6943-20B4-164D1881679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912A109-E888-32FC-1CB3-9A2C7A1ACBB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42357D4-0EA1-D92A-C300-3BC97518899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619A0F7-59C5-ED61-0ED5-0AEDC7F4928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4C40A66-C11F-E5EA-6FA9-0D21B8B8DAC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0BF25C7-04AE-D104-E0C6-AF0D7A599F84}"/>
              </a:ext>
            </a:extLst>
          </p:cNvPr>
          <p:cNvSpPr>
            <a:spLocks noGrp="1"/>
          </p:cNvSpPr>
          <p:nvPr>
            <p:ph type="dt" sz="half" idx="10"/>
          </p:nvPr>
        </p:nvSpPr>
        <p:spPr/>
        <p:txBody>
          <a:bodyPr/>
          <a:lstStyle/>
          <a:p>
            <a:fld id="{867003ED-9C03-574C-871F-A3D880EA5D4D}" type="datetimeFigureOut">
              <a:rPr lang="en-US" smtClean="0"/>
              <a:t>1/30/23</a:t>
            </a:fld>
            <a:endParaRPr lang="en-US"/>
          </a:p>
        </p:txBody>
      </p:sp>
      <p:sp>
        <p:nvSpPr>
          <p:cNvPr id="8" name="Footer Placeholder 7">
            <a:extLst>
              <a:ext uri="{FF2B5EF4-FFF2-40B4-BE49-F238E27FC236}">
                <a16:creationId xmlns:a16="http://schemas.microsoft.com/office/drawing/2014/main" id="{F7395195-9B25-420F-1ACE-C4A71B4D85B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642A2F63-1486-3D0C-56BF-AE25788274F2}"/>
              </a:ext>
            </a:extLst>
          </p:cNvPr>
          <p:cNvSpPr>
            <a:spLocks noGrp="1"/>
          </p:cNvSpPr>
          <p:nvPr>
            <p:ph type="sldNum" sz="quarter" idx="12"/>
          </p:nvPr>
        </p:nvSpPr>
        <p:spPr/>
        <p:txBody>
          <a:bodyPr/>
          <a:lstStyle/>
          <a:p>
            <a:fld id="{8F87E941-86D8-8043-AD86-BDD5FD1128CA}" type="slidenum">
              <a:rPr lang="en-US" smtClean="0"/>
              <a:t>‹#›</a:t>
            </a:fld>
            <a:endParaRPr lang="en-US"/>
          </a:p>
        </p:txBody>
      </p:sp>
    </p:spTree>
    <p:extLst>
      <p:ext uri="{BB962C8B-B14F-4D97-AF65-F5344CB8AC3E}">
        <p14:creationId xmlns:p14="http://schemas.microsoft.com/office/powerpoint/2010/main" val="27229676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E661C0-1639-8460-7403-3F769B196D7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080F490-5E06-92C2-8B6A-A56C33E21B10}"/>
              </a:ext>
            </a:extLst>
          </p:cNvPr>
          <p:cNvSpPr>
            <a:spLocks noGrp="1"/>
          </p:cNvSpPr>
          <p:nvPr>
            <p:ph type="dt" sz="half" idx="10"/>
          </p:nvPr>
        </p:nvSpPr>
        <p:spPr/>
        <p:txBody>
          <a:bodyPr/>
          <a:lstStyle/>
          <a:p>
            <a:fld id="{867003ED-9C03-574C-871F-A3D880EA5D4D}" type="datetimeFigureOut">
              <a:rPr lang="en-US" smtClean="0"/>
              <a:t>1/30/23</a:t>
            </a:fld>
            <a:endParaRPr lang="en-US"/>
          </a:p>
        </p:txBody>
      </p:sp>
      <p:sp>
        <p:nvSpPr>
          <p:cNvPr id="4" name="Footer Placeholder 3">
            <a:extLst>
              <a:ext uri="{FF2B5EF4-FFF2-40B4-BE49-F238E27FC236}">
                <a16:creationId xmlns:a16="http://schemas.microsoft.com/office/drawing/2014/main" id="{948DCDBC-5D7A-D47A-F89F-2283C2E9BF5C}"/>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CCFB0A7-00E8-2FCF-0BD7-9CC495108FCC}"/>
              </a:ext>
            </a:extLst>
          </p:cNvPr>
          <p:cNvSpPr>
            <a:spLocks noGrp="1"/>
          </p:cNvSpPr>
          <p:nvPr>
            <p:ph type="sldNum" sz="quarter" idx="12"/>
          </p:nvPr>
        </p:nvSpPr>
        <p:spPr/>
        <p:txBody>
          <a:bodyPr/>
          <a:lstStyle/>
          <a:p>
            <a:fld id="{8F87E941-86D8-8043-AD86-BDD5FD1128CA}" type="slidenum">
              <a:rPr lang="en-US" smtClean="0"/>
              <a:t>‹#›</a:t>
            </a:fld>
            <a:endParaRPr lang="en-US"/>
          </a:p>
        </p:txBody>
      </p:sp>
    </p:spTree>
    <p:extLst>
      <p:ext uri="{BB962C8B-B14F-4D97-AF65-F5344CB8AC3E}">
        <p14:creationId xmlns:p14="http://schemas.microsoft.com/office/powerpoint/2010/main" val="30823440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CFF5ED6-1991-2D7A-349C-CA6F5F21E7A7}"/>
              </a:ext>
            </a:extLst>
          </p:cNvPr>
          <p:cNvSpPr>
            <a:spLocks noGrp="1"/>
          </p:cNvSpPr>
          <p:nvPr>
            <p:ph type="dt" sz="half" idx="10"/>
          </p:nvPr>
        </p:nvSpPr>
        <p:spPr/>
        <p:txBody>
          <a:bodyPr/>
          <a:lstStyle/>
          <a:p>
            <a:fld id="{867003ED-9C03-574C-871F-A3D880EA5D4D}" type="datetimeFigureOut">
              <a:rPr lang="en-US" smtClean="0"/>
              <a:t>1/30/23</a:t>
            </a:fld>
            <a:endParaRPr lang="en-US"/>
          </a:p>
        </p:txBody>
      </p:sp>
      <p:sp>
        <p:nvSpPr>
          <p:cNvPr id="3" name="Footer Placeholder 2">
            <a:extLst>
              <a:ext uri="{FF2B5EF4-FFF2-40B4-BE49-F238E27FC236}">
                <a16:creationId xmlns:a16="http://schemas.microsoft.com/office/drawing/2014/main" id="{9935D7F7-0FBE-991D-F9F7-B8C7787C2FF3}"/>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E62F8A2-286F-CAA2-429B-FA5BAB791D1D}"/>
              </a:ext>
            </a:extLst>
          </p:cNvPr>
          <p:cNvSpPr>
            <a:spLocks noGrp="1"/>
          </p:cNvSpPr>
          <p:nvPr>
            <p:ph type="sldNum" sz="quarter" idx="12"/>
          </p:nvPr>
        </p:nvSpPr>
        <p:spPr/>
        <p:txBody>
          <a:bodyPr/>
          <a:lstStyle/>
          <a:p>
            <a:fld id="{8F87E941-86D8-8043-AD86-BDD5FD1128CA}" type="slidenum">
              <a:rPr lang="en-US" smtClean="0"/>
              <a:t>‹#›</a:t>
            </a:fld>
            <a:endParaRPr lang="en-US"/>
          </a:p>
        </p:txBody>
      </p:sp>
    </p:spTree>
    <p:extLst>
      <p:ext uri="{BB962C8B-B14F-4D97-AF65-F5344CB8AC3E}">
        <p14:creationId xmlns:p14="http://schemas.microsoft.com/office/powerpoint/2010/main" val="2401633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973FC0-9A09-56E0-5F43-A51B0F8D3BD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FAF39C2-0DA7-DCEC-C1B1-973477759EA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4DA4AF3-FDB4-D640-DF26-A4707BFDDC0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7584FA5-9B01-87FE-4C38-AC7C5F9E5D0E}"/>
              </a:ext>
            </a:extLst>
          </p:cNvPr>
          <p:cNvSpPr>
            <a:spLocks noGrp="1"/>
          </p:cNvSpPr>
          <p:nvPr>
            <p:ph type="dt" sz="half" idx="10"/>
          </p:nvPr>
        </p:nvSpPr>
        <p:spPr/>
        <p:txBody>
          <a:bodyPr/>
          <a:lstStyle/>
          <a:p>
            <a:fld id="{867003ED-9C03-574C-871F-A3D880EA5D4D}" type="datetimeFigureOut">
              <a:rPr lang="en-US" smtClean="0"/>
              <a:t>1/30/23</a:t>
            </a:fld>
            <a:endParaRPr lang="en-US"/>
          </a:p>
        </p:txBody>
      </p:sp>
      <p:sp>
        <p:nvSpPr>
          <p:cNvPr id="6" name="Footer Placeholder 5">
            <a:extLst>
              <a:ext uri="{FF2B5EF4-FFF2-40B4-BE49-F238E27FC236}">
                <a16:creationId xmlns:a16="http://schemas.microsoft.com/office/drawing/2014/main" id="{1D17CD64-6C80-900A-C3FD-3C9984DF6DF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59AF45E-2566-7E53-5112-C130180566A4}"/>
              </a:ext>
            </a:extLst>
          </p:cNvPr>
          <p:cNvSpPr>
            <a:spLocks noGrp="1"/>
          </p:cNvSpPr>
          <p:nvPr>
            <p:ph type="sldNum" sz="quarter" idx="12"/>
          </p:nvPr>
        </p:nvSpPr>
        <p:spPr/>
        <p:txBody>
          <a:bodyPr/>
          <a:lstStyle/>
          <a:p>
            <a:fld id="{8F87E941-86D8-8043-AD86-BDD5FD1128CA}" type="slidenum">
              <a:rPr lang="en-US" smtClean="0"/>
              <a:t>‹#›</a:t>
            </a:fld>
            <a:endParaRPr lang="en-US"/>
          </a:p>
        </p:txBody>
      </p:sp>
    </p:spTree>
    <p:extLst>
      <p:ext uri="{BB962C8B-B14F-4D97-AF65-F5344CB8AC3E}">
        <p14:creationId xmlns:p14="http://schemas.microsoft.com/office/powerpoint/2010/main" val="21012241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EEF611-7553-48D2-8CF1-9D091A22723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FF44599-3F64-659B-49B7-9F90547274C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A260A187-6C76-56BD-7F8F-E1E55F8ACE8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ECE383F-8581-E9C1-FF98-29B289C773A8}"/>
              </a:ext>
            </a:extLst>
          </p:cNvPr>
          <p:cNvSpPr>
            <a:spLocks noGrp="1"/>
          </p:cNvSpPr>
          <p:nvPr>
            <p:ph type="dt" sz="half" idx="10"/>
          </p:nvPr>
        </p:nvSpPr>
        <p:spPr/>
        <p:txBody>
          <a:bodyPr/>
          <a:lstStyle/>
          <a:p>
            <a:fld id="{867003ED-9C03-574C-871F-A3D880EA5D4D}" type="datetimeFigureOut">
              <a:rPr lang="en-US" smtClean="0"/>
              <a:t>1/30/23</a:t>
            </a:fld>
            <a:endParaRPr lang="en-US"/>
          </a:p>
        </p:txBody>
      </p:sp>
      <p:sp>
        <p:nvSpPr>
          <p:cNvPr id="6" name="Footer Placeholder 5">
            <a:extLst>
              <a:ext uri="{FF2B5EF4-FFF2-40B4-BE49-F238E27FC236}">
                <a16:creationId xmlns:a16="http://schemas.microsoft.com/office/drawing/2014/main" id="{9530E7B9-9E0F-F660-02D4-6822BDF9618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BEE176C-BC24-576B-C8F7-56781C38D16B}"/>
              </a:ext>
            </a:extLst>
          </p:cNvPr>
          <p:cNvSpPr>
            <a:spLocks noGrp="1"/>
          </p:cNvSpPr>
          <p:nvPr>
            <p:ph type="sldNum" sz="quarter" idx="12"/>
          </p:nvPr>
        </p:nvSpPr>
        <p:spPr/>
        <p:txBody>
          <a:bodyPr/>
          <a:lstStyle/>
          <a:p>
            <a:fld id="{8F87E941-86D8-8043-AD86-BDD5FD1128CA}" type="slidenum">
              <a:rPr lang="en-US" smtClean="0"/>
              <a:t>‹#›</a:t>
            </a:fld>
            <a:endParaRPr lang="en-US"/>
          </a:p>
        </p:txBody>
      </p:sp>
    </p:spTree>
    <p:extLst>
      <p:ext uri="{BB962C8B-B14F-4D97-AF65-F5344CB8AC3E}">
        <p14:creationId xmlns:p14="http://schemas.microsoft.com/office/powerpoint/2010/main" val="20475732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A1F744D-0EAA-4425-2701-8CE41CE96BD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559FA88-D094-2695-FE9E-C35CEBA473C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A74B3E3-8E57-B25F-2AB2-61260A96E78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67003ED-9C03-574C-871F-A3D880EA5D4D}" type="datetimeFigureOut">
              <a:rPr lang="en-US" smtClean="0"/>
              <a:t>1/30/23</a:t>
            </a:fld>
            <a:endParaRPr lang="en-US"/>
          </a:p>
        </p:txBody>
      </p:sp>
      <p:sp>
        <p:nvSpPr>
          <p:cNvPr id="5" name="Footer Placeholder 4">
            <a:extLst>
              <a:ext uri="{FF2B5EF4-FFF2-40B4-BE49-F238E27FC236}">
                <a16:creationId xmlns:a16="http://schemas.microsoft.com/office/drawing/2014/main" id="{FA4B3CBC-DC69-E2E4-BCD2-24C98444415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7016A0CA-1784-A52D-EAA4-7C9E8A922AA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F87E941-86D8-8043-AD86-BDD5FD1128CA}" type="slidenum">
              <a:rPr lang="en-US" smtClean="0"/>
              <a:t>‹#›</a:t>
            </a:fld>
            <a:endParaRPr lang="en-US"/>
          </a:p>
        </p:txBody>
      </p:sp>
    </p:spTree>
    <p:extLst>
      <p:ext uri="{BB962C8B-B14F-4D97-AF65-F5344CB8AC3E}">
        <p14:creationId xmlns:p14="http://schemas.microsoft.com/office/powerpoint/2010/main" val="347152730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731958-AB1B-43CD-052C-ADDDB1A4EC22}"/>
              </a:ext>
            </a:extLst>
          </p:cNvPr>
          <p:cNvSpPr>
            <a:spLocks noGrp="1"/>
          </p:cNvSpPr>
          <p:nvPr>
            <p:ph type="ctrTitle"/>
          </p:nvPr>
        </p:nvSpPr>
        <p:spPr/>
        <p:txBody>
          <a:bodyPr/>
          <a:lstStyle/>
          <a:p>
            <a:endParaRPr lang="en-US"/>
          </a:p>
        </p:txBody>
      </p:sp>
      <p:sp>
        <p:nvSpPr>
          <p:cNvPr id="3" name="Subtitle 2">
            <a:extLst>
              <a:ext uri="{FF2B5EF4-FFF2-40B4-BE49-F238E27FC236}">
                <a16:creationId xmlns:a16="http://schemas.microsoft.com/office/drawing/2014/main" id="{74052120-BE9A-3BF5-EC02-64EC2FAC0205}"/>
              </a:ext>
            </a:extLst>
          </p:cNvPr>
          <p:cNvSpPr>
            <a:spLocks noGrp="1"/>
          </p:cNvSpPr>
          <p:nvPr>
            <p:ph type="subTitle" idx="1"/>
          </p:nvPr>
        </p:nvSpPr>
        <p:spPr/>
        <p:txBody>
          <a:bodyPr/>
          <a:lstStyle/>
          <a:p>
            <a:endParaRPr lang="en-US"/>
          </a:p>
        </p:txBody>
      </p:sp>
      <p:pic>
        <p:nvPicPr>
          <p:cNvPr id="1030" name="Picture 6" descr="What-If Analysis: Definition and Example - Toolshero">
            <a:extLst>
              <a:ext uri="{FF2B5EF4-FFF2-40B4-BE49-F238E27FC236}">
                <a16:creationId xmlns:a16="http://schemas.microsoft.com/office/drawing/2014/main" id="{B3C126D8-B594-2DB6-368F-78A5ED141CF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5763" y="314325"/>
            <a:ext cx="11501437" cy="62436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997205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What If... | Nebraska Public Media">
            <a:extLst>
              <a:ext uri="{FF2B5EF4-FFF2-40B4-BE49-F238E27FC236}">
                <a16:creationId xmlns:a16="http://schemas.microsoft.com/office/drawing/2014/main" id="{4D57899F-E1EE-DFD0-643C-C125A952628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6096000" cy="3429000"/>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a:extLst>
              <a:ext uri="{FF2B5EF4-FFF2-40B4-BE49-F238E27FC236}">
                <a16:creationId xmlns:a16="http://schemas.microsoft.com/office/drawing/2014/main" id="{D80CB330-2010-BDFD-D31B-BF435E65B425}"/>
              </a:ext>
            </a:extLst>
          </p:cNvPr>
          <p:cNvSpPr/>
          <p:nvPr/>
        </p:nvSpPr>
        <p:spPr>
          <a:xfrm>
            <a:off x="4473663" y="461641"/>
            <a:ext cx="7472302" cy="1754326"/>
          </a:xfrm>
          <a:prstGeom prst="rect">
            <a:avLst/>
          </a:prstGeom>
          <a:noFill/>
        </p:spPr>
        <p:txBody>
          <a:bodyPr wrap="none" lIns="91440" tIns="45720" rIns="91440" bIns="45720">
            <a:spAutoFit/>
          </a:bodyPr>
          <a:lstStyle/>
          <a:p>
            <a:pPr algn="ctr"/>
            <a:r>
              <a:rPr lang="en-US" sz="5400" b="1" u="sng" dirty="0">
                <a:ln w="0"/>
                <a:effectLst>
                  <a:outerShdw blurRad="38100" dist="19050" dir="2700000" algn="tl" rotWithShape="0">
                    <a:schemeClr val="dk1">
                      <a:alpha val="40000"/>
                    </a:schemeClr>
                  </a:outerShdw>
                </a:effectLst>
                <a:latin typeface="Cooper Black" panose="0208090404030B020404" pitchFamily="18" charset="77"/>
              </a:rPr>
              <a:t>God Treated Us Like </a:t>
            </a:r>
          </a:p>
          <a:p>
            <a:pPr algn="ctr"/>
            <a:r>
              <a:rPr lang="en-US" sz="5400" b="1" u="sng" dirty="0">
                <a:ln w="0"/>
                <a:effectLst>
                  <a:outerShdw blurRad="38100" dist="19050" dir="2700000" algn="tl" rotWithShape="0">
                    <a:schemeClr val="dk1">
                      <a:alpha val="40000"/>
                    </a:schemeClr>
                  </a:outerShdw>
                </a:effectLst>
                <a:latin typeface="Cooper Black" panose="0208090404030B020404" pitchFamily="18" charset="77"/>
              </a:rPr>
              <a:t>We Treat Him?</a:t>
            </a:r>
          </a:p>
        </p:txBody>
      </p:sp>
      <p:sp>
        <p:nvSpPr>
          <p:cNvPr id="3" name="TextBox 2">
            <a:extLst>
              <a:ext uri="{FF2B5EF4-FFF2-40B4-BE49-F238E27FC236}">
                <a16:creationId xmlns:a16="http://schemas.microsoft.com/office/drawing/2014/main" id="{6C19BAD1-0BD5-C8E8-39AA-ACFB8AD032AC}"/>
              </a:ext>
            </a:extLst>
          </p:cNvPr>
          <p:cNvSpPr txBox="1"/>
          <p:nvPr/>
        </p:nvSpPr>
        <p:spPr>
          <a:xfrm>
            <a:off x="403761" y="3257883"/>
            <a:ext cx="11423451" cy="2554545"/>
          </a:xfrm>
          <a:prstGeom prst="rect">
            <a:avLst/>
          </a:prstGeom>
          <a:noFill/>
        </p:spPr>
        <p:txBody>
          <a:bodyPr wrap="square" rtlCol="0">
            <a:spAutoFit/>
          </a:bodyPr>
          <a:lstStyle/>
          <a:p>
            <a:pPr marL="571500" indent="-571500">
              <a:buFont typeface="Arial" panose="020B0604020202020204" pitchFamily="34" charset="0"/>
              <a:buChar char="•"/>
            </a:pPr>
            <a:r>
              <a:rPr lang="en-US" sz="4000" b="1" dirty="0">
                <a:latin typeface="Bookman Old Style" panose="02050604050505020204" pitchFamily="18" charset="0"/>
              </a:rPr>
              <a:t>God did not walk with us today because we failed to recognize it as His day?</a:t>
            </a:r>
          </a:p>
          <a:p>
            <a:pPr marL="571500" indent="-571500">
              <a:buFont typeface="Arial" panose="020B0604020202020204" pitchFamily="34" charset="0"/>
              <a:buChar char="•"/>
            </a:pPr>
            <a:r>
              <a:rPr lang="en-US" sz="4000" b="1" dirty="0">
                <a:latin typeface="Bookman Old Style" panose="02050604050505020204" pitchFamily="18" charset="0"/>
              </a:rPr>
              <a:t>God met our needs the way we give Him our lives?</a:t>
            </a:r>
          </a:p>
        </p:txBody>
      </p:sp>
      <p:sp>
        <p:nvSpPr>
          <p:cNvPr id="4" name="TextBox 3">
            <a:extLst>
              <a:ext uri="{FF2B5EF4-FFF2-40B4-BE49-F238E27FC236}">
                <a16:creationId xmlns:a16="http://schemas.microsoft.com/office/drawing/2014/main" id="{19CFB774-D54D-FA7C-3574-107FA8FF8288}"/>
              </a:ext>
            </a:extLst>
          </p:cNvPr>
          <p:cNvSpPr txBox="1"/>
          <p:nvPr/>
        </p:nvSpPr>
        <p:spPr>
          <a:xfrm>
            <a:off x="5600700" y="5396929"/>
            <a:ext cx="4572000" cy="830997"/>
          </a:xfrm>
          <a:prstGeom prst="rect">
            <a:avLst/>
          </a:prstGeom>
          <a:noFill/>
        </p:spPr>
        <p:txBody>
          <a:bodyPr wrap="square" rtlCol="0">
            <a:spAutoFit/>
          </a:bodyPr>
          <a:lstStyle/>
          <a:p>
            <a:r>
              <a:rPr lang="en-US" sz="4800" b="1" dirty="0">
                <a:latin typeface="Cooper Black" panose="0208090404030B020404" pitchFamily="18" charset="77"/>
              </a:rPr>
              <a:t>Romans 12:1</a:t>
            </a:r>
          </a:p>
        </p:txBody>
      </p:sp>
    </p:spTree>
    <p:extLst>
      <p:ext uri="{BB962C8B-B14F-4D97-AF65-F5344CB8AC3E}">
        <p14:creationId xmlns:p14="http://schemas.microsoft.com/office/powerpoint/2010/main" val="3809810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additive="base">
                                        <p:cTn id="19" dur="500" fill="hold"/>
                                        <p:tgtEl>
                                          <p:spTgt spid="4"/>
                                        </p:tgtEl>
                                        <p:attrNameLst>
                                          <p:attrName>ppt_x</p:attrName>
                                        </p:attrNameLst>
                                      </p:cBhvr>
                                      <p:tavLst>
                                        <p:tav tm="0">
                                          <p:val>
                                            <p:strVal val="#ppt_x"/>
                                          </p:val>
                                        </p:tav>
                                        <p:tav tm="100000">
                                          <p:val>
                                            <p:strVal val="#ppt_x"/>
                                          </p:val>
                                        </p:tav>
                                      </p:tavLst>
                                    </p:anim>
                                    <p:anim calcmode="lin" valueType="num">
                                      <p:cBhvr additive="base">
                                        <p:cTn id="20"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What If... | Nebraska Public Media">
            <a:extLst>
              <a:ext uri="{FF2B5EF4-FFF2-40B4-BE49-F238E27FC236}">
                <a16:creationId xmlns:a16="http://schemas.microsoft.com/office/drawing/2014/main" id="{4D57899F-E1EE-DFD0-643C-C125A952628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4358244" cy="2451512"/>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19CFB774-D54D-FA7C-3574-107FA8FF8288}"/>
              </a:ext>
            </a:extLst>
          </p:cNvPr>
          <p:cNvSpPr txBox="1"/>
          <p:nvPr/>
        </p:nvSpPr>
        <p:spPr>
          <a:xfrm>
            <a:off x="1164277" y="2451512"/>
            <a:ext cx="3273631" cy="830997"/>
          </a:xfrm>
          <a:prstGeom prst="rect">
            <a:avLst/>
          </a:prstGeom>
          <a:noFill/>
        </p:spPr>
        <p:txBody>
          <a:bodyPr wrap="square" rtlCol="0">
            <a:spAutoFit/>
          </a:bodyPr>
          <a:lstStyle/>
          <a:p>
            <a:r>
              <a:rPr lang="en-US" sz="4800" b="1" dirty="0">
                <a:latin typeface="Cooper Black" panose="0208090404030B020404" pitchFamily="18" charset="77"/>
              </a:rPr>
              <a:t>Luke 6:35</a:t>
            </a:r>
          </a:p>
        </p:txBody>
      </p:sp>
      <p:sp>
        <p:nvSpPr>
          <p:cNvPr id="6" name="TextBox 5">
            <a:extLst>
              <a:ext uri="{FF2B5EF4-FFF2-40B4-BE49-F238E27FC236}">
                <a16:creationId xmlns:a16="http://schemas.microsoft.com/office/drawing/2014/main" id="{035966E3-E788-2DF0-1A97-718D02919CEA}"/>
              </a:ext>
            </a:extLst>
          </p:cNvPr>
          <p:cNvSpPr txBox="1"/>
          <p:nvPr/>
        </p:nvSpPr>
        <p:spPr>
          <a:xfrm>
            <a:off x="3705100" y="630074"/>
            <a:ext cx="7860853" cy="1754326"/>
          </a:xfrm>
          <a:prstGeom prst="rect">
            <a:avLst/>
          </a:prstGeom>
          <a:noFill/>
        </p:spPr>
        <p:txBody>
          <a:bodyPr wrap="square">
            <a:spAutoFit/>
          </a:bodyPr>
          <a:lstStyle/>
          <a:p>
            <a:pPr marL="228600" marR="0">
              <a:spcBef>
                <a:spcPts val="0"/>
              </a:spcBef>
              <a:spcAft>
                <a:spcPts val="0"/>
              </a:spcAft>
            </a:pPr>
            <a:r>
              <a:rPr lang="en-US" sz="3600" b="1" u="sng" dirty="0">
                <a:effectLst/>
                <a:latin typeface="Bookman Old Style" panose="02050604050505020204" pitchFamily="18" charset="0"/>
                <a:ea typeface="Times New Roman" panose="02020603050405020304" pitchFamily="18" charset="0"/>
                <a:cs typeface="Times New Roman" panose="02020603050405020304" pitchFamily="18" charset="0"/>
              </a:rPr>
              <a:t>God couldn’t take the time to bless us, because we couldn’t take the time to thank Him?</a:t>
            </a:r>
          </a:p>
        </p:txBody>
      </p:sp>
      <p:sp>
        <p:nvSpPr>
          <p:cNvPr id="8" name="TextBox 7">
            <a:extLst>
              <a:ext uri="{FF2B5EF4-FFF2-40B4-BE49-F238E27FC236}">
                <a16:creationId xmlns:a16="http://schemas.microsoft.com/office/drawing/2014/main" id="{BA87ABDF-F13C-F663-447C-2FB50A56D2FC}"/>
              </a:ext>
            </a:extLst>
          </p:cNvPr>
          <p:cNvSpPr txBox="1"/>
          <p:nvPr/>
        </p:nvSpPr>
        <p:spPr>
          <a:xfrm>
            <a:off x="513607" y="3497084"/>
            <a:ext cx="11361718" cy="3108543"/>
          </a:xfrm>
          <a:prstGeom prst="rect">
            <a:avLst/>
          </a:prstGeom>
          <a:noFill/>
        </p:spPr>
        <p:txBody>
          <a:bodyPr wrap="square">
            <a:spAutoFit/>
          </a:bodyPr>
          <a:lstStyle/>
          <a:p>
            <a:pPr marL="0" marR="0">
              <a:spcBef>
                <a:spcPts val="480"/>
              </a:spcBef>
              <a:spcAft>
                <a:spcPts val="480"/>
              </a:spcAft>
            </a:pPr>
            <a:r>
              <a:rPr lang="en-US" sz="2800" dirty="0">
                <a:effectLst/>
                <a:latin typeface="Bookman Old Style" panose="02050604050505020204" pitchFamily="18" charset="0"/>
                <a:ea typeface="Times New Roman" panose="02020603050405020304" pitchFamily="18" charset="0"/>
              </a:rPr>
              <a:t>For people will be lovers of self, lovers of money, proud, arrogant, abusive, disobedient to their parents, ungrateful, unholy, heartless, unappeasable, slanderous, without self-control, brutal, not loving good, treacherous, reckless, swollen with conceit, lovers of pleasure rather than lovers of God, having the appearance of godliness, but denying its power. Avoid such people. 2Tim. 3:2-5</a:t>
            </a:r>
          </a:p>
        </p:txBody>
      </p:sp>
      <p:sp>
        <p:nvSpPr>
          <p:cNvPr id="9" name="TextBox 8">
            <a:extLst>
              <a:ext uri="{FF2B5EF4-FFF2-40B4-BE49-F238E27FC236}">
                <a16:creationId xmlns:a16="http://schemas.microsoft.com/office/drawing/2014/main" id="{0B435028-7AD3-0695-64BF-71621FAA0FDA}"/>
              </a:ext>
            </a:extLst>
          </p:cNvPr>
          <p:cNvSpPr txBox="1"/>
          <p:nvPr/>
        </p:nvSpPr>
        <p:spPr>
          <a:xfrm>
            <a:off x="6455723" y="2471061"/>
            <a:ext cx="4572000" cy="830997"/>
          </a:xfrm>
          <a:prstGeom prst="rect">
            <a:avLst/>
          </a:prstGeom>
          <a:noFill/>
        </p:spPr>
        <p:txBody>
          <a:bodyPr wrap="square" rtlCol="0">
            <a:spAutoFit/>
          </a:bodyPr>
          <a:lstStyle/>
          <a:p>
            <a:r>
              <a:rPr lang="en-US" sz="4800" b="1" dirty="0">
                <a:latin typeface="Cooper Black" panose="0208090404030B020404" pitchFamily="18" charset="77"/>
              </a:rPr>
              <a:t>Luke 18:9-14</a:t>
            </a:r>
          </a:p>
        </p:txBody>
      </p:sp>
    </p:spTree>
    <p:extLst>
      <p:ext uri="{BB962C8B-B14F-4D97-AF65-F5344CB8AC3E}">
        <p14:creationId xmlns:p14="http://schemas.microsoft.com/office/powerpoint/2010/main" val="30507672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8"/>
                                        </p:tgtEl>
                                        <p:attrNameLst>
                                          <p:attrName>style.visibility</p:attrName>
                                        </p:attrNameLst>
                                      </p:cBhvr>
                                      <p:to>
                                        <p:strVal val="visible"/>
                                      </p:to>
                                    </p:set>
                                    <p:anim calcmode="lin" valueType="num">
                                      <p:cBhvr additive="base">
                                        <p:cTn id="13" dur="500" fill="hold"/>
                                        <p:tgtEl>
                                          <p:spTgt spid="8"/>
                                        </p:tgtEl>
                                        <p:attrNameLst>
                                          <p:attrName>ppt_x</p:attrName>
                                        </p:attrNameLst>
                                      </p:cBhvr>
                                      <p:tavLst>
                                        <p:tav tm="0">
                                          <p:val>
                                            <p:strVal val="#ppt_x"/>
                                          </p:val>
                                        </p:tav>
                                        <p:tav tm="100000">
                                          <p:val>
                                            <p:strVal val="#ppt_x"/>
                                          </p:val>
                                        </p:tav>
                                      </p:tavLst>
                                    </p:anim>
                                    <p:anim calcmode="lin" valueType="num">
                                      <p:cBhvr additive="base">
                                        <p:cTn id="14"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anim calcmode="lin" valueType="num">
                                      <p:cBhvr additive="base">
                                        <p:cTn id="19" dur="500" fill="hold"/>
                                        <p:tgtEl>
                                          <p:spTgt spid="9"/>
                                        </p:tgtEl>
                                        <p:attrNameLst>
                                          <p:attrName>ppt_x</p:attrName>
                                        </p:attrNameLst>
                                      </p:cBhvr>
                                      <p:tavLst>
                                        <p:tav tm="0">
                                          <p:val>
                                            <p:strVal val="#ppt_x"/>
                                          </p:val>
                                        </p:tav>
                                        <p:tav tm="100000">
                                          <p:val>
                                            <p:strVal val="#ppt_x"/>
                                          </p:val>
                                        </p:tav>
                                      </p:tavLst>
                                    </p:anim>
                                    <p:anim calcmode="lin" valueType="num">
                                      <p:cBhvr additive="base">
                                        <p:cTn id="20"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8" grpId="0"/>
      <p:bldP spid="9"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What If... | Nebraska Public Media">
            <a:extLst>
              <a:ext uri="{FF2B5EF4-FFF2-40B4-BE49-F238E27FC236}">
                <a16:creationId xmlns:a16="http://schemas.microsoft.com/office/drawing/2014/main" id="{4D57899F-E1EE-DFD0-643C-C125A952628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4358244" cy="2451512"/>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19CFB774-D54D-FA7C-3574-107FA8FF8288}"/>
              </a:ext>
            </a:extLst>
          </p:cNvPr>
          <p:cNvSpPr txBox="1"/>
          <p:nvPr/>
        </p:nvSpPr>
        <p:spPr>
          <a:xfrm>
            <a:off x="6455971" y="1579668"/>
            <a:ext cx="5059384" cy="830997"/>
          </a:xfrm>
          <a:prstGeom prst="rect">
            <a:avLst/>
          </a:prstGeom>
          <a:noFill/>
        </p:spPr>
        <p:txBody>
          <a:bodyPr wrap="square" rtlCol="0">
            <a:spAutoFit/>
          </a:bodyPr>
          <a:lstStyle/>
          <a:p>
            <a:r>
              <a:rPr lang="en-US" sz="4800" b="1" dirty="0">
                <a:latin typeface="Cooper Black" panose="0208090404030B020404" pitchFamily="18" charset="77"/>
              </a:rPr>
              <a:t>Jeremiah 10:23</a:t>
            </a:r>
          </a:p>
        </p:txBody>
      </p:sp>
      <p:sp>
        <p:nvSpPr>
          <p:cNvPr id="6" name="TextBox 5">
            <a:extLst>
              <a:ext uri="{FF2B5EF4-FFF2-40B4-BE49-F238E27FC236}">
                <a16:creationId xmlns:a16="http://schemas.microsoft.com/office/drawing/2014/main" id="{035966E3-E788-2DF0-1A97-718D02919CEA}"/>
              </a:ext>
            </a:extLst>
          </p:cNvPr>
          <p:cNvSpPr txBox="1"/>
          <p:nvPr/>
        </p:nvSpPr>
        <p:spPr>
          <a:xfrm>
            <a:off x="3705100" y="397419"/>
            <a:ext cx="7860853" cy="1200329"/>
          </a:xfrm>
          <a:prstGeom prst="rect">
            <a:avLst/>
          </a:prstGeom>
          <a:noFill/>
        </p:spPr>
        <p:txBody>
          <a:bodyPr wrap="square">
            <a:spAutoFit/>
          </a:bodyPr>
          <a:lstStyle/>
          <a:p>
            <a:pPr marL="228600" marR="0">
              <a:spcBef>
                <a:spcPts val="0"/>
              </a:spcBef>
              <a:spcAft>
                <a:spcPts val="0"/>
              </a:spcAft>
            </a:pPr>
            <a:r>
              <a:rPr lang="en-US" sz="3600" b="1" u="sng" dirty="0">
                <a:effectLst/>
                <a:latin typeface="Bookman Old Style" panose="02050604050505020204" pitchFamily="18" charset="0"/>
                <a:ea typeface="Times New Roman" panose="02020603050405020304" pitchFamily="18" charset="0"/>
                <a:cs typeface="Times New Roman" panose="02020603050405020304" pitchFamily="18" charset="0"/>
              </a:rPr>
              <a:t>God decided to stop leading us because we didn’t follow Him?</a:t>
            </a:r>
          </a:p>
        </p:txBody>
      </p:sp>
      <p:sp>
        <p:nvSpPr>
          <p:cNvPr id="9" name="TextBox 8">
            <a:extLst>
              <a:ext uri="{FF2B5EF4-FFF2-40B4-BE49-F238E27FC236}">
                <a16:creationId xmlns:a16="http://schemas.microsoft.com/office/drawing/2014/main" id="{0B435028-7AD3-0695-64BF-71621FAA0FDA}"/>
              </a:ext>
            </a:extLst>
          </p:cNvPr>
          <p:cNvSpPr txBox="1"/>
          <p:nvPr/>
        </p:nvSpPr>
        <p:spPr>
          <a:xfrm>
            <a:off x="6096001" y="2329131"/>
            <a:ext cx="5779324" cy="830997"/>
          </a:xfrm>
          <a:prstGeom prst="rect">
            <a:avLst/>
          </a:prstGeom>
          <a:noFill/>
        </p:spPr>
        <p:txBody>
          <a:bodyPr wrap="square" rtlCol="0">
            <a:spAutoFit/>
          </a:bodyPr>
          <a:lstStyle/>
          <a:p>
            <a:r>
              <a:rPr lang="en-US" sz="4800" b="1" dirty="0">
                <a:latin typeface="Cooper Black" panose="0208090404030B020404" pitchFamily="18" charset="77"/>
              </a:rPr>
              <a:t>2 Timothy 3:16-17</a:t>
            </a:r>
          </a:p>
        </p:txBody>
      </p:sp>
      <p:sp>
        <p:nvSpPr>
          <p:cNvPr id="3" name="TextBox 2">
            <a:extLst>
              <a:ext uri="{FF2B5EF4-FFF2-40B4-BE49-F238E27FC236}">
                <a16:creationId xmlns:a16="http://schemas.microsoft.com/office/drawing/2014/main" id="{4DFB0235-B2D6-EC49-0D67-C2FDFC3B0F36}"/>
              </a:ext>
            </a:extLst>
          </p:cNvPr>
          <p:cNvSpPr txBox="1"/>
          <p:nvPr/>
        </p:nvSpPr>
        <p:spPr>
          <a:xfrm>
            <a:off x="216110" y="2692902"/>
            <a:ext cx="5685926" cy="3046988"/>
          </a:xfrm>
          <a:prstGeom prst="rect">
            <a:avLst/>
          </a:prstGeom>
          <a:noFill/>
        </p:spPr>
        <p:txBody>
          <a:bodyPr wrap="square">
            <a:spAutoFit/>
          </a:bodyPr>
          <a:lstStyle/>
          <a:p>
            <a:pPr marL="0" marR="0">
              <a:spcBef>
                <a:spcPts val="480"/>
              </a:spcBef>
              <a:spcAft>
                <a:spcPts val="480"/>
              </a:spcAft>
            </a:pPr>
            <a:r>
              <a:rPr lang="en-US" sz="3200" dirty="0">
                <a:effectLst/>
                <a:latin typeface="Bookman Old Style" panose="02050604050505020204" pitchFamily="18" charset="0"/>
                <a:ea typeface="Times New Roman" panose="02020603050405020304" pitchFamily="18" charset="0"/>
                <a:cs typeface="Times New Roman" panose="02020603050405020304" pitchFamily="18" charset="0"/>
              </a:rPr>
              <a:t>Galatians 3:27 </a:t>
            </a:r>
            <a:r>
              <a:rPr lang="en-US" sz="3200" dirty="0">
                <a:solidFill>
                  <a:srgbClr val="FF0000"/>
                </a:solidFill>
                <a:effectLst/>
                <a:latin typeface="Bookman Old Style" panose="02050604050505020204" pitchFamily="18" charset="0"/>
                <a:ea typeface="Times New Roman" panose="02020603050405020304" pitchFamily="18" charset="0"/>
              </a:rPr>
              <a:t>for in Christ Jesus you are all sons of God, through faith. For as many of you as were baptized into Christ have put on Christ.</a:t>
            </a:r>
            <a:endParaRPr lang="en-US" sz="3200" dirty="0">
              <a:effectLst/>
              <a:latin typeface="Bookman Old Style" panose="02050604050505020204" pitchFamily="18" charset="0"/>
              <a:ea typeface="Times New Roman" panose="02020603050405020304" pitchFamily="18" charset="0"/>
            </a:endParaRPr>
          </a:p>
        </p:txBody>
      </p:sp>
      <p:sp>
        <p:nvSpPr>
          <p:cNvPr id="7" name="TextBox 6">
            <a:extLst>
              <a:ext uri="{FF2B5EF4-FFF2-40B4-BE49-F238E27FC236}">
                <a16:creationId xmlns:a16="http://schemas.microsoft.com/office/drawing/2014/main" id="{A181BB52-9D8C-91F2-3A06-8808A0840DB0}"/>
              </a:ext>
            </a:extLst>
          </p:cNvPr>
          <p:cNvSpPr txBox="1"/>
          <p:nvPr/>
        </p:nvSpPr>
        <p:spPr>
          <a:xfrm>
            <a:off x="5545777" y="3116063"/>
            <a:ext cx="6329548" cy="3539430"/>
          </a:xfrm>
          <a:prstGeom prst="rect">
            <a:avLst/>
          </a:prstGeom>
          <a:noFill/>
        </p:spPr>
        <p:txBody>
          <a:bodyPr wrap="square">
            <a:spAutoFit/>
          </a:bodyPr>
          <a:lstStyle/>
          <a:p>
            <a:pPr marL="457200" marR="0">
              <a:spcBef>
                <a:spcPts val="480"/>
              </a:spcBef>
              <a:spcAft>
                <a:spcPts val="480"/>
              </a:spcAft>
            </a:pPr>
            <a:r>
              <a:rPr lang="en-US" sz="3200" dirty="0">
                <a:effectLst/>
                <a:latin typeface="Bookman Old Style" panose="02050604050505020204" pitchFamily="18" charset="0"/>
                <a:ea typeface="Times New Roman" panose="02020603050405020304" pitchFamily="18" charset="0"/>
                <a:cs typeface="Times New Roman" panose="02020603050405020304" pitchFamily="18" charset="0"/>
              </a:rPr>
              <a:t>John 8:31-32 </a:t>
            </a:r>
            <a:r>
              <a:rPr lang="en-US" sz="3200" dirty="0">
                <a:solidFill>
                  <a:srgbClr val="000000"/>
                </a:solidFill>
                <a:effectLst/>
                <a:latin typeface="Bookman Old Style" panose="02050604050505020204" pitchFamily="18" charset="0"/>
                <a:ea typeface="Times New Roman" panose="02020603050405020304" pitchFamily="18" charset="0"/>
              </a:rPr>
              <a:t>So Jesus said to the Jews who had believed him, </a:t>
            </a:r>
            <a:r>
              <a:rPr lang="en-US" sz="3200" dirty="0">
                <a:solidFill>
                  <a:srgbClr val="DA3737"/>
                </a:solidFill>
                <a:effectLst/>
                <a:latin typeface="Bookman Old Style" panose="02050604050505020204" pitchFamily="18" charset="0"/>
                <a:ea typeface="Times New Roman" panose="02020603050405020304" pitchFamily="18" charset="0"/>
              </a:rPr>
              <a:t>“If you abide in my word, you are truly my disciples,</a:t>
            </a:r>
            <a:r>
              <a:rPr lang="en-US" sz="3200" dirty="0">
                <a:solidFill>
                  <a:srgbClr val="000000"/>
                </a:solidFill>
                <a:effectLst/>
                <a:latin typeface="Bookman Old Style" panose="02050604050505020204" pitchFamily="18" charset="0"/>
                <a:ea typeface="Times New Roman" panose="02020603050405020304" pitchFamily="18" charset="0"/>
              </a:rPr>
              <a:t> </a:t>
            </a:r>
            <a:r>
              <a:rPr lang="en-US" sz="3200" dirty="0">
                <a:solidFill>
                  <a:srgbClr val="DA3737"/>
                </a:solidFill>
                <a:effectLst/>
                <a:latin typeface="Bookman Old Style" panose="02050604050505020204" pitchFamily="18" charset="0"/>
                <a:ea typeface="Times New Roman" panose="02020603050405020304" pitchFamily="18" charset="0"/>
              </a:rPr>
              <a:t>and you will know the truth, and the truth will set you free.”</a:t>
            </a:r>
            <a:endParaRPr lang="en-US" sz="3200" dirty="0">
              <a:effectLst/>
              <a:latin typeface="Bookman Old Style" panose="02050604050505020204" pitchFamily="18" charset="0"/>
              <a:ea typeface="Times New Roman" panose="02020603050405020304" pitchFamily="18" charset="0"/>
            </a:endParaRPr>
          </a:p>
        </p:txBody>
      </p:sp>
    </p:spTree>
    <p:extLst>
      <p:ext uri="{BB962C8B-B14F-4D97-AF65-F5344CB8AC3E}">
        <p14:creationId xmlns:p14="http://schemas.microsoft.com/office/powerpoint/2010/main" val="5877274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
                                        </p:tgtEl>
                                        <p:attrNameLst>
                                          <p:attrName>style.visibility</p:attrName>
                                        </p:attrNameLst>
                                      </p:cBhvr>
                                      <p:to>
                                        <p:strVal val="visible"/>
                                      </p:to>
                                    </p:set>
                                    <p:anim calcmode="lin" valueType="num">
                                      <p:cBhvr additive="base">
                                        <p:cTn id="13" dur="500" fill="hold"/>
                                        <p:tgtEl>
                                          <p:spTgt spid="9"/>
                                        </p:tgtEl>
                                        <p:attrNameLst>
                                          <p:attrName>ppt_x</p:attrName>
                                        </p:attrNameLst>
                                      </p:cBhvr>
                                      <p:tavLst>
                                        <p:tav tm="0">
                                          <p:val>
                                            <p:strVal val="#ppt_x"/>
                                          </p:val>
                                        </p:tav>
                                        <p:tav tm="100000">
                                          <p:val>
                                            <p:strVal val="#ppt_x"/>
                                          </p:val>
                                        </p:tav>
                                      </p:tavLst>
                                    </p:anim>
                                    <p:anim calcmode="lin" valueType="num">
                                      <p:cBhvr additive="base">
                                        <p:cTn id="14"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gtEl>
                                        <p:attrNameLst>
                                          <p:attrName>style.visibility</p:attrName>
                                        </p:attrNameLst>
                                      </p:cBhvr>
                                      <p:to>
                                        <p:strVal val="visible"/>
                                      </p:to>
                                    </p:set>
                                    <p:anim calcmode="lin" valueType="num">
                                      <p:cBhvr additive="base">
                                        <p:cTn id="19" dur="500" fill="hold"/>
                                        <p:tgtEl>
                                          <p:spTgt spid="3"/>
                                        </p:tgtEl>
                                        <p:attrNameLst>
                                          <p:attrName>ppt_x</p:attrName>
                                        </p:attrNameLst>
                                      </p:cBhvr>
                                      <p:tavLst>
                                        <p:tav tm="0">
                                          <p:val>
                                            <p:strVal val="#ppt_x"/>
                                          </p:val>
                                        </p:tav>
                                        <p:tav tm="100000">
                                          <p:val>
                                            <p:strVal val="#ppt_x"/>
                                          </p:val>
                                        </p:tav>
                                      </p:tavLst>
                                    </p:anim>
                                    <p:anim calcmode="lin" valueType="num">
                                      <p:cBhvr additive="base">
                                        <p:cTn id="20"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7"/>
                                        </p:tgtEl>
                                        <p:attrNameLst>
                                          <p:attrName>style.visibility</p:attrName>
                                        </p:attrNameLst>
                                      </p:cBhvr>
                                      <p:to>
                                        <p:strVal val="visible"/>
                                      </p:to>
                                    </p:set>
                                    <p:anim calcmode="lin" valueType="num">
                                      <p:cBhvr additive="base">
                                        <p:cTn id="25" dur="500" fill="hold"/>
                                        <p:tgtEl>
                                          <p:spTgt spid="7"/>
                                        </p:tgtEl>
                                        <p:attrNameLst>
                                          <p:attrName>ppt_x</p:attrName>
                                        </p:attrNameLst>
                                      </p:cBhvr>
                                      <p:tavLst>
                                        <p:tav tm="0">
                                          <p:val>
                                            <p:strVal val="#ppt_x"/>
                                          </p:val>
                                        </p:tav>
                                        <p:tav tm="100000">
                                          <p:val>
                                            <p:strVal val="#ppt_x"/>
                                          </p:val>
                                        </p:tav>
                                      </p:tavLst>
                                    </p:anim>
                                    <p:anim calcmode="lin" valueType="num">
                                      <p:cBhvr additive="base">
                                        <p:cTn id="26"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9" grpId="0"/>
      <p:bldP spid="3" grpId="0"/>
      <p:bldP spid="7"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What If... | Nebraska Public Media">
            <a:extLst>
              <a:ext uri="{FF2B5EF4-FFF2-40B4-BE49-F238E27FC236}">
                <a16:creationId xmlns:a16="http://schemas.microsoft.com/office/drawing/2014/main" id="{4D57899F-E1EE-DFD0-643C-C125A952628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4358244" cy="2451512"/>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035966E3-E788-2DF0-1A97-718D02919CEA}"/>
              </a:ext>
            </a:extLst>
          </p:cNvPr>
          <p:cNvSpPr txBox="1"/>
          <p:nvPr/>
        </p:nvSpPr>
        <p:spPr>
          <a:xfrm>
            <a:off x="3733675" y="754606"/>
            <a:ext cx="7860853" cy="1200329"/>
          </a:xfrm>
          <a:prstGeom prst="rect">
            <a:avLst/>
          </a:prstGeom>
          <a:noFill/>
        </p:spPr>
        <p:txBody>
          <a:bodyPr wrap="square">
            <a:spAutoFit/>
          </a:bodyPr>
          <a:lstStyle/>
          <a:p>
            <a:pPr marL="228600" marR="0">
              <a:spcBef>
                <a:spcPts val="0"/>
              </a:spcBef>
              <a:spcAft>
                <a:spcPts val="0"/>
              </a:spcAft>
            </a:pPr>
            <a:r>
              <a:rPr lang="en-US" sz="3600" b="1" u="sng" dirty="0">
                <a:effectLst/>
                <a:latin typeface="Bookman Old Style" panose="02050604050505020204" pitchFamily="18" charset="0"/>
                <a:ea typeface="Times New Roman" panose="02020603050405020304" pitchFamily="18" charset="0"/>
                <a:cs typeface="Times New Roman" panose="02020603050405020304" pitchFamily="18" charset="0"/>
              </a:rPr>
              <a:t>God decided to stop leading us because we didn’t follow Him?</a:t>
            </a:r>
          </a:p>
        </p:txBody>
      </p:sp>
      <p:sp>
        <p:nvSpPr>
          <p:cNvPr id="5" name="TextBox 4">
            <a:extLst>
              <a:ext uri="{FF2B5EF4-FFF2-40B4-BE49-F238E27FC236}">
                <a16:creationId xmlns:a16="http://schemas.microsoft.com/office/drawing/2014/main" id="{B43ECE32-4BE7-DCF2-1077-A35F1875C606}"/>
              </a:ext>
            </a:extLst>
          </p:cNvPr>
          <p:cNvSpPr txBox="1"/>
          <p:nvPr/>
        </p:nvSpPr>
        <p:spPr>
          <a:xfrm>
            <a:off x="806164" y="2804768"/>
            <a:ext cx="10579672" cy="3203441"/>
          </a:xfrm>
          <a:prstGeom prst="rect">
            <a:avLst/>
          </a:prstGeom>
          <a:noFill/>
        </p:spPr>
        <p:txBody>
          <a:bodyPr wrap="square">
            <a:spAutoFit/>
          </a:bodyPr>
          <a:lstStyle/>
          <a:p>
            <a:pPr marL="228600" marR="0">
              <a:spcBef>
                <a:spcPts val="480"/>
              </a:spcBef>
              <a:spcAft>
                <a:spcPts val="480"/>
              </a:spcAft>
            </a:pPr>
            <a:r>
              <a:rPr lang="en-US" sz="3600" b="1" dirty="0">
                <a:effectLst/>
                <a:latin typeface="Bookman Old Style" panose="02050604050505020204" pitchFamily="18" charset="0"/>
                <a:ea typeface="Times New Roman" panose="02020603050405020304" pitchFamily="18" charset="0"/>
                <a:cs typeface="Times New Roman" panose="02020603050405020304" pitchFamily="18" charset="0"/>
              </a:rPr>
              <a:t>John 10:27-28 </a:t>
            </a:r>
            <a:r>
              <a:rPr lang="en-US" sz="3600" b="1" dirty="0">
                <a:solidFill>
                  <a:srgbClr val="DA3737"/>
                </a:solidFill>
                <a:effectLst/>
                <a:latin typeface="Bookman Old Style" panose="02050604050505020204" pitchFamily="18" charset="0"/>
                <a:ea typeface="Times New Roman" panose="02020603050405020304" pitchFamily="18" charset="0"/>
              </a:rPr>
              <a:t>My sheep hear my voice, and I know them, and they follow me.</a:t>
            </a:r>
            <a:r>
              <a:rPr lang="en-US" sz="3600" b="1" dirty="0">
                <a:solidFill>
                  <a:srgbClr val="000000"/>
                </a:solidFill>
                <a:effectLst/>
                <a:latin typeface="Bookman Old Style" panose="02050604050505020204" pitchFamily="18" charset="0"/>
                <a:ea typeface="Times New Roman" panose="02020603050405020304" pitchFamily="18" charset="0"/>
              </a:rPr>
              <a:t> </a:t>
            </a:r>
            <a:r>
              <a:rPr lang="en-US" sz="3600" b="1" dirty="0">
                <a:solidFill>
                  <a:srgbClr val="DA3737"/>
                </a:solidFill>
                <a:effectLst/>
                <a:latin typeface="Bookman Old Style" panose="02050604050505020204" pitchFamily="18" charset="0"/>
                <a:ea typeface="Times New Roman" panose="02020603050405020304" pitchFamily="18" charset="0"/>
              </a:rPr>
              <a:t>I give them eternal life, and they will never perish, and no one will snatch them out of my hand.</a:t>
            </a:r>
            <a:endParaRPr lang="en-US" sz="3600" b="1" dirty="0">
              <a:effectLst/>
              <a:latin typeface="Bookman Old Style" panose="02050604050505020204" pitchFamily="18" charset="0"/>
              <a:ea typeface="Times New Roman" panose="02020603050405020304" pitchFamily="18" charset="0"/>
            </a:endParaRPr>
          </a:p>
          <a:p>
            <a:pPr marL="0" marR="0">
              <a:spcBef>
                <a:spcPts val="0"/>
              </a:spcBef>
              <a:spcAft>
                <a:spcPts val="0"/>
              </a:spcAft>
            </a:pPr>
            <a:r>
              <a:rPr lang="en-US" sz="1800" dirty="0">
                <a:effectLst/>
                <a:latin typeface="Arial" panose="020B0604020202020204" pitchFamily="34" charset="0"/>
                <a:ea typeface="Times New Roman" panose="02020603050405020304" pitchFamily="18" charset="0"/>
                <a:cs typeface="Times New Roman" panose="02020603050405020304" pitchFamily="18" charset="0"/>
              </a:rPr>
              <a:t> </a:t>
            </a:r>
            <a:endParaRPr lang="en-US" sz="12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4592507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What If... | Nebraska Public Media">
            <a:extLst>
              <a:ext uri="{FF2B5EF4-FFF2-40B4-BE49-F238E27FC236}">
                <a16:creationId xmlns:a16="http://schemas.microsoft.com/office/drawing/2014/main" id="{4D57899F-E1EE-DFD0-643C-C125A952628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4358244" cy="2451512"/>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035966E3-E788-2DF0-1A97-718D02919CEA}"/>
              </a:ext>
            </a:extLst>
          </p:cNvPr>
          <p:cNvSpPr txBox="1"/>
          <p:nvPr/>
        </p:nvSpPr>
        <p:spPr>
          <a:xfrm>
            <a:off x="3257551" y="754606"/>
            <a:ext cx="8336978" cy="1323439"/>
          </a:xfrm>
          <a:prstGeom prst="rect">
            <a:avLst/>
          </a:prstGeom>
          <a:noFill/>
        </p:spPr>
        <p:txBody>
          <a:bodyPr wrap="square">
            <a:spAutoFit/>
          </a:bodyPr>
          <a:lstStyle/>
          <a:p>
            <a:pPr marL="228600" marR="0">
              <a:spcBef>
                <a:spcPts val="0"/>
              </a:spcBef>
              <a:spcAft>
                <a:spcPts val="0"/>
              </a:spcAft>
            </a:pPr>
            <a:r>
              <a:rPr lang="en-US" sz="4000" b="1" u="sng" dirty="0">
                <a:effectLst/>
                <a:latin typeface="Bookman Old Style" panose="02050604050505020204" pitchFamily="18" charset="0"/>
                <a:ea typeface="Times New Roman" panose="02020603050405020304" pitchFamily="18" charset="0"/>
                <a:cs typeface="Times New Roman" panose="02020603050405020304" pitchFamily="18" charset="0"/>
              </a:rPr>
              <a:t>God </a:t>
            </a:r>
            <a:r>
              <a:rPr lang="en-US" sz="4000" b="1" u="sng" dirty="0">
                <a:latin typeface="Bookman Old Style" panose="02050604050505020204" pitchFamily="18" charset="0"/>
                <a:ea typeface="Times New Roman" panose="02020603050405020304" pitchFamily="18" charset="0"/>
                <a:cs typeface="Times New Roman" panose="02020603050405020304" pitchFamily="18" charset="0"/>
              </a:rPr>
              <a:t>took away the bible because we wouldn’t read it</a:t>
            </a:r>
            <a:r>
              <a:rPr lang="en-US" sz="4000" b="1" u="sng" dirty="0">
                <a:effectLst/>
                <a:latin typeface="Bookman Old Style" panose="02050604050505020204" pitchFamily="18" charset="0"/>
                <a:ea typeface="Times New Roman" panose="02020603050405020304" pitchFamily="18" charset="0"/>
                <a:cs typeface="Times New Roman" panose="02020603050405020304" pitchFamily="18" charset="0"/>
              </a:rPr>
              <a:t>?</a:t>
            </a:r>
          </a:p>
        </p:txBody>
      </p:sp>
      <p:sp>
        <p:nvSpPr>
          <p:cNvPr id="2" name="TextBox 1">
            <a:extLst>
              <a:ext uri="{FF2B5EF4-FFF2-40B4-BE49-F238E27FC236}">
                <a16:creationId xmlns:a16="http://schemas.microsoft.com/office/drawing/2014/main" id="{DD5110B9-FD4C-7DD7-2BA4-769978811B52}"/>
              </a:ext>
            </a:extLst>
          </p:cNvPr>
          <p:cNvSpPr txBox="1"/>
          <p:nvPr/>
        </p:nvSpPr>
        <p:spPr>
          <a:xfrm>
            <a:off x="342900" y="2451512"/>
            <a:ext cx="4358245" cy="1077218"/>
          </a:xfrm>
          <a:prstGeom prst="rect">
            <a:avLst/>
          </a:prstGeom>
          <a:noFill/>
        </p:spPr>
        <p:txBody>
          <a:bodyPr wrap="square" rtlCol="0">
            <a:spAutoFit/>
          </a:bodyPr>
          <a:lstStyle/>
          <a:p>
            <a:r>
              <a:rPr lang="en-US" sz="3200" b="1" dirty="0">
                <a:latin typeface="Bookman Old Style" panose="02050604050505020204" pitchFamily="18" charset="0"/>
              </a:rPr>
              <a:t>How valuable is the scripture to you?</a:t>
            </a:r>
          </a:p>
        </p:txBody>
      </p:sp>
      <p:sp>
        <p:nvSpPr>
          <p:cNvPr id="4" name="TextBox 3">
            <a:extLst>
              <a:ext uri="{FF2B5EF4-FFF2-40B4-BE49-F238E27FC236}">
                <a16:creationId xmlns:a16="http://schemas.microsoft.com/office/drawing/2014/main" id="{65C9A0B7-4945-9AE6-F23A-64149440DECA}"/>
              </a:ext>
            </a:extLst>
          </p:cNvPr>
          <p:cNvSpPr txBox="1"/>
          <p:nvPr/>
        </p:nvSpPr>
        <p:spPr>
          <a:xfrm>
            <a:off x="468510" y="3792319"/>
            <a:ext cx="11254979" cy="2677656"/>
          </a:xfrm>
          <a:prstGeom prst="rect">
            <a:avLst/>
          </a:prstGeom>
          <a:noFill/>
        </p:spPr>
        <p:txBody>
          <a:bodyPr wrap="square">
            <a:spAutoFit/>
          </a:bodyPr>
          <a:lstStyle/>
          <a:p>
            <a:pPr marL="0" marR="0">
              <a:spcBef>
                <a:spcPts val="480"/>
              </a:spcBef>
              <a:spcAft>
                <a:spcPts val="480"/>
              </a:spcAft>
            </a:pPr>
            <a:r>
              <a:rPr lang="en-US" sz="2800" b="1" dirty="0">
                <a:effectLst/>
                <a:latin typeface="Bookman Old Style" panose="02050604050505020204" pitchFamily="18" charset="0"/>
                <a:ea typeface="Times New Roman" panose="02020603050405020304" pitchFamily="18" charset="0"/>
                <a:cs typeface="Times New Roman" panose="02020603050405020304" pitchFamily="18" charset="0"/>
              </a:rPr>
              <a:t>1 Peter1:23-25  </a:t>
            </a:r>
            <a:r>
              <a:rPr lang="en-US" sz="2800" b="1" dirty="0">
                <a:solidFill>
                  <a:srgbClr val="FF0000"/>
                </a:solidFill>
                <a:effectLst/>
                <a:latin typeface="Bookman Old Style" panose="02050604050505020204" pitchFamily="18" charset="0"/>
                <a:ea typeface="Times New Roman" panose="02020603050405020304" pitchFamily="18" charset="0"/>
              </a:rPr>
              <a:t>since you have been born again, not of perishable seed but of imperishable, through the living and abiding word of God; for “All flesh is like grass and all its glory like the flower of grass. The grass withers, and the flower falls, but the word of the Lord remains forever.” And this word is the good news that was preached to you.</a:t>
            </a:r>
            <a:endParaRPr lang="en-US" sz="2800" b="1" dirty="0">
              <a:effectLst/>
              <a:latin typeface="Bookman Old Style" panose="02050604050505020204" pitchFamily="18" charset="0"/>
              <a:ea typeface="Times New Roman" panose="02020603050405020304" pitchFamily="18" charset="0"/>
            </a:endParaRPr>
          </a:p>
        </p:txBody>
      </p:sp>
      <p:sp>
        <p:nvSpPr>
          <p:cNvPr id="7" name="TextBox 6">
            <a:extLst>
              <a:ext uri="{FF2B5EF4-FFF2-40B4-BE49-F238E27FC236}">
                <a16:creationId xmlns:a16="http://schemas.microsoft.com/office/drawing/2014/main" id="{CA1227CF-E004-B45B-65F9-4E93B9113DE0}"/>
              </a:ext>
            </a:extLst>
          </p:cNvPr>
          <p:cNvSpPr txBox="1"/>
          <p:nvPr/>
        </p:nvSpPr>
        <p:spPr>
          <a:xfrm>
            <a:off x="6095999" y="2451512"/>
            <a:ext cx="5059384" cy="830997"/>
          </a:xfrm>
          <a:prstGeom prst="rect">
            <a:avLst/>
          </a:prstGeom>
          <a:noFill/>
        </p:spPr>
        <p:txBody>
          <a:bodyPr wrap="square" rtlCol="0">
            <a:spAutoFit/>
          </a:bodyPr>
          <a:lstStyle/>
          <a:p>
            <a:r>
              <a:rPr lang="en-US" sz="4800" b="1" dirty="0">
                <a:latin typeface="Cooper Black" panose="0208090404030B020404" pitchFamily="18" charset="77"/>
              </a:rPr>
              <a:t>Psalm 19:10-11</a:t>
            </a:r>
          </a:p>
        </p:txBody>
      </p:sp>
    </p:spTree>
    <p:extLst>
      <p:ext uri="{BB962C8B-B14F-4D97-AF65-F5344CB8AC3E}">
        <p14:creationId xmlns:p14="http://schemas.microsoft.com/office/powerpoint/2010/main" val="26869213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additive="base">
                                        <p:cTn id="19" dur="500" fill="hold"/>
                                        <p:tgtEl>
                                          <p:spTgt spid="7"/>
                                        </p:tgtEl>
                                        <p:attrNameLst>
                                          <p:attrName>ppt_x</p:attrName>
                                        </p:attrNameLst>
                                      </p:cBhvr>
                                      <p:tavLst>
                                        <p:tav tm="0">
                                          <p:val>
                                            <p:strVal val="#ppt_x"/>
                                          </p:val>
                                        </p:tav>
                                        <p:tav tm="100000">
                                          <p:val>
                                            <p:strVal val="#ppt_x"/>
                                          </p:val>
                                        </p:tav>
                                      </p:tavLst>
                                    </p:anim>
                                    <p:anim calcmode="lin" valueType="num">
                                      <p:cBhvr additive="base">
                                        <p:cTn id="20"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7"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What If... | Nebraska Public Media">
            <a:extLst>
              <a:ext uri="{FF2B5EF4-FFF2-40B4-BE49-F238E27FC236}">
                <a16:creationId xmlns:a16="http://schemas.microsoft.com/office/drawing/2014/main" id="{4D57899F-E1EE-DFD0-643C-C125A952628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4358244" cy="2451512"/>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035966E3-E788-2DF0-1A97-718D02919CEA}"/>
              </a:ext>
            </a:extLst>
          </p:cNvPr>
          <p:cNvSpPr txBox="1"/>
          <p:nvPr/>
        </p:nvSpPr>
        <p:spPr>
          <a:xfrm>
            <a:off x="3200401" y="388025"/>
            <a:ext cx="8523088" cy="1938992"/>
          </a:xfrm>
          <a:prstGeom prst="rect">
            <a:avLst/>
          </a:prstGeom>
          <a:noFill/>
        </p:spPr>
        <p:txBody>
          <a:bodyPr wrap="square">
            <a:spAutoFit/>
          </a:bodyPr>
          <a:lstStyle/>
          <a:p>
            <a:pPr marL="228600" marR="0">
              <a:spcBef>
                <a:spcPts val="0"/>
              </a:spcBef>
              <a:spcAft>
                <a:spcPts val="0"/>
              </a:spcAft>
            </a:pPr>
            <a:r>
              <a:rPr lang="en-US" sz="4000" b="1" u="sng" dirty="0">
                <a:latin typeface="Bookman Old Style" panose="02050604050505020204" pitchFamily="18" charset="0"/>
                <a:ea typeface="Times New Roman" panose="02020603050405020304" pitchFamily="18" charset="0"/>
                <a:cs typeface="Times New Roman" panose="02020603050405020304" pitchFamily="18" charset="0"/>
              </a:rPr>
              <a:t>God would not hear us because we wouldn’t listen to Him</a:t>
            </a:r>
            <a:r>
              <a:rPr lang="en-US" sz="4000" b="1" u="sng" dirty="0">
                <a:effectLst/>
                <a:latin typeface="Bookman Old Style" panose="02050604050505020204" pitchFamily="18" charset="0"/>
                <a:ea typeface="Times New Roman" panose="02020603050405020304" pitchFamily="18" charset="0"/>
                <a:cs typeface="Times New Roman" panose="02020603050405020304" pitchFamily="18" charset="0"/>
              </a:rPr>
              <a:t>?</a:t>
            </a:r>
          </a:p>
        </p:txBody>
      </p:sp>
      <p:sp>
        <p:nvSpPr>
          <p:cNvPr id="2" name="TextBox 1">
            <a:extLst>
              <a:ext uri="{FF2B5EF4-FFF2-40B4-BE49-F238E27FC236}">
                <a16:creationId xmlns:a16="http://schemas.microsoft.com/office/drawing/2014/main" id="{DD5110B9-FD4C-7DD7-2BA4-769978811B52}"/>
              </a:ext>
            </a:extLst>
          </p:cNvPr>
          <p:cNvSpPr txBox="1"/>
          <p:nvPr/>
        </p:nvSpPr>
        <p:spPr>
          <a:xfrm>
            <a:off x="342900" y="2451512"/>
            <a:ext cx="5457825" cy="3539430"/>
          </a:xfrm>
          <a:prstGeom prst="rect">
            <a:avLst/>
          </a:prstGeom>
          <a:noFill/>
        </p:spPr>
        <p:txBody>
          <a:bodyPr wrap="square" rtlCol="0">
            <a:spAutoFit/>
          </a:bodyPr>
          <a:lstStyle/>
          <a:p>
            <a:pPr marL="457200" indent="-457200">
              <a:buFont typeface="Arial" panose="020B0604020202020204" pitchFamily="34" charset="0"/>
              <a:buChar char="•"/>
            </a:pPr>
            <a:r>
              <a:rPr lang="en-US" sz="3200" b="1" dirty="0">
                <a:latin typeface="Bookman Old Style" panose="02050604050505020204" pitchFamily="18" charset="0"/>
              </a:rPr>
              <a:t>He wants to hear our prayers &amp; answer them.</a:t>
            </a:r>
          </a:p>
          <a:p>
            <a:pPr marL="457200" indent="-457200">
              <a:buFont typeface="Arial" panose="020B0604020202020204" pitchFamily="34" charset="0"/>
              <a:buChar char="•"/>
            </a:pPr>
            <a:r>
              <a:rPr lang="en-US" sz="3200" b="1" dirty="0">
                <a:latin typeface="Bookman Old Style" panose="02050604050505020204" pitchFamily="18" charset="0"/>
              </a:rPr>
              <a:t>A Husbands prayer hindered for ill treatment of the wife. 1 Pet. 3:7</a:t>
            </a:r>
          </a:p>
        </p:txBody>
      </p:sp>
      <p:sp>
        <p:nvSpPr>
          <p:cNvPr id="5" name="TextBox 4">
            <a:extLst>
              <a:ext uri="{FF2B5EF4-FFF2-40B4-BE49-F238E27FC236}">
                <a16:creationId xmlns:a16="http://schemas.microsoft.com/office/drawing/2014/main" id="{673F379D-976C-D6D2-CC2F-6F58129E78CD}"/>
              </a:ext>
            </a:extLst>
          </p:cNvPr>
          <p:cNvSpPr txBox="1"/>
          <p:nvPr/>
        </p:nvSpPr>
        <p:spPr>
          <a:xfrm>
            <a:off x="5800724" y="1971586"/>
            <a:ext cx="5815011" cy="5078313"/>
          </a:xfrm>
          <a:prstGeom prst="rect">
            <a:avLst/>
          </a:prstGeom>
          <a:noFill/>
        </p:spPr>
        <p:txBody>
          <a:bodyPr wrap="square">
            <a:spAutoFit/>
          </a:bodyPr>
          <a:lstStyle/>
          <a:p>
            <a:pPr marL="457200" marR="0" indent="0">
              <a:spcBef>
                <a:spcPts val="0"/>
              </a:spcBef>
              <a:spcAft>
                <a:spcPts val="0"/>
              </a:spcAft>
            </a:pPr>
            <a:r>
              <a:rPr lang="en-US" sz="3600" b="1" dirty="0">
                <a:effectLst/>
                <a:latin typeface="Bookman Old Style" panose="02050604050505020204" pitchFamily="18" charset="0"/>
                <a:ea typeface="Times New Roman" panose="02020603050405020304" pitchFamily="18" charset="0"/>
                <a:cs typeface="Times New Roman" panose="02020603050405020304" pitchFamily="18" charset="0"/>
              </a:rPr>
              <a:t>1 Peter 3:12 </a:t>
            </a:r>
            <a:r>
              <a:rPr lang="en-US" sz="3600" b="1" dirty="0">
                <a:solidFill>
                  <a:srgbClr val="FF0000"/>
                </a:solidFill>
                <a:effectLst/>
                <a:latin typeface="Bookman Old Style" panose="02050604050505020204" pitchFamily="18" charset="0"/>
                <a:ea typeface="Times New Roman" panose="02020603050405020304" pitchFamily="18" charset="0"/>
                <a:cs typeface="Times New Roman" panose="02020603050405020304" pitchFamily="18" charset="0"/>
              </a:rPr>
              <a:t>For the eyes of the Lord are on the righteous, and his ears are open to their prayer. But the face of the Lord is against those who do evil.”</a:t>
            </a:r>
            <a:endParaRPr lang="en-US" sz="3600" b="1" dirty="0">
              <a:effectLst/>
              <a:latin typeface="Bookman Old Style" panose="02050604050505020204" pitchFamily="18" charset="0"/>
              <a:ea typeface="Times New Roman" panose="02020603050405020304" pitchFamily="18" charset="0"/>
              <a:cs typeface="Times New Roman" panose="02020603050405020304" pitchFamily="18" charset="0"/>
            </a:endParaRPr>
          </a:p>
          <a:p>
            <a:pPr marL="457200" marR="0" indent="0">
              <a:spcBef>
                <a:spcPts val="0"/>
              </a:spcBef>
              <a:spcAft>
                <a:spcPts val="0"/>
              </a:spcAft>
            </a:pPr>
            <a:r>
              <a:rPr lang="en-US" sz="3600" b="1" dirty="0">
                <a:effectLst/>
                <a:latin typeface="Bookman Old Style" panose="02050604050505020204" pitchFamily="18" charset="0"/>
                <a:ea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24462034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
                                            <p:txEl>
                                              <p:pRg st="1" end="1"/>
                                            </p:txEl>
                                          </p:spTgt>
                                        </p:tgtEl>
                                        <p:attrNameLst>
                                          <p:attrName>style.visibility</p:attrName>
                                        </p:attrNameLst>
                                      </p:cBhvr>
                                      <p:to>
                                        <p:strVal val="visible"/>
                                      </p:to>
                                    </p:set>
                                    <p:anim calcmode="lin" valueType="num">
                                      <p:cBhvr additive="base">
                                        <p:cTn id="19"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Do We Contribute to Our Own Salvation?">
            <a:extLst>
              <a:ext uri="{FF2B5EF4-FFF2-40B4-BE49-F238E27FC236}">
                <a16:creationId xmlns:a16="http://schemas.microsoft.com/office/drawing/2014/main" id="{A68689F7-4F57-ADE8-3CA8-CD39C511C09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271712"/>
            <a:ext cx="4457700" cy="4586287"/>
          </a:xfrm>
          <a:prstGeom prst="rect">
            <a:avLst/>
          </a:prstGeom>
          <a:noFill/>
          <a:effectLst>
            <a:softEdge rad="562173"/>
          </a:effectLst>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2EE54672-33D9-5D36-F6D8-7694F3D44B1B}"/>
              </a:ext>
            </a:extLst>
          </p:cNvPr>
          <p:cNvSpPr txBox="1"/>
          <p:nvPr/>
        </p:nvSpPr>
        <p:spPr>
          <a:xfrm>
            <a:off x="660797" y="218599"/>
            <a:ext cx="11140678" cy="2139047"/>
          </a:xfrm>
          <a:prstGeom prst="rect">
            <a:avLst/>
          </a:prstGeom>
          <a:noFill/>
        </p:spPr>
        <p:txBody>
          <a:bodyPr wrap="square">
            <a:spAutoFit/>
          </a:bodyPr>
          <a:lstStyle/>
          <a:p>
            <a:pPr marL="285750" marR="0" indent="-285750">
              <a:spcBef>
                <a:spcPts val="0"/>
              </a:spcBef>
              <a:spcAft>
                <a:spcPts val="600"/>
              </a:spcAft>
              <a:buFont typeface="Arial" panose="020B0604020202020204" pitchFamily="34" charset="0"/>
              <a:buChar char="•"/>
            </a:pPr>
            <a:r>
              <a:rPr lang="en-US" sz="3200" b="1" dirty="0">
                <a:effectLst/>
                <a:latin typeface="Bookman Old Style" panose="02050604050505020204" pitchFamily="18" charset="0"/>
                <a:ea typeface="Times New Roman" panose="02020603050405020304" pitchFamily="18" charset="0"/>
                <a:cs typeface="Times New Roman" panose="02020603050405020304" pitchFamily="18" charset="0"/>
              </a:rPr>
              <a:t>When we stop thanking Him, He continues to bless us.  </a:t>
            </a:r>
          </a:p>
          <a:p>
            <a:pPr marL="285750" marR="0" indent="-285750">
              <a:spcBef>
                <a:spcPts val="0"/>
              </a:spcBef>
              <a:spcAft>
                <a:spcPts val="600"/>
              </a:spcAft>
              <a:buFont typeface="Arial" panose="020B0604020202020204" pitchFamily="34" charset="0"/>
              <a:buChar char="•"/>
            </a:pPr>
            <a:r>
              <a:rPr lang="en-US" sz="3200" b="1" dirty="0">
                <a:effectLst/>
                <a:latin typeface="Bookman Old Style" panose="02050604050505020204" pitchFamily="18" charset="0"/>
                <a:ea typeface="Times New Roman" panose="02020603050405020304" pitchFamily="18" charset="0"/>
                <a:cs typeface="Times New Roman" panose="02020603050405020304" pitchFamily="18" charset="0"/>
              </a:rPr>
              <a:t>When we stop following Him, He continues to show the way to the green pastures.  </a:t>
            </a:r>
          </a:p>
        </p:txBody>
      </p:sp>
      <p:sp>
        <p:nvSpPr>
          <p:cNvPr id="6" name="TextBox 5">
            <a:extLst>
              <a:ext uri="{FF2B5EF4-FFF2-40B4-BE49-F238E27FC236}">
                <a16:creationId xmlns:a16="http://schemas.microsoft.com/office/drawing/2014/main" id="{51A1B7C5-5211-F2DD-A290-CC216F2504C5}"/>
              </a:ext>
            </a:extLst>
          </p:cNvPr>
          <p:cNvSpPr txBox="1"/>
          <p:nvPr/>
        </p:nvSpPr>
        <p:spPr>
          <a:xfrm>
            <a:off x="4289822" y="2428726"/>
            <a:ext cx="7611665" cy="2631490"/>
          </a:xfrm>
          <a:prstGeom prst="rect">
            <a:avLst/>
          </a:prstGeom>
          <a:noFill/>
        </p:spPr>
        <p:txBody>
          <a:bodyPr wrap="square">
            <a:spAutoFit/>
          </a:bodyPr>
          <a:lstStyle/>
          <a:p>
            <a:pPr marL="285750" marR="0" indent="-285750">
              <a:spcBef>
                <a:spcPts val="0"/>
              </a:spcBef>
              <a:spcAft>
                <a:spcPts val="600"/>
              </a:spcAft>
              <a:buFont typeface="Arial" panose="020B0604020202020204" pitchFamily="34" charset="0"/>
              <a:buChar char="•"/>
            </a:pPr>
            <a:r>
              <a:rPr lang="en-US" sz="3200" b="1" dirty="0">
                <a:effectLst/>
                <a:latin typeface="Bookman Old Style" panose="02050604050505020204" pitchFamily="18" charset="0"/>
                <a:ea typeface="Times New Roman" panose="02020603050405020304" pitchFamily="18" charset="0"/>
                <a:cs typeface="Times New Roman" panose="02020603050405020304" pitchFamily="18" charset="0"/>
              </a:rPr>
              <a:t>When we stop studying His word, He does not take His marvelous gift away.  </a:t>
            </a:r>
          </a:p>
          <a:p>
            <a:pPr marL="285750" marR="0" indent="-285750">
              <a:spcBef>
                <a:spcPts val="0"/>
              </a:spcBef>
              <a:spcAft>
                <a:spcPts val="600"/>
              </a:spcAft>
              <a:buFont typeface="Arial" panose="020B0604020202020204" pitchFamily="34" charset="0"/>
              <a:buChar char="•"/>
            </a:pPr>
            <a:r>
              <a:rPr lang="en-US" sz="3200" b="1" dirty="0">
                <a:effectLst/>
                <a:latin typeface="Bookman Old Style" panose="02050604050505020204" pitchFamily="18" charset="0"/>
                <a:ea typeface="Times New Roman" panose="02020603050405020304" pitchFamily="18" charset="0"/>
                <a:cs typeface="Times New Roman" panose="02020603050405020304" pitchFamily="18" charset="0"/>
              </a:rPr>
              <a:t>When we stop listening, God is pleading still.</a:t>
            </a:r>
          </a:p>
        </p:txBody>
      </p:sp>
      <p:sp>
        <p:nvSpPr>
          <p:cNvPr id="7" name="TextBox 6">
            <a:extLst>
              <a:ext uri="{FF2B5EF4-FFF2-40B4-BE49-F238E27FC236}">
                <a16:creationId xmlns:a16="http://schemas.microsoft.com/office/drawing/2014/main" id="{2360DE4D-7CA7-0731-1C03-8F46C0D9A8E3}"/>
              </a:ext>
            </a:extLst>
          </p:cNvPr>
          <p:cNvSpPr txBox="1"/>
          <p:nvPr/>
        </p:nvSpPr>
        <p:spPr>
          <a:xfrm>
            <a:off x="5565962" y="4977407"/>
            <a:ext cx="5059384" cy="830997"/>
          </a:xfrm>
          <a:prstGeom prst="rect">
            <a:avLst/>
          </a:prstGeom>
          <a:noFill/>
        </p:spPr>
        <p:txBody>
          <a:bodyPr wrap="square" rtlCol="0">
            <a:spAutoFit/>
          </a:bodyPr>
          <a:lstStyle/>
          <a:p>
            <a:r>
              <a:rPr lang="en-US" sz="4800" b="1" dirty="0">
                <a:latin typeface="Cooper Black" panose="0208090404030B020404" pitchFamily="18" charset="77"/>
              </a:rPr>
              <a:t>Romans 1:18-32</a:t>
            </a:r>
          </a:p>
        </p:txBody>
      </p:sp>
      <p:sp>
        <p:nvSpPr>
          <p:cNvPr id="8" name="TextBox 7">
            <a:extLst>
              <a:ext uri="{FF2B5EF4-FFF2-40B4-BE49-F238E27FC236}">
                <a16:creationId xmlns:a16="http://schemas.microsoft.com/office/drawing/2014/main" id="{C04D0749-78FF-74CF-3209-595AEF966A44}"/>
              </a:ext>
            </a:extLst>
          </p:cNvPr>
          <p:cNvSpPr txBox="1"/>
          <p:nvPr/>
        </p:nvSpPr>
        <p:spPr>
          <a:xfrm>
            <a:off x="4516846" y="5808404"/>
            <a:ext cx="7611664" cy="830997"/>
          </a:xfrm>
          <a:prstGeom prst="rect">
            <a:avLst/>
          </a:prstGeom>
          <a:noFill/>
        </p:spPr>
        <p:txBody>
          <a:bodyPr wrap="square" rtlCol="0">
            <a:spAutoFit/>
          </a:bodyPr>
          <a:lstStyle/>
          <a:p>
            <a:r>
              <a:rPr lang="en-US" sz="4800" b="1" dirty="0">
                <a:latin typeface="Cooper Black" panose="0208090404030B020404" pitchFamily="18" charset="77"/>
              </a:rPr>
              <a:t>GOD GAVE THEM UP!</a:t>
            </a:r>
          </a:p>
        </p:txBody>
      </p:sp>
    </p:spTree>
    <p:extLst>
      <p:ext uri="{BB962C8B-B14F-4D97-AF65-F5344CB8AC3E}">
        <p14:creationId xmlns:p14="http://schemas.microsoft.com/office/powerpoint/2010/main" val="2111956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additive="base">
                                        <p:cTn id="7"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
                                            <p:txEl>
                                              <p:pRg st="0" end="0"/>
                                            </p:txEl>
                                          </p:spTgt>
                                        </p:tgtEl>
                                        <p:attrNameLst>
                                          <p:attrName>style.visibility</p:attrName>
                                        </p:attrNameLst>
                                      </p:cBhvr>
                                      <p:to>
                                        <p:strVal val="visible"/>
                                      </p:to>
                                    </p:set>
                                    <p:anim calcmode="lin" valueType="num">
                                      <p:cBhvr additive="base">
                                        <p:cTn id="13"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6">
                                            <p:txEl>
                                              <p:pRg st="1" end="1"/>
                                            </p:txEl>
                                          </p:spTgt>
                                        </p:tgtEl>
                                        <p:attrNameLst>
                                          <p:attrName>style.visibility</p:attrName>
                                        </p:attrNameLst>
                                      </p:cBhvr>
                                      <p:to>
                                        <p:strVal val="visible"/>
                                      </p:to>
                                    </p:set>
                                    <p:anim calcmode="lin" valueType="num">
                                      <p:cBhvr additive="base">
                                        <p:cTn id="19"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7"/>
                                        </p:tgtEl>
                                        <p:attrNameLst>
                                          <p:attrName>style.visibility</p:attrName>
                                        </p:attrNameLst>
                                      </p:cBhvr>
                                      <p:to>
                                        <p:strVal val="visible"/>
                                      </p:to>
                                    </p:set>
                                    <p:anim calcmode="lin" valueType="num">
                                      <p:cBhvr additive="base">
                                        <p:cTn id="25" dur="500" fill="hold"/>
                                        <p:tgtEl>
                                          <p:spTgt spid="7"/>
                                        </p:tgtEl>
                                        <p:attrNameLst>
                                          <p:attrName>ppt_x</p:attrName>
                                        </p:attrNameLst>
                                      </p:cBhvr>
                                      <p:tavLst>
                                        <p:tav tm="0">
                                          <p:val>
                                            <p:strVal val="#ppt_x"/>
                                          </p:val>
                                        </p:tav>
                                        <p:tav tm="100000">
                                          <p:val>
                                            <p:strVal val="#ppt_x"/>
                                          </p:val>
                                        </p:tav>
                                      </p:tavLst>
                                    </p:anim>
                                    <p:anim calcmode="lin" valueType="num">
                                      <p:cBhvr additive="base">
                                        <p:cTn id="26"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8"/>
                                        </p:tgtEl>
                                        <p:attrNameLst>
                                          <p:attrName>style.visibility</p:attrName>
                                        </p:attrNameLst>
                                      </p:cBhvr>
                                      <p:to>
                                        <p:strVal val="visible"/>
                                      </p:to>
                                    </p:set>
                                    <p:anim calcmode="lin" valueType="num">
                                      <p:cBhvr additive="base">
                                        <p:cTn id="31" dur="500" fill="hold"/>
                                        <p:tgtEl>
                                          <p:spTgt spid="8"/>
                                        </p:tgtEl>
                                        <p:attrNameLst>
                                          <p:attrName>ppt_x</p:attrName>
                                        </p:attrNameLst>
                                      </p:cBhvr>
                                      <p:tavLst>
                                        <p:tav tm="0">
                                          <p:val>
                                            <p:strVal val="#ppt_x"/>
                                          </p:val>
                                        </p:tav>
                                        <p:tav tm="100000">
                                          <p:val>
                                            <p:strVal val="#ppt_x"/>
                                          </p:val>
                                        </p:tav>
                                      </p:tavLst>
                                    </p:anim>
                                    <p:anim calcmode="lin" valueType="num">
                                      <p:cBhvr additive="base">
                                        <p:cTn id="32"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081" name="Rectangle 3080">
            <a:extLst>
              <a:ext uri="{FF2B5EF4-FFF2-40B4-BE49-F238E27FC236}">
                <a16:creationId xmlns:a16="http://schemas.microsoft.com/office/drawing/2014/main" id="{79BB35BC-D5C2-4C8B-A22A-A71E619191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076" name="Picture 4" descr="I stand in awe of all that You are, Lord | Words to live by quotes,  Everyday quotes, Religious quotes">
            <a:extLst>
              <a:ext uri="{FF2B5EF4-FFF2-40B4-BE49-F238E27FC236}">
                <a16:creationId xmlns:a16="http://schemas.microsoft.com/office/drawing/2014/main" id="{AC55E787-1130-F658-E9A0-32BD5FFB04DC}"/>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10811"/>
          <a:stretch/>
        </p:blipFill>
        <p:spPr bwMode="auto">
          <a:xfrm>
            <a:off x="20" y="10"/>
            <a:ext cx="5243493" cy="6857990"/>
          </a:xfrm>
          <a:custGeom>
            <a:avLst/>
            <a:gdLst/>
            <a:ahLst/>
            <a:cxnLst/>
            <a:rect l="l" t="t" r="r" b="b"/>
            <a:pathLst>
              <a:path w="6116569" h="6879321">
                <a:moveTo>
                  <a:pt x="0" y="0"/>
                </a:moveTo>
                <a:lnTo>
                  <a:pt x="2935851" y="0"/>
                </a:lnTo>
                <a:cubicBezTo>
                  <a:pt x="3035710" y="10660"/>
                  <a:pt x="3138421" y="17767"/>
                  <a:pt x="3238280" y="31980"/>
                </a:cubicBezTo>
                <a:cubicBezTo>
                  <a:pt x="3817462" y="106602"/>
                  <a:pt x="3127009" y="277163"/>
                  <a:pt x="3660541" y="550772"/>
                </a:cubicBezTo>
                <a:cubicBezTo>
                  <a:pt x="3706191" y="575645"/>
                  <a:pt x="3757546" y="579199"/>
                  <a:pt x="3808902" y="589860"/>
                </a:cubicBezTo>
                <a:cubicBezTo>
                  <a:pt x="4008620" y="625393"/>
                  <a:pt x="4211192" y="618286"/>
                  <a:pt x="4413762" y="625393"/>
                </a:cubicBezTo>
                <a:cubicBezTo>
                  <a:pt x="4465118" y="628946"/>
                  <a:pt x="4525033" y="625393"/>
                  <a:pt x="4567830" y="721333"/>
                </a:cubicBezTo>
                <a:cubicBezTo>
                  <a:pt x="4425175" y="724888"/>
                  <a:pt x="4305344" y="731994"/>
                  <a:pt x="4171247" y="792401"/>
                </a:cubicBezTo>
                <a:cubicBezTo>
                  <a:pt x="4239722" y="859916"/>
                  <a:pt x="4322462" y="795955"/>
                  <a:pt x="4376671" y="842148"/>
                </a:cubicBezTo>
                <a:cubicBezTo>
                  <a:pt x="4428027" y="888342"/>
                  <a:pt x="4470824" y="891896"/>
                  <a:pt x="4527887" y="813722"/>
                </a:cubicBezTo>
                <a:cubicBezTo>
                  <a:pt x="4556417" y="774634"/>
                  <a:pt x="4604920" y="778187"/>
                  <a:pt x="4633452" y="799508"/>
                </a:cubicBezTo>
                <a:cubicBezTo>
                  <a:pt x="4781813" y="913216"/>
                  <a:pt x="4778960" y="909662"/>
                  <a:pt x="4947293" y="870576"/>
                </a:cubicBezTo>
                <a:cubicBezTo>
                  <a:pt x="5055712" y="845701"/>
                  <a:pt x="5166983" y="806615"/>
                  <a:pt x="5263988" y="820828"/>
                </a:cubicBezTo>
                <a:cubicBezTo>
                  <a:pt x="5275401" y="867022"/>
                  <a:pt x="5263988" y="888342"/>
                  <a:pt x="5249723" y="895449"/>
                </a:cubicBezTo>
                <a:cubicBezTo>
                  <a:pt x="5021475" y="1005604"/>
                  <a:pt x="4975825" y="1122864"/>
                  <a:pt x="4744723" y="1197485"/>
                </a:cubicBezTo>
                <a:cubicBezTo>
                  <a:pt x="4724751" y="1268552"/>
                  <a:pt x="4807491" y="1275660"/>
                  <a:pt x="4767548" y="1346727"/>
                </a:cubicBezTo>
                <a:cubicBezTo>
                  <a:pt x="4693367" y="1407134"/>
                  <a:pt x="4610627" y="1346727"/>
                  <a:pt x="4539299" y="1421348"/>
                </a:cubicBezTo>
                <a:cubicBezTo>
                  <a:pt x="4550712" y="1471094"/>
                  <a:pt x="4610627" y="1432008"/>
                  <a:pt x="4607773" y="1485309"/>
                </a:cubicBezTo>
                <a:cubicBezTo>
                  <a:pt x="4604920" y="1517288"/>
                  <a:pt x="4593508" y="1527948"/>
                  <a:pt x="4579242" y="1535055"/>
                </a:cubicBezTo>
                <a:cubicBezTo>
                  <a:pt x="4776107" y="1538608"/>
                  <a:pt x="5383820" y="1574142"/>
                  <a:pt x="5278255" y="1609676"/>
                </a:cubicBezTo>
                <a:cubicBezTo>
                  <a:pt x="5418057" y="1698511"/>
                  <a:pt x="5623481" y="1609676"/>
                  <a:pt x="5771843" y="1630997"/>
                </a:cubicBezTo>
                <a:cubicBezTo>
                  <a:pt x="5925911" y="1652316"/>
                  <a:pt x="6171278" y="1719830"/>
                  <a:pt x="6105656" y="1748257"/>
                </a:cubicBezTo>
                <a:cubicBezTo>
                  <a:pt x="6031475" y="1780238"/>
                  <a:pt x="5766136" y="2146235"/>
                  <a:pt x="5691955" y="2167555"/>
                </a:cubicBezTo>
                <a:cubicBezTo>
                  <a:pt x="5606362" y="2188875"/>
                  <a:pt x="5589243" y="2217302"/>
                  <a:pt x="5475118" y="2348776"/>
                </a:cubicBezTo>
                <a:cubicBezTo>
                  <a:pt x="5398085" y="2437610"/>
                  <a:pt x="5709074" y="2238623"/>
                  <a:pt x="5826051" y="2291922"/>
                </a:cubicBezTo>
                <a:cubicBezTo>
                  <a:pt x="5868848" y="2309690"/>
                  <a:pt x="5552153" y="2554872"/>
                  <a:pt x="5552153" y="2597513"/>
                </a:cubicBezTo>
                <a:cubicBezTo>
                  <a:pt x="5549300" y="2640153"/>
                  <a:pt x="5577831" y="2647260"/>
                  <a:pt x="5603508" y="2647260"/>
                </a:cubicBezTo>
                <a:cubicBezTo>
                  <a:pt x="5660571" y="2647260"/>
                  <a:pt x="5640599" y="2686346"/>
                  <a:pt x="5700515" y="2679240"/>
                </a:cubicBezTo>
                <a:cubicBezTo>
                  <a:pt x="5523622" y="2800055"/>
                  <a:pt x="5418057" y="2778734"/>
                  <a:pt x="5246870" y="2888889"/>
                </a:cubicBezTo>
                <a:cubicBezTo>
                  <a:pt x="5164130" y="2942189"/>
                  <a:pt x="4921615" y="3119857"/>
                  <a:pt x="4836022" y="3169605"/>
                </a:cubicBezTo>
                <a:cubicBezTo>
                  <a:pt x="4801785" y="3187371"/>
                  <a:pt x="4758988" y="3173158"/>
                  <a:pt x="4736163" y="3233565"/>
                </a:cubicBezTo>
                <a:cubicBezTo>
                  <a:pt x="4770400" y="3279759"/>
                  <a:pt x="4816050" y="3254885"/>
                  <a:pt x="4853141" y="3233565"/>
                </a:cubicBezTo>
                <a:cubicBezTo>
                  <a:pt x="4944440" y="3176711"/>
                  <a:pt x="4935881" y="3190925"/>
                  <a:pt x="4944440" y="3226459"/>
                </a:cubicBezTo>
                <a:cubicBezTo>
                  <a:pt x="4972972" y="3350827"/>
                  <a:pt x="5044300" y="3308186"/>
                  <a:pt x="5109921" y="3283313"/>
                </a:cubicBezTo>
                <a:cubicBezTo>
                  <a:pt x="5303932" y="3208692"/>
                  <a:pt x="5500797" y="3215799"/>
                  <a:pt x="5694809" y="3141178"/>
                </a:cubicBezTo>
                <a:cubicBezTo>
                  <a:pt x="5714781" y="3134070"/>
                  <a:pt x="5612068" y="3283313"/>
                  <a:pt x="5566419" y="3301079"/>
                </a:cubicBezTo>
                <a:cubicBezTo>
                  <a:pt x="5515063" y="3322399"/>
                  <a:pt x="5452294" y="3311739"/>
                  <a:pt x="5415203" y="3397020"/>
                </a:cubicBezTo>
                <a:cubicBezTo>
                  <a:pt x="5477972" y="3414787"/>
                  <a:pt x="5552153" y="3372147"/>
                  <a:pt x="5612068" y="3432554"/>
                </a:cubicBezTo>
                <a:cubicBezTo>
                  <a:pt x="5469413" y="3528494"/>
                  <a:pt x="5329610" y="3535601"/>
                  <a:pt x="5206927" y="3599562"/>
                </a:cubicBezTo>
                <a:cubicBezTo>
                  <a:pt x="5192661" y="3706163"/>
                  <a:pt x="5272548" y="3663523"/>
                  <a:pt x="5301079" y="3723930"/>
                </a:cubicBezTo>
                <a:cubicBezTo>
                  <a:pt x="5072830" y="3844745"/>
                  <a:pt x="4564977" y="4232062"/>
                  <a:pt x="4507915" y="4306683"/>
                </a:cubicBezTo>
                <a:cubicBezTo>
                  <a:pt x="4390937" y="4463031"/>
                  <a:pt x="3900202" y="4562525"/>
                  <a:pt x="3982942" y="4587399"/>
                </a:cubicBezTo>
                <a:cubicBezTo>
                  <a:pt x="4051417" y="4608719"/>
                  <a:pt x="4119891" y="4587399"/>
                  <a:pt x="4185513" y="4541205"/>
                </a:cubicBezTo>
                <a:cubicBezTo>
                  <a:pt x="4291078" y="4466584"/>
                  <a:pt x="5010062" y="4523438"/>
                  <a:pt x="5212633" y="4455924"/>
                </a:cubicBezTo>
                <a:cubicBezTo>
                  <a:pt x="5241164" y="4445264"/>
                  <a:pt x="5283960" y="4409730"/>
                  <a:pt x="5312492" y="4473691"/>
                </a:cubicBezTo>
                <a:cubicBezTo>
                  <a:pt x="5098508" y="4704659"/>
                  <a:pt x="4833169" y="4654913"/>
                  <a:pt x="4596361" y="4818368"/>
                </a:cubicBezTo>
                <a:cubicBezTo>
                  <a:pt x="4684807" y="4917861"/>
                  <a:pt x="4776107" y="4907202"/>
                  <a:pt x="4873113" y="4885882"/>
                </a:cubicBezTo>
                <a:cubicBezTo>
                  <a:pt x="4895938" y="4878775"/>
                  <a:pt x="4930175" y="4871668"/>
                  <a:pt x="4935881" y="4914309"/>
                </a:cubicBezTo>
                <a:cubicBezTo>
                  <a:pt x="4941587" y="4967609"/>
                  <a:pt x="4898790" y="4978270"/>
                  <a:pt x="4873113" y="5003143"/>
                </a:cubicBezTo>
                <a:cubicBezTo>
                  <a:pt x="4833169" y="5038676"/>
                  <a:pt x="4773254" y="4999590"/>
                  <a:pt x="4721898" y="5095530"/>
                </a:cubicBezTo>
                <a:cubicBezTo>
                  <a:pt x="4873113" y="5067104"/>
                  <a:pt x="4998650" y="5020910"/>
                  <a:pt x="5132745" y="4949842"/>
                </a:cubicBezTo>
                <a:cubicBezTo>
                  <a:pt x="5121333" y="5006696"/>
                  <a:pt x="5081390" y="5035123"/>
                  <a:pt x="5101362" y="5081317"/>
                </a:cubicBezTo>
                <a:cubicBezTo>
                  <a:pt x="5118480" y="5116850"/>
                  <a:pt x="5164130" y="5131063"/>
                  <a:pt x="5138452" y="5198578"/>
                </a:cubicBezTo>
                <a:cubicBezTo>
                  <a:pt x="5067125" y="5273199"/>
                  <a:pt x="4967265" y="5258986"/>
                  <a:pt x="4904497" y="5362033"/>
                </a:cubicBezTo>
                <a:cubicBezTo>
                  <a:pt x="4818903" y="5507721"/>
                  <a:pt x="4684807" y="5564575"/>
                  <a:pt x="4579242" y="5674729"/>
                </a:cubicBezTo>
                <a:cubicBezTo>
                  <a:pt x="4545005" y="5713816"/>
                  <a:pt x="4313903" y="5841738"/>
                  <a:pt x="4253988" y="5884379"/>
                </a:cubicBezTo>
                <a:cubicBezTo>
                  <a:pt x="4168395" y="5944786"/>
                  <a:pt x="4071389" y="5966106"/>
                  <a:pt x="3985795" y="6069153"/>
                </a:cubicBezTo>
                <a:cubicBezTo>
                  <a:pt x="4065682" y="6086921"/>
                  <a:pt x="4134157" y="5990979"/>
                  <a:pt x="4231163" y="6030066"/>
                </a:cubicBezTo>
                <a:cubicBezTo>
                  <a:pt x="4074242" y="6133114"/>
                  <a:pt x="3931586" y="6182861"/>
                  <a:pt x="3814609" y="6317889"/>
                </a:cubicBezTo>
                <a:cubicBezTo>
                  <a:pt x="3800343" y="6335656"/>
                  <a:pt x="3771812" y="6332102"/>
                  <a:pt x="3751840" y="6339209"/>
                </a:cubicBezTo>
                <a:cubicBezTo>
                  <a:pt x="3529298" y="6406723"/>
                  <a:pt x="3309608" y="6467130"/>
                  <a:pt x="3089919" y="6563071"/>
                </a:cubicBezTo>
                <a:cubicBezTo>
                  <a:pt x="3041416" y="6584392"/>
                  <a:pt x="2955823" y="6595052"/>
                  <a:pt x="2961529" y="6662566"/>
                </a:cubicBezTo>
                <a:cubicBezTo>
                  <a:pt x="2972941" y="6765613"/>
                  <a:pt x="3055681" y="6687439"/>
                  <a:pt x="3107038" y="6673226"/>
                </a:cubicBezTo>
                <a:cubicBezTo>
                  <a:pt x="3269664" y="6634138"/>
                  <a:pt x="3432292" y="6570178"/>
                  <a:pt x="3594919" y="6591499"/>
                </a:cubicBezTo>
                <a:cubicBezTo>
                  <a:pt x="3483648" y="6637693"/>
                  <a:pt x="3372376" y="6680332"/>
                  <a:pt x="3261106" y="6726527"/>
                </a:cubicBezTo>
                <a:cubicBezTo>
                  <a:pt x="3386642" y="6705206"/>
                  <a:pt x="3495061" y="6786934"/>
                  <a:pt x="3620597" y="6740740"/>
                </a:cubicBezTo>
                <a:cubicBezTo>
                  <a:pt x="3660541" y="6726527"/>
                  <a:pt x="3700484" y="6765613"/>
                  <a:pt x="3703337" y="6826020"/>
                </a:cubicBezTo>
                <a:cubicBezTo>
                  <a:pt x="3706191" y="6847340"/>
                  <a:pt x="3700484" y="6865108"/>
                  <a:pt x="3689072" y="6879321"/>
                </a:cubicBezTo>
                <a:lnTo>
                  <a:pt x="0" y="6879321"/>
                </a:lnTo>
                <a:close/>
              </a:path>
            </a:pathLst>
          </a:custGeom>
          <a:noFill/>
          <a:extLst>
            <a:ext uri="{909E8E84-426E-40DD-AFC4-6F175D3DCCD1}">
              <a14:hiddenFill xmlns:a14="http://schemas.microsoft.com/office/drawing/2010/main">
                <a:solidFill>
                  <a:srgbClr val="FFFFFF"/>
                </a:solidFill>
              </a14:hiddenFill>
            </a:ext>
          </a:extLst>
        </p:spPr>
      </p:pic>
      <p:sp>
        <p:nvSpPr>
          <p:cNvPr id="3" name="TextBox 2">
            <a:extLst>
              <a:ext uri="{FF2B5EF4-FFF2-40B4-BE49-F238E27FC236}">
                <a16:creationId xmlns:a16="http://schemas.microsoft.com/office/drawing/2014/main" id="{1FEC2B27-87F6-F280-C4D0-A580F16CC3A1}"/>
              </a:ext>
            </a:extLst>
          </p:cNvPr>
          <p:cNvSpPr txBox="1"/>
          <p:nvPr/>
        </p:nvSpPr>
        <p:spPr>
          <a:xfrm>
            <a:off x="3971925" y="304472"/>
            <a:ext cx="7915275" cy="5996316"/>
          </a:xfrm>
          <a:prstGeom prst="rect">
            <a:avLst/>
          </a:prstGeom>
        </p:spPr>
        <p:txBody>
          <a:bodyPr vert="horz" lIns="91440" tIns="45720" rIns="91440" bIns="45720" rtlCol="0">
            <a:noAutofit/>
          </a:bodyPr>
          <a:lstStyle/>
          <a:p>
            <a:pPr marL="1371600" marR="0">
              <a:lnSpc>
                <a:spcPct val="90000"/>
              </a:lnSpc>
              <a:spcBef>
                <a:spcPts val="0"/>
              </a:spcBef>
              <a:spcAft>
                <a:spcPts val="0"/>
              </a:spcAft>
            </a:pPr>
            <a:r>
              <a:rPr lang="en-US" sz="3200" dirty="0">
                <a:effectLst/>
              </a:rPr>
              <a:t>“You are beautiful beyond description,</a:t>
            </a:r>
          </a:p>
          <a:p>
            <a:pPr marL="1371600" marR="0">
              <a:lnSpc>
                <a:spcPct val="90000"/>
              </a:lnSpc>
              <a:spcBef>
                <a:spcPts val="0"/>
              </a:spcBef>
              <a:spcAft>
                <a:spcPts val="0"/>
              </a:spcAft>
            </a:pPr>
            <a:r>
              <a:rPr lang="en-US" sz="3200" dirty="0">
                <a:effectLst/>
              </a:rPr>
              <a:t>Too marvelous for words,</a:t>
            </a:r>
          </a:p>
          <a:p>
            <a:pPr marL="1371600" marR="0">
              <a:lnSpc>
                <a:spcPct val="90000"/>
              </a:lnSpc>
              <a:spcBef>
                <a:spcPts val="0"/>
              </a:spcBef>
              <a:spcAft>
                <a:spcPts val="0"/>
              </a:spcAft>
            </a:pPr>
            <a:r>
              <a:rPr lang="en-US" sz="3200" dirty="0">
                <a:effectLst/>
              </a:rPr>
              <a:t>Too wonderful for comprehension,</a:t>
            </a:r>
          </a:p>
          <a:p>
            <a:pPr marL="1371600" marR="0">
              <a:lnSpc>
                <a:spcPct val="90000"/>
              </a:lnSpc>
              <a:spcBef>
                <a:spcPts val="0"/>
              </a:spcBef>
              <a:spcAft>
                <a:spcPts val="0"/>
              </a:spcAft>
            </a:pPr>
            <a:r>
              <a:rPr lang="en-US" sz="3200" dirty="0">
                <a:effectLst/>
              </a:rPr>
              <a:t>Like nothing ever seen or heard.</a:t>
            </a:r>
          </a:p>
          <a:p>
            <a:pPr marL="1371600" marR="0">
              <a:lnSpc>
                <a:spcPct val="90000"/>
              </a:lnSpc>
              <a:spcBef>
                <a:spcPts val="0"/>
              </a:spcBef>
              <a:spcAft>
                <a:spcPts val="0"/>
              </a:spcAft>
            </a:pPr>
            <a:r>
              <a:rPr lang="en-US" sz="3200" dirty="0">
                <a:effectLst/>
              </a:rPr>
              <a:t>Who can grasp Your infinite wisdom,</a:t>
            </a:r>
          </a:p>
          <a:p>
            <a:pPr marL="1371600" marR="0">
              <a:lnSpc>
                <a:spcPct val="90000"/>
              </a:lnSpc>
              <a:spcBef>
                <a:spcPts val="0"/>
              </a:spcBef>
              <a:spcAft>
                <a:spcPts val="0"/>
              </a:spcAft>
            </a:pPr>
            <a:r>
              <a:rPr lang="en-US" sz="3200" dirty="0">
                <a:effectLst/>
              </a:rPr>
              <a:t>Who can fathom the depths of Your love?</a:t>
            </a:r>
          </a:p>
          <a:p>
            <a:pPr marL="1371600" marR="0">
              <a:lnSpc>
                <a:spcPct val="90000"/>
              </a:lnSpc>
              <a:spcBef>
                <a:spcPts val="0"/>
              </a:spcBef>
              <a:spcAft>
                <a:spcPts val="0"/>
              </a:spcAft>
            </a:pPr>
            <a:r>
              <a:rPr lang="en-US" sz="3200" dirty="0">
                <a:effectLst/>
              </a:rPr>
              <a:t>You are beautiful beyond description,</a:t>
            </a:r>
          </a:p>
          <a:p>
            <a:pPr marL="1371600" marR="0">
              <a:lnSpc>
                <a:spcPct val="90000"/>
              </a:lnSpc>
              <a:spcBef>
                <a:spcPts val="0"/>
              </a:spcBef>
              <a:spcAft>
                <a:spcPts val="0"/>
              </a:spcAft>
            </a:pPr>
            <a:r>
              <a:rPr lang="en-US" sz="3200" dirty="0">
                <a:effectLst/>
              </a:rPr>
              <a:t>Majesty enthroned above.</a:t>
            </a:r>
          </a:p>
          <a:p>
            <a:pPr marL="1371600" marR="0">
              <a:lnSpc>
                <a:spcPct val="90000"/>
              </a:lnSpc>
              <a:spcBef>
                <a:spcPts val="0"/>
              </a:spcBef>
              <a:spcAft>
                <a:spcPts val="0"/>
              </a:spcAft>
            </a:pPr>
            <a:r>
              <a:rPr lang="en-US" sz="3200" dirty="0">
                <a:effectLst/>
              </a:rPr>
              <a:t>And I stand, I stand in awe of You.</a:t>
            </a:r>
          </a:p>
          <a:p>
            <a:pPr marL="1371600" marR="0">
              <a:lnSpc>
                <a:spcPct val="90000"/>
              </a:lnSpc>
              <a:spcBef>
                <a:spcPts val="0"/>
              </a:spcBef>
              <a:spcAft>
                <a:spcPts val="0"/>
              </a:spcAft>
            </a:pPr>
            <a:r>
              <a:rPr lang="en-US" sz="3200" dirty="0">
                <a:effectLst/>
              </a:rPr>
              <a:t>I stand, I stand in awe of You.</a:t>
            </a:r>
          </a:p>
          <a:p>
            <a:pPr marL="1371600" marR="0">
              <a:lnSpc>
                <a:spcPct val="90000"/>
              </a:lnSpc>
              <a:spcBef>
                <a:spcPts val="0"/>
              </a:spcBef>
              <a:spcAft>
                <a:spcPts val="0"/>
              </a:spcAft>
            </a:pPr>
            <a:r>
              <a:rPr lang="en-US" sz="3200" dirty="0">
                <a:effectLst/>
              </a:rPr>
              <a:t>Holy God, to whom all praise is due,</a:t>
            </a:r>
          </a:p>
          <a:p>
            <a:pPr marL="1371600" marR="0">
              <a:lnSpc>
                <a:spcPct val="90000"/>
              </a:lnSpc>
              <a:spcBef>
                <a:spcPts val="0"/>
              </a:spcBef>
              <a:spcAft>
                <a:spcPts val="0"/>
              </a:spcAft>
            </a:pPr>
            <a:r>
              <a:rPr lang="en-US" sz="3200" dirty="0">
                <a:effectLst/>
              </a:rPr>
              <a:t>I stand in awe of You.”</a:t>
            </a:r>
          </a:p>
        </p:txBody>
      </p:sp>
    </p:spTree>
    <p:extLst>
      <p:ext uri="{BB962C8B-B14F-4D97-AF65-F5344CB8AC3E}">
        <p14:creationId xmlns:p14="http://schemas.microsoft.com/office/powerpoint/2010/main" val="124955164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83</TotalTime>
  <Words>602</Words>
  <Application>Microsoft Macintosh PowerPoint</Application>
  <PresentationFormat>Widescreen</PresentationFormat>
  <Paragraphs>44</Paragraphs>
  <Slides>9</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9</vt:i4>
      </vt:variant>
    </vt:vector>
  </HeadingPairs>
  <TitlesOfParts>
    <vt:vector size="16" baseType="lpstr">
      <vt:lpstr>Arial</vt:lpstr>
      <vt:lpstr>Bookman Old Style</vt:lpstr>
      <vt:lpstr>Calibri</vt:lpstr>
      <vt:lpstr>Calibri Light</vt:lpstr>
      <vt:lpstr>Cooper Black</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Gregory King</dc:creator>
  <cp:lastModifiedBy>Gregory King</cp:lastModifiedBy>
  <cp:revision>3</cp:revision>
  <dcterms:created xsi:type="dcterms:W3CDTF">2023-01-30T20:46:25Z</dcterms:created>
  <dcterms:modified xsi:type="dcterms:W3CDTF">2023-01-31T01:30:02Z</dcterms:modified>
</cp:coreProperties>
</file>