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35"/>
    <p:restoredTop sz="94713"/>
  </p:normalViewPr>
  <p:slideViewPr>
    <p:cSldViewPr snapToGrid="0">
      <p:cViewPr varScale="1">
        <p:scale>
          <a:sx n="108" d="100"/>
          <a:sy n="108" d="100"/>
        </p:scale>
        <p:origin x="5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52372-83B5-9920-DF36-02CAD26524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35F405-C5E7-AE61-9522-E531B89EC6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C3AFC9-55F4-1E13-9F0E-56BFDF0EAA12}"/>
              </a:ext>
            </a:extLst>
          </p:cNvPr>
          <p:cNvSpPr>
            <a:spLocks noGrp="1"/>
          </p:cNvSpPr>
          <p:nvPr>
            <p:ph type="dt" sz="half" idx="10"/>
          </p:nvPr>
        </p:nvSpPr>
        <p:spPr/>
        <p:txBody>
          <a:bodyPr/>
          <a:lstStyle/>
          <a:p>
            <a:fld id="{437EF8F7-B2E5-6E44-A214-748037E86E15}" type="datetimeFigureOut">
              <a:rPr lang="en-US" smtClean="0"/>
              <a:t>2/17/23</a:t>
            </a:fld>
            <a:endParaRPr lang="en-US"/>
          </a:p>
        </p:txBody>
      </p:sp>
      <p:sp>
        <p:nvSpPr>
          <p:cNvPr id="5" name="Footer Placeholder 4">
            <a:extLst>
              <a:ext uri="{FF2B5EF4-FFF2-40B4-BE49-F238E27FC236}">
                <a16:creationId xmlns:a16="http://schemas.microsoft.com/office/drawing/2014/main" id="{A0135449-259D-6EE2-EC14-4CD3ED09F4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4FC6F2-E1ED-7C30-43D7-EA164A3031C0}"/>
              </a:ext>
            </a:extLst>
          </p:cNvPr>
          <p:cNvSpPr>
            <a:spLocks noGrp="1"/>
          </p:cNvSpPr>
          <p:nvPr>
            <p:ph type="sldNum" sz="quarter" idx="12"/>
          </p:nvPr>
        </p:nvSpPr>
        <p:spPr/>
        <p:txBody>
          <a:bodyPr/>
          <a:lstStyle/>
          <a:p>
            <a:fld id="{83399457-ECAC-374A-A074-584E1BA45B1D}" type="slidenum">
              <a:rPr lang="en-US" smtClean="0"/>
              <a:t>‹#›</a:t>
            </a:fld>
            <a:endParaRPr lang="en-US"/>
          </a:p>
        </p:txBody>
      </p:sp>
    </p:spTree>
    <p:extLst>
      <p:ext uri="{BB962C8B-B14F-4D97-AF65-F5344CB8AC3E}">
        <p14:creationId xmlns:p14="http://schemas.microsoft.com/office/powerpoint/2010/main" val="2318876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D9C54-FF0E-80B8-CE14-B82CDD07D4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11837F-FBAB-DDC3-182B-83AA9EAF38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F0309C-80F2-79E6-5501-08809808244F}"/>
              </a:ext>
            </a:extLst>
          </p:cNvPr>
          <p:cNvSpPr>
            <a:spLocks noGrp="1"/>
          </p:cNvSpPr>
          <p:nvPr>
            <p:ph type="dt" sz="half" idx="10"/>
          </p:nvPr>
        </p:nvSpPr>
        <p:spPr/>
        <p:txBody>
          <a:bodyPr/>
          <a:lstStyle/>
          <a:p>
            <a:fld id="{437EF8F7-B2E5-6E44-A214-748037E86E15}" type="datetimeFigureOut">
              <a:rPr lang="en-US" smtClean="0"/>
              <a:t>2/17/23</a:t>
            </a:fld>
            <a:endParaRPr lang="en-US"/>
          </a:p>
        </p:txBody>
      </p:sp>
      <p:sp>
        <p:nvSpPr>
          <p:cNvPr id="5" name="Footer Placeholder 4">
            <a:extLst>
              <a:ext uri="{FF2B5EF4-FFF2-40B4-BE49-F238E27FC236}">
                <a16:creationId xmlns:a16="http://schemas.microsoft.com/office/drawing/2014/main" id="{A4E62EEA-A8F4-F071-3C61-8646063EA1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34EA4B-89DD-A408-C87C-00256CFA18B9}"/>
              </a:ext>
            </a:extLst>
          </p:cNvPr>
          <p:cNvSpPr>
            <a:spLocks noGrp="1"/>
          </p:cNvSpPr>
          <p:nvPr>
            <p:ph type="sldNum" sz="quarter" idx="12"/>
          </p:nvPr>
        </p:nvSpPr>
        <p:spPr/>
        <p:txBody>
          <a:bodyPr/>
          <a:lstStyle/>
          <a:p>
            <a:fld id="{83399457-ECAC-374A-A074-584E1BA45B1D}" type="slidenum">
              <a:rPr lang="en-US" smtClean="0"/>
              <a:t>‹#›</a:t>
            </a:fld>
            <a:endParaRPr lang="en-US"/>
          </a:p>
        </p:txBody>
      </p:sp>
    </p:spTree>
    <p:extLst>
      <p:ext uri="{BB962C8B-B14F-4D97-AF65-F5344CB8AC3E}">
        <p14:creationId xmlns:p14="http://schemas.microsoft.com/office/powerpoint/2010/main" val="3336081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973134-8ABD-90E6-7153-1AD3C861F8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53495C-555F-B742-B2A9-8155B0BE7C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2B46F4-CA41-A0DD-A75E-58A439DAE4A4}"/>
              </a:ext>
            </a:extLst>
          </p:cNvPr>
          <p:cNvSpPr>
            <a:spLocks noGrp="1"/>
          </p:cNvSpPr>
          <p:nvPr>
            <p:ph type="dt" sz="half" idx="10"/>
          </p:nvPr>
        </p:nvSpPr>
        <p:spPr/>
        <p:txBody>
          <a:bodyPr/>
          <a:lstStyle/>
          <a:p>
            <a:fld id="{437EF8F7-B2E5-6E44-A214-748037E86E15}" type="datetimeFigureOut">
              <a:rPr lang="en-US" smtClean="0"/>
              <a:t>2/17/23</a:t>
            </a:fld>
            <a:endParaRPr lang="en-US"/>
          </a:p>
        </p:txBody>
      </p:sp>
      <p:sp>
        <p:nvSpPr>
          <p:cNvPr id="5" name="Footer Placeholder 4">
            <a:extLst>
              <a:ext uri="{FF2B5EF4-FFF2-40B4-BE49-F238E27FC236}">
                <a16:creationId xmlns:a16="http://schemas.microsoft.com/office/drawing/2014/main" id="{DC4B2B8B-B9E6-DA97-44ED-2E0857B961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98FD9-213F-260A-9F70-4B544716C795}"/>
              </a:ext>
            </a:extLst>
          </p:cNvPr>
          <p:cNvSpPr>
            <a:spLocks noGrp="1"/>
          </p:cNvSpPr>
          <p:nvPr>
            <p:ph type="sldNum" sz="quarter" idx="12"/>
          </p:nvPr>
        </p:nvSpPr>
        <p:spPr/>
        <p:txBody>
          <a:bodyPr/>
          <a:lstStyle/>
          <a:p>
            <a:fld id="{83399457-ECAC-374A-A074-584E1BA45B1D}" type="slidenum">
              <a:rPr lang="en-US" smtClean="0"/>
              <a:t>‹#›</a:t>
            </a:fld>
            <a:endParaRPr lang="en-US"/>
          </a:p>
        </p:txBody>
      </p:sp>
    </p:spTree>
    <p:extLst>
      <p:ext uri="{BB962C8B-B14F-4D97-AF65-F5344CB8AC3E}">
        <p14:creationId xmlns:p14="http://schemas.microsoft.com/office/powerpoint/2010/main" val="19122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1DD29-3E41-5FE8-288C-E7E52A16DA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F96443-28E3-92BE-919F-DC0C513186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530195-DB50-2B07-4240-DD7D8DCD41A3}"/>
              </a:ext>
            </a:extLst>
          </p:cNvPr>
          <p:cNvSpPr>
            <a:spLocks noGrp="1"/>
          </p:cNvSpPr>
          <p:nvPr>
            <p:ph type="dt" sz="half" idx="10"/>
          </p:nvPr>
        </p:nvSpPr>
        <p:spPr/>
        <p:txBody>
          <a:bodyPr/>
          <a:lstStyle/>
          <a:p>
            <a:fld id="{437EF8F7-B2E5-6E44-A214-748037E86E15}" type="datetimeFigureOut">
              <a:rPr lang="en-US" smtClean="0"/>
              <a:t>2/17/23</a:t>
            </a:fld>
            <a:endParaRPr lang="en-US"/>
          </a:p>
        </p:txBody>
      </p:sp>
      <p:sp>
        <p:nvSpPr>
          <p:cNvPr id="5" name="Footer Placeholder 4">
            <a:extLst>
              <a:ext uri="{FF2B5EF4-FFF2-40B4-BE49-F238E27FC236}">
                <a16:creationId xmlns:a16="http://schemas.microsoft.com/office/drawing/2014/main" id="{556DA7AD-1B87-F8CF-0005-59CC8FEE33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DC1FED-26D3-4497-80CF-F43478CC6D03}"/>
              </a:ext>
            </a:extLst>
          </p:cNvPr>
          <p:cNvSpPr>
            <a:spLocks noGrp="1"/>
          </p:cNvSpPr>
          <p:nvPr>
            <p:ph type="sldNum" sz="quarter" idx="12"/>
          </p:nvPr>
        </p:nvSpPr>
        <p:spPr/>
        <p:txBody>
          <a:bodyPr/>
          <a:lstStyle/>
          <a:p>
            <a:fld id="{83399457-ECAC-374A-A074-584E1BA45B1D}" type="slidenum">
              <a:rPr lang="en-US" smtClean="0"/>
              <a:t>‹#›</a:t>
            </a:fld>
            <a:endParaRPr lang="en-US"/>
          </a:p>
        </p:txBody>
      </p:sp>
    </p:spTree>
    <p:extLst>
      <p:ext uri="{BB962C8B-B14F-4D97-AF65-F5344CB8AC3E}">
        <p14:creationId xmlns:p14="http://schemas.microsoft.com/office/powerpoint/2010/main" val="2893962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03356-4536-19BC-B765-E36A253F52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864BAD-667C-A0AF-40F3-85AEDB3601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8007D6-4685-5E4F-9C47-54361DDF9941}"/>
              </a:ext>
            </a:extLst>
          </p:cNvPr>
          <p:cNvSpPr>
            <a:spLocks noGrp="1"/>
          </p:cNvSpPr>
          <p:nvPr>
            <p:ph type="dt" sz="half" idx="10"/>
          </p:nvPr>
        </p:nvSpPr>
        <p:spPr/>
        <p:txBody>
          <a:bodyPr/>
          <a:lstStyle/>
          <a:p>
            <a:fld id="{437EF8F7-B2E5-6E44-A214-748037E86E15}" type="datetimeFigureOut">
              <a:rPr lang="en-US" smtClean="0"/>
              <a:t>2/17/23</a:t>
            </a:fld>
            <a:endParaRPr lang="en-US"/>
          </a:p>
        </p:txBody>
      </p:sp>
      <p:sp>
        <p:nvSpPr>
          <p:cNvPr id="5" name="Footer Placeholder 4">
            <a:extLst>
              <a:ext uri="{FF2B5EF4-FFF2-40B4-BE49-F238E27FC236}">
                <a16:creationId xmlns:a16="http://schemas.microsoft.com/office/drawing/2014/main" id="{EF6A4EBE-417B-FE51-E433-83AFA730B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25E363-485D-9FD7-C628-CE8F2760361D}"/>
              </a:ext>
            </a:extLst>
          </p:cNvPr>
          <p:cNvSpPr>
            <a:spLocks noGrp="1"/>
          </p:cNvSpPr>
          <p:nvPr>
            <p:ph type="sldNum" sz="quarter" idx="12"/>
          </p:nvPr>
        </p:nvSpPr>
        <p:spPr/>
        <p:txBody>
          <a:bodyPr/>
          <a:lstStyle/>
          <a:p>
            <a:fld id="{83399457-ECAC-374A-A074-584E1BA45B1D}" type="slidenum">
              <a:rPr lang="en-US" smtClean="0"/>
              <a:t>‹#›</a:t>
            </a:fld>
            <a:endParaRPr lang="en-US"/>
          </a:p>
        </p:txBody>
      </p:sp>
    </p:spTree>
    <p:extLst>
      <p:ext uri="{BB962C8B-B14F-4D97-AF65-F5344CB8AC3E}">
        <p14:creationId xmlns:p14="http://schemas.microsoft.com/office/powerpoint/2010/main" val="385036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5BB46-40D2-95C9-941D-D109A3AE98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9CACEB-1FB1-2160-7089-2B8C62A956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184C71-9773-EDD8-9C2A-0EC821048C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9FF707-2EB1-3637-CA78-100FF5BED029}"/>
              </a:ext>
            </a:extLst>
          </p:cNvPr>
          <p:cNvSpPr>
            <a:spLocks noGrp="1"/>
          </p:cNvSpPr>
          <p:nvPr>
            <p:ph type="dt" sz="half" idx="10"/>
          </p:nvPr>
        </p:nvSpPr>
        <p:spPr/>
        <p:txBody>
          <a:bodyPr/>
          <a:lstStyle/>
          <a:p>
            <a:fld id="{437EF8F7-B2E5-6E44-A214-748037E86E15}" type="datetimeFigureOut">
              <a:rPr lang="en-US" smtClean="0"/>
              <a:t>2/17/23</a:t>
            </a:fld>
            <a:endParaRPr lang="en-US"/>
          </a:p>
        </p:txBody>
      </p:sp>
      <p:sp>
        <p:nvSpPr>
          <p:cNvPr id="6" name="Footer Placeholder 5">
            <a:extLst>
              <a:ext uri="{FF2B5EF4-FFF2-40B4-BE49-F238E27FC236}">
                <a16:creationId xmlns:a16="http://schemas.microsoft.com/office/drawing/2014/main" id="{98F3B8CA-155C-AB18-86C6-7B28BFBC0E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64C83A-1855-74B8-675E-B7F22F297C2F}"/>
              </a:ext>
            </a:extLst>
          </p:cNvPr>
          <p:cNvSpPr>
            <a:spLocks noGrp="1"/>
          </p:cNvSpPr>
          <p:nvPr>
            <p:ph type="sldNum" sz="quarter" idx="12"/>
          </p:nvPr>
        </p:nvSpPr>
        <p:spPr/>
        <p:txBody>
          <a:bodyPr/>
          <a:lstStyle/>
          <a:p>
            <a:fld id="{83399457-ECAC-374A-A074-584E1BA45B1D}" type="slidenum">
              <a:rPr lang="en-US" smtClean="0"/>
              <a:t>‹#›</a:t>
            </a:fld>
            <a:endParaRPr lang="en-US"/>
          </a:p>
        </p:txBody>
      </p:sp>
    </p:spTree>
    <p:extLst>
      <p:ext uri="{BB962C8B-B14F-4D97-AF65-F5344CB8AC3E}">
        <p14:creationId xmlns:p14="http://schemas.microsoft.com/office/powerpoint/2010/main" val="4018784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B72B-83E1-AD5A-4097-663D0F9FA9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99AC01-A7BF-D019-C552-316E0D88A4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57F251-4F9F-FD87-09A7-343773D7B1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D76757-AC82-E900-42DB-AE98674175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212DAF-A440-AB28-7C77-D023446AC6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6370C4-3B58-4A2F-9F3D-6FB559DA958D}"/>
              </a:ext>
            </a:extLst>
          </p:cNvPr>
          <p:cNvSpPr>
            <a:spLocks noGrp="1"/>
          </p:cNvSpPr>
          <p:nvPr>
            <p:ph type="dt" sz="half" idx="10"/>
          </p:nvPr>
        </p:nvSpPr>
        <p:spPr/>
        <p:txBody>
          <a:bodyPr/>
          <a:lstStyle/>
          <a:p>
            <a:fld id="{437EF8F7-B2E5-6E44-A214-748037E86E15}" type="datetimeFigureOut">
              <a:rPr lang="en-US" smtClean="0"/>
              <a:t>2/17/23</a:t>
            </a:fld>
            <a:endParaRPr lang="en-US"/>
          </a:p>
        </p:txBody>
      </p:sp>
      <p:sp>
        <p:nvSpPr>
          <p:cNvPr id="8" name="Footer Placeholder 7">
            <a:extLst>
              <a:ext uri="{FF2B5EF4-FFF2-40B4-BE49-F238E27FC236}">
                <a16:creationId xmlns:a16="http://schemas.microsoft.com/office/drawing/2014/main" id="{E5D5B71C-0A83-08A4-5C3F-21BA3D8318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BF10A2-3641-A7FA-A14E-3AE1191B6183}"/>
              </a:ext>
            </a:extLst>
          </p:cNvPr>
          <p:cNvSpPr>
            <a:spLocks noGrp="1"/>
          </p:cNvSpPr>
          <p:nvPr>
            <p:ph type="sldNum" sz="quarter" idx="12"/>
          </p:nvPr>
        </p:nvSpPr>
        <p:spPr/>
        <p:txBody>
          <a:bodyPr/>
          <a:lstStyle/>
          <a:p>
            <a:fld id="{83399457-ECAC-374A-A074-584E1BA45B1D}" type="slidenum">
              <a:rPr lang="en-US" smtClean="0"/>
              <a:t>‹#›</a:t>
            </a:fld>
            <a:endParaRPr lang="en-US"/>
          </a:p>
        </p:txBody>
      </p:sp>
    </p:spTree>
    <p:extLst>
      <p:ext uri="{BB962C8B-B14F-4D97-AF65-F5344CB8AC3E}">
        <p14:creationId xmlns:p14="http://schemas.microsoft.com/office/powerpoint/2010/main" val="2971939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6E72C-3C7B-F13A-8D18-BCA5A920F5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1CD235-6AE4-F6F3-0EFD-471596279AFD}"/>
              </a:ext>
            </a:extLst>
          </p:cNvPr>
          <p:cNvSpPr>
            <a:spLocks noGrp="1"/>
          </p:cNvSpPr>
          <p:nvPr>
            <p:ph type="dt" sz="half" idx="10"/>
          </p:nvPr>
        </p:nvSpPr>
        <p:spPr/>
        <p:txBody>
          <a:bodyPr/>
          <a:lstStyle/>
          <a:p>
            <a:fld id="{437EF8F7-B2E5-6E44-A214-748037E86E15}" type="datetimeFigureOut">
              <a:rPr lang="en-US" smtClean="0"/>
              <a:t>2/17/23</a:t>
            </a:fld>
            <a:endParaRPr lang="en-US"/>
          </a:p>
        </p:txBody>
      </p:sp>
      <p:sp>
        <p:nvSpPr>
          <p:cNvPr id="4" name="Footer Placeholder 3">
            <a:extLst>
              <a:ext uri="{FF2B5EF4-FFF2-40B4-BE49-F238E27FC236}">
                <a16:creationId xmlns:a16="http://schemas.microsoft.com/office/drawing/2014/main" id="{53CA5F5E-1249-A8CF-8499-79653E2578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3DE8BC-7F03-71C6-A127-B613AEB4BE6F}"/>
              </a:ext>
            </a:extLst>
          </p:cNvPr>
          <p:cNvSpPr>
            <a:spLocks noGrp="1"/>
          </p:cNvSpPr>
          <p:nvPr>
            <p:ph type="sldNum" sz="quarter" idx="12"/>
          </p:nvPr>
        </p:nvSpPr>
        <p:spPr/>
        <p:txBody>
          <a:bodyPr/>
          <a:lstStyle/>
          <a:p>
            <a:fld id="{83399457-ECAC-374A-A074-584E1BA45B1D}" type="slidenum">
              <a:rPr lang="en-US" smtClean="0"/>
              <a:t>‹#›</a:t>
            </a:fld>
            <a:endParaRPr lang="en-US"/>
          </a:p>
        </p:txBody>
      </p:sp>
    </p:spTree>
    <p:extLst>
      <p:ext uri="{BB962C8B-B14F-4D97-AF65-F5344CB8AC3E}">
        <p14:creationId xmlns:p14="http://schemas.microsoft.com/office/powerpoint/2010/main" val="941120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432C27-2A65-FBD0-7434-A87F7ABFD04E}"/>
              </a:ext>
            </a:extLst>
          </p:cNvPr>
          <p:cNvSpPr>
            <a:spLocks noGrp="1"/>
          </p:cNvSpPr>
          <p:nvPr>
            <p:ph type="dt" sz="half" idx="10"/>
          </p:nvPr>
        </p:nvSpPr>
        <p:spPr/>
        <p:txBody>
          <a:bodyPr/>
          <a:lstStyle/>
          <a:p>
            <a:fld id="{437EF8F7-B2E5-6E44-A214-748037E86E15}" type="datetimeFigureOut">
              <a:rPr lang="en-US" smtClean="0"/>
              <a:t>2/17/23</a:t>
            </a:fld>
            <a:endParaRPr lang="en-US"/>
          </a:p>
        </p:txBody>
      </p:sp>
      <p:sp>
        <p:nvSpPr>
          <p:cNvPr id="3" name="Footer Placeholder 2">
            <a:extLst>
              <a:ext uri="{FF2B5EF4-FFF2-40B4-BE49-F238E27FC236}">
                <a16:creationId xmlns:a16="http://schemas.microsoft.com/office/drawing/2014/main" id="{DBD61A10-C211-C4A8-A37A-D39C022514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E90D16-3985-79BC-ED1A-5B2FF28AEEDC}"/>
              </a:ext>
            </a:extLst>
          </p:cNvPr>
          <p:cNvSpPr>
            <a:spLocks noGrp="1"/>
          </p:cNvSpPr>
          <p:nvPr>
            <p:ph type="sldNum" sz="quarter" idx="12"/>
          </p:nvPr>
        </p:nvSpPr>
        <p:spPr/>
        <p:txBody>
          <a:bodyPr/>
          <a:lstStyle/>
          <a:p>
            <a:fld id="{83399457-ECAC-374A-A074-584E1BA45B1D}" type="slidenum">
              <a:rPr lang="en-US" smtClean="0"/>
              <a:t>‹#›</a:t>
            </a:fld>
            <a:endParaRPr lang="en-US"/>
          </a:p>
        </p:txBody>
      </p:sp>
    </p:spTree>
    <p:extLst>
      <p:ext uri="{BB962C8B-B14F-4D97-AF65-F5344CB8AC3E}">
        <p14:creationId xmlns:p14="http://schemas.microsoft.com/office/powerpoint/2010/main" val="264270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D6BF4-C490-7A03-5870-5EEFE28AB9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A59284-E697-31C7-D089-50773D443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1C174B-B693-461C-C0CE-08B218B7D6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9ADCF3-09E6-989F-A160-B34B4C2EB52E}"/>
              </a:ext>
            </a:extLst>
          </p:cNvPr>
          <p:cNvSpPr>
            <a:spLocks noGrp="1"/>
          </p:cNvSpPr>
          <p:nvPr>
            <p:ph type="dt" sz="half" idx="10"/>
          </p:nvPr>
        </p:nvSpPr>
        <p:spPr/>
        <p:txBody>
          <a:bodyPr/>
          <a:lstStyle/>
          <a:p>
            <a:fld id="{437EF8F7-B2E5-6E44-A214-748037E86E15}" type="datetimeFigureOut">
              <a:rPr lang="en-US" smtClean="0"/>
              <a:t>2/17/23</a:t>
            </a:fld>
            <a:endParaRPr lang="en-US"/>
          </a:p>
        </p:txBody>
      </p:sp>
      <p:sp>
        <p:nvSpPr>
          <p:cNvPr id="6" name="Footer Placeholder 5">
            <a:extLst>
              <a:ext uri="{FF2B5EF4-FFF2-40B4-BE49-F238E27FC236}">
                <a16:creationId xmlns:a16="http://schemas.microsoft.com/office/drawing/2014/main" id="{6A629FC2-D82A-EA01-ACB7-F2B1720E58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CDF478-59D5-4A3B-69C1-9B9BE76ED325}"/>
              </a:ext>
            </a:extLst>
          </p:cNvPr>
          <p:cNvSpPr>
            <a:spLocks noGrp="1"/>
          </p:cNvSpPr>
          <p:nvPr>
            <p:ph type="sldNum" sz="quarter" idx="12"/>
          </p:nvPr>
        </p:nvSpPr>
        <p:spPr/>
        <p:txBody>
          <a:bodyPr/>
          <a:lstStyle/>
          <a:p>
            <a:fld id="{83399457-ECAC-374A-A074-584E1BA45B1D}" type="slidenum">
              <a:rPr lang="en-US" smtClean="0"/>
              <a:t>‹#›</a:t>
            </a:fld>
            <a:endParaRPr lang="en-US"/>
          </a:p>
        </p:txBody>
      </p:sp>
    </p:spTree>
    <p:extLst>
      <p:ext uri="{BB962C8B-B14F-4D97-AF65-F5344CB8AC3E}">
        <p14:creationId xmlns:p14="http://schemas.microsoft.com/office/powerpoint/2010/main" val="3733751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AECC1-85AB-3944-FB2E-9899EF2670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00A52E-83BA-E22F-0728-1C9D60451C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85250C-F8A8-37D5-DF07-E963C16FC3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DCAB6D-0D92-7268-CF73-EFCFF7DE8262}"/>
              </a:ext>
            </a:extLst>
          </p:cNvPr>
          <p:cNvSpPr>
            <a:spLocks noGrp="1"/>
          </p:cNvSpPr>
          <p:nvPr>
            <p:ph type="dt" sz="half" idx="10"/>
          </p:nvPr>
        </p:nvSpPr>
        <p:spPr/>
        <p:txBody>
          <a:bodyPr/>
          <a:lstStyle/>
          <a:p>
            <a:fld id="{437EF8F7-B2E5-6E44-A214-748037E86E15}" type="datetimeFigureOut">
              <a:rPr lang="en-US" smtClean="0"/>
              <a:t>2/17/23</a:t>
            </a:fld>
            <a:endParaRPr lang="en-US"/>
          </a:p>
        </p:txBody>
      </p:sp>
      <p:sp>
        <p:nvSpPr>
          <p:cNvPr id="6" name="Footer Placeholder 5">
            <a:extLst>
              <a:ext uri="{FF2B5EF4-FFF2-40B4-BE49-F238E27FC236}">
                <a16:creationId xmlns:a16="http://schemas.microsoft.com/office/drawing/2014/main" id="{1349EF64-5F22-A223-CE03-BD98793590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A56F36-22D8-009D-9710-2A13232636B1}"/>
              </a:ext>
            </a:extLst>
          </p:cNvPr>
          <p:cNvSpPr>
            <a:spLocks noGrp="1"/>
          </p:cNvSpPr>
          <p:nvPr>
            <p:ph type="sldNum" sz="quarter" idx="12"/>
          </p:nvPr>
        </p:nvSpPr>
        <p:spPr/>
        <p:txBody>
          <a:bodyPr/>
          <a:lstStyle/>
          <a:p>
            <a:fld id="{83399457-ECAC-374A-A074-584E1BA45B1D}" type="slidenum">
              <a:rPr lang="en-US" smtClean="0"/>
              <a:t>‹#›</a:t>
            </a:fld>
            <a:endParaRPr lang="en-US"/>
          </a:p>
        </p:txBody>
      </p:sp>
    </p:spTree>
    <p:extLst>
      <p:ext uri="{BB962C8B-B14F-4D97-AF65-F5344CB8AC3E}">
        <p14:creationId xmlns:p14="http://schemas.microsoft.com/office/powerpoint/2010/main" val="140117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EEBE0E-0F7D-B6B7-8AF4-56B2F8F0A1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E0C5CD-823C-8D10-4DB7-97CF86474E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7804B5-8539-414A-CA3E-2B4440C027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EF8F7-B2E5-6E44-A214-748037E86E15}" type="datetimeFigureOut">
              <a:rPr lang="en-US" smtClean="0"/>
              <a:t>2/17/23</a:t>
            </a:fld>
            <a:endParaRPr lang="en-US"/>
          </a:p>
        </p:txBody>
      </p:sp>
      <p:sp>
        <p:nvSpPr>
          <p:cNvPr id="5" name="Footer Placeholder 4">
            <a:extLst>
              <a:ext uri="{FF2B5EF4-FFF2-40B4-BE49-F238E27FC236}">
                <a16:creationId xmlns:a16="http://schemas.microsoft.com/office/drawing/2014/main" id="{3584AECD-F02A-1230-E93C-32214BA92A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AA18D1-FA2D-664D-DE50-D284BCB5CE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399457-ECAC-374A-A074-584E1BA45B1D}" type="slidenum">
              <a:rPr lang="en-US" smtClean="0"/>
              <a:t>‹#›</a:t>
            </a:fld>
            <a:endParaRPr lang="en-US"/>
          </a:p>
        </p:txBody>
      </p:sp>
    </p:spTree>
    <p:extLst>
      <p:ext uri="{BB962C8B-B14F-4D97-AF65-F5344CB8AC3E}">
        <p14:creationId xmlns:p14="http://schemas.microsoft.com/office/powerpoint/2010/main" val="2680920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5F7AD-90AC-180C-EC40-72A7BC1D325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87B0532-088D-B8D0-FF9D-D439725C1363}"/>
              </a:ext>
            </a:extLst>
          </p:cNvPr>
          <p:cNvSpPr>
            <a:spLocks noGrp="1"/>
          </p:cNvSpPr>
          <p:nvPr>
            <p:ph type="subTitle" idx="1"/>
          </p:nvPr>
        </p:nvSpPr>
        <p:spPr/>
        <p:txBody>
          <a:bodyPr/>
          <a:lstStyle/>
          <a:p>
            <a:endParaRPr lang="en-US"/>
          </a:p>
        </p:txBody>
      </p:sp>
      <p:pic>
        <p:nvPicPr>
          <p:cNvPr id="1026" name="Picture 2" descr="A true Christian spirit desires to spend eternity with God in Heaven - The  San Diego Union-Tribune">
            <a:extLst>
              <a:ext uri="{FF2B5EF4-FFF2-40B4-BE49-F238E27FC236}">
                <a16:creationId xmlns:a16="http://schemas.microsoft.com/office/drawing/2014/main" id="{E2733D7F-D034-BBE4-A93D-6BFCB8DA80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E0C0B1E-0C89-45B5-4672-0F5E043B5C29}"/>
              </a:ext>
            </a:extLst>
          </p:cNvPr>
          <p:cNvSpPr/>
          <p:nvPr/>
        </p:nvSpPr>
        <p:spPr>
          <a:xfrm>
            <a:off x="1914257" y="561837"/>
            <a:ext cx="6930102" cy="1754326"/>
          </a:xfrm>
          <a:prstGeom prst="rect">
            <a:avLst/>
          </a:prstGeom>
          <a:noFill/>
        </p:spPr>
        <p:txBody>
          <a:bodyPr wrap="none" lIns="91440" tIns="45720" rIns="91440" bIns="45720">
            <a:spAutoFit/>
          </a:bodyPr>
          <a:lstStyle/>
          <a:p>
            <a:pPr algn="ctr"/>
            <a:r>
              <a:rPr lang="en-US" sz="5400" b="1" dirty="0">
                <a:ln w="0"/>
                <a:effectLst>
                  <a:outerShdw blurRad="38100" dist="19050" dir="2700000" algn="tl" rotWithShape="0">
                    <a:schemeClr val="dk1">
                      <a:alpha val="40000"/>
                    </a:schemeClr>
                  </a:outerShdw>
                </a:effectLst>
                <a:latin typeface="Bookman Old Style" panose="02050604050505020204" pitchFamily="18" charset="0"/>
              </a:rPr>
              <a:t>Will Only 144,000 </a:t>
            </a:r>
          </a:p>
          <a:p>
            <a:pPr algn="ctr"/>
            <a:r>
              <a:rPr lang="en-US" sz="5400" b="1" dirty="0">
                <a:ln w="0"/>
                <a:effectLst>
                  <a:outerShdw blurRad="38100" dist="19050" dir="2700000" algn="tl" rotWithShape="0">
                    <a:schemeClr val="dk1">
                      <a:alpha val="40000"/>
                    </a:schemeClr>
                  </a:outerShdw>
                </a:effectLst>
                <a:latin typeface="Bookman Old Style" panose="02050604050505020204" pitchFamily="18" charset="0"/>
              </a:rPr>
              <a:t>Go To Heaven?</a:t>
            </a:r>
          </a:p>
        </p:txBody>
      </p:sp>
    </p:spTree>
    <p:extLst>
      <p:ext uri="{BB962C8B-B14F-4D97-AF65-F5344CB8AC3E}">
        <p14:creationId xmlns:p14="http://schemas.microsoft.com/office/powerpoint/2010/main" val="1591836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true Christian spirit desires to spend eternity with God in Heaven - The  San Diego Union-Tribune">
            <a:extLst>
              <a:ext uri="{FF2B5EF4-FFF2-40B4-BE49-F238E27FC236}">
                <a16:creationId xmlns:a16="http://schemas.microsoft.com/office/drawing/2014/main" id="{563D9E39-EA79-8072-0A6A-28C15F1999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6E671E45-493C-6AE9-73F1-07CB9A112DF0}"/>
              </a:ext>
            </a:extLst>
          </p:cNvPr>
          <p:cNvSpPr/>
          <p:nvPr/>
        </p:nvSpPr>
        <p:spPr>
          <a:xfrm>
            <a:off x="1036169" y="461641"/>
            <a:ext cx="9787167" cy="923330"/>
          </a:xfrm>
          <a:prstGeom prst="rect">
            <a:avLst/>
          </a:prstGeom>
          <a:noFill/>
        </p:spPr>
        <p:txBody>
          <a:bodyPr wrap="none" lIns="91440" tIns="45720" rIns="91440" bIns="45720">
            <a:spAutoFit/>
          </a:bodyPr>
          <a:lstStyle/>
          <a:p>
            <a:pPr algn="ctr"/>
            <a:r>
              <a:rPr lang="en-US" sz="5400" b="1" dirty="0">
                <a:ln w="0"/>
                <a:effectLst>
                  <a:outerShdw blurRad="38100" dist="19050" dir="2700000" algn="tl" rotWithShape="0">
                    <a:schemeClr val="dk1">
                      <a:alpha val="40000"/>
                    </a:schemeClr>
                  </a:outerShdw>
                </a:effectLst>
                <a:latin typeface="American Typewriter" panose="02090604020004020304" pitchFamily="18" charset="77"/>
              </a:rPr>
              <a:t>Heaven Is Waiting For You!</a:t>
            </a:r>
          </a:p>
        </p:txBody>
      </p:sp>
    </p:spTree>
    <p:extLst>
      <p:ext uri="{BB962C8B-B14F-4D97-AF65-F5344CB8AC3E}">
        <p14:creationId xmlns:p14="http://schemas.microsoft.com/office/powerpoint/2010/main" val="891491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1D5293-10C9-BF91-C06B-7CBD057B27B6}"/>
              </a:ext>
            </a:extLst>
          </p:cNvPr>
          <p:cNvSpPr txBox="1"/>
          <p:nvPr/>
        </p:nvSpPr>
        <p:spPr>
          <a:xfrm>
            <a:off x="330530" y="428178"/>
            <a:ext cx="11530940" cy="6001643"/>
          </a:xfrm>
          <a:prstGeom prst="rect">
            <a:avLst/>
          </a:prstGeom>
          <a:noFill/>
        </p:spPr>
        <p:txBody>
          <a:bodyPr wrap="square">
            <a:spAutoFit/>
          </a:bodyPr>
          <a:lstStyle/>
          <a:p>
            <a:pPr marL="0" marR="0" algn="l"/>
            <a:r>
              <a:rPr lang="en-US" sz="3200" dirty="0">
                <a:solidFill>
                  <a:srgbClr val="000000"/>
                </a:solidFill>
                <a:effectLst/>
              </a:rPr>
              <a:t>But the day of the Lord will come like a thief, and then the heavens will pass away with a roar, and the heavenly bodies will be burned up and dissolved, and the earth and the works that are done on it will be exposed. Since all these things are thus to be dissolved, what sort of people ought you to be in lives of holiness and godliness,</a:t>
            </a:r>
          </a:p>
          <a:p>
            <a:pPr marL="0" marR="0" algn="l"/>
            <a:r>
              <a:rPr lang="en-US" sz="3200" dirty="0">
                <a:solidFill>
                  <a:srgbClr val="000000"/>
                </a:solidFill>
                <a:effectLst/>
              </a:rPr>
              <a:t>waiting for and hastening the coming of the day of God, because of which the heavens will be set on fire and dissolved, and the heavenly bodies will melt as they burn! But according to his promise we are waiting for new heavens and a new earth in which righteousness dwells. Therefore, beloved, since you are waiting for these, be diligent to be found by him without spot or blemish, and at peace. </a:t>
            </a:r>
            <a:r>
              <a:rPr lang="en-US" sz="3200">
                <a:solidFill>
                  <a:srgbClr val="000000"/>
                </a:solidFill>
                <a:effectLst/>
              </a:rPr>
              <a:t>2 Peter 3:10-14</a:t>
            </a:r>
            <a:endParaRPr lang="en-US" sz="3200" dirty="0">
              <a:solidFill>
                <a:srgbClr val="000000"/>
              </a:solidFill>
              <a:effectLst/>
            </a:endParaRPr>
          </a:p>
        </p:txBody>
      </p:sp>
    </p:spTree>
    <p:extLst>
      <p:ext uri="{BB962C8B-B14F-4D97-AF65-F5344CB8AC3E}">
        <p14:creationId xmlns:p14="http://schemas.microsoft.com/office/powerpoint/2010/main" val="3330398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16B80D6-5CE8-92C1-A77B-CC593AF08A1F}"/>
              </a:ext>
            </a:extLst>
          </p:cNvPr>
          <p:cNvSpPr txBox="1"/>
          <p:nvPr/>
        </p:nvSpPr>
        <p:spPr>
          <a:xfrm>
            <a:off x="257020" y="274006"/>
            <a:ext cx="5303520" cy="1956841"/>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5400" b="1" u="sng" dirty="0">
                <a:latin typeface="Bookman Old Style" panose="02050604050505020204" pitchFamily="18" charset="0"/>
                <a:ea typeface="+mj-ea"/>
                <a:cs typeface="+mj-cs"/>
              </a:rPr>
              <a:t>What The </a:t>
            </a:r>
          </a:p>
          <a:p>
            <a:pPr algn="ctr">
              <a:lnSpc>
                <a:spcPct val="90000"/>
              </a:lnSpc>
              <a:spcBef>
                <a:spcPct val="0"/>
              </a:spcBef>
              <a:spcAft>
                <a:spcPts val="600"/>
              </a:spcAft>
            </a:pPr>
            <a:r>
              <a:rPr lang="en-US" sz="5400" b="1" u="sng" dirty="0">
                <a:latin typeface="Bookman Old Style" panose="02050604050505020204" pitchFamily="18" charset="0"/>
                <a:ea typeface="+mj-ea"/>
                <a:cs typeface="+mj-cs"/>
              </a:rPr>
              <a:t>JW Teach?</a:t>
            </a:r>
          </a:p>
        </p:txBody>
      </p:sp>
      <p:sp>
        <p:nvSpPr>
          <p:cNvPr id="2057"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DB674D0-7064-F473-F8D6-1EE0DF4390AD}"/>
              </a:ext>
            </a:extLst>
          </p:cNvPr>
          <p:cNvSpPr txBox="1"/>
          <p:nvPr/>
        </p:nvSpPr>
        <p:spPr>
          <a:xfrm>
            <a:off x="257020" y="2696872"/>
            <a:ext cx="6860472" cy="3320668"/>
          </a:xfrm>
          <a:prstGeom prst="rect">
            <a:avLst/>
          </a:prstGeom>
        </p:spPr>
        <p:txBody>
          <a:bodyPr vert="horz" lIns="91440" tIns="45720" rIns="91440" bIns="45720" rtlCol="0">
            <a:noAutofit/>
          </a:bodyPr>
          <a:lstStyle/>
          <a:p>
            <a:pPr marL="285750" indent="-228600">
              <a:lnSpc>
                <a:spcPct val="90000"/>
              </a:lnSpc>
              <a:spcAft>
                <a:spcPts val="600"/>
              </a:spcAft>
              <a:buFont typeface="Arial" panose="020B0604020202020204" pitchFamily="34" charset="0"/>
              <a:buChar char="•"/>
            </a:pPr>
            <a:r>
              <a:rPr lang="en-US" sz="3200" b="1" dirty="0"/>
              <a:t>Two classes of followers. The elect (144,000) &amp; “other sheep”.</a:t>
            </a:r>
          </a:p>
          <a:p>
            <a:pPr marL="285750" indent="-228600">
              <a:lnSpc>
                <a:spcPct val="90000"/>
              </a:lnSpc>
              <a:spcAft>
                <a:spcPts val="600"/>
              </a:spcAft>
              <a:buFont typeface="Arial" panose="020B0604020202020204" pitchFamily="34" charset="0"/>
              <a:buChar char="•"/>
            </a:pPr>
            <a:r>
              <a:rPr lang="en-US" sz="3200" b="1" dirty="0"/>
              <a:t>NT mainly applies to the 144,000.</a:t>
            </a:r>
          </a:p>
          <a:p>
            <a:pPr marL="285750" indent="-228600">
              <a:lnSpc>
                <a:spcPct val="90000"/>
              </a:lnSpc>
              <a:spcAft>
                <a:spcPts val="600"/>
              </a:spcAft>
              <a:buFont typeface="Arial" panose="020B0604020202020204" pitchFamily="34" charset="0"/>
              <a:buChar char="•"/>
            </a:pPr>
            <a:r>
              <a:rPr lang="en-US" sz="3200" b="1" dirty="0"/>
              <a:t>The 144,000 are equal to Christ.</a:t>
            </a:r>
          </a:p>
          <a:p>
            <a:pPr marL="285750" indent="-228600">
              <a:lnSpc>
                <a:spcPct val="90000"/>
              </a:lnSpc>
              <a:spcAft>
                <a:spcPts val="600"/>
              </a:spcAft>
              <a:buFont typeface="Arial" panose="020B0604020202020204" pitchFamily="34" charset="0"/>
              <a:buChar char="•"/>
            </a:pPr>
            <a:r>
              <a:rPr lang="en-US" sz="3200" b="1" dirty="0"/>
              <a:t>Only the 144,000 can partake the LS.</a:t>
            </a:r>
          </a:p>
          <a:p>
            <a:pPr marL="285750" indent="-228600">
              <a:lnSpc>
                <a:spcPct val="90000"/>
              </a:lnSpc>
              <a:spcAft>
                <a:spcPts val="600"/>
              </a:spcAft>
              <a:buFont typeface="Arial" panose="020B0604020202020204" pitchFamily="34" charset="0"/>
              <a:buChar char="•"/>
            </a:pPr>
            <a:r>
              <a:rPr lang="en-US" sz="3200" b="1" dirty="0"/>
              <a:t>They don’t want to go to Heaven but would rather remain on “Paradise Earth”.</a:t>
            </a:r>
          </a:p>
        </p:txBody>
      </p:sp>
      <p:pic>
        <p:nvPicPr>
          <p:cNvPr id="2050" name="Picture 2" descr="False Doctrine - Family Radio 316">
            <a:extLst>
              <a:ext uri="{FF2B5EF4-FFF2-40B4-BE49-F238E27FC236}">
                <a16:creationId xmlns:a16="http://schemas.microsoft.com/office/drawing/2014/main" id="{7ECF2E91-2BC9-05DE-48A9-1A3DC66D4E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782" r="7430" b="2"/>
          <a:stretch/>
        </p:blipFill>
        <p:spPr bwMode="auto">
          <a:xfrm>
            <a:off x="6757988" y="10"/>
            <a:ext cx="5432489"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094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I Want To Read the Bible. How Do I Start? | Open the Bible">
            <a:extLst>
              <a:ext uri="{FF2B5EF4-FFF2-40B4-BE49-F238E27FC236}">
                <a16:creationId xmlns:a16="http://schemas.microsoft.com/office/drawing/2014/main" id="{3FF29090-B1CF-5F8A-C845-49C31377AC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5744"/>
            <a:ext cx="3714750" cy="638651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1F4D274-D380-96F8-A886-74174908962F}"/>
              </a:ext>
            </a:extLst>
          </p:cNvPr>
          <p:cNvSpPr txBox="1"/>
          <p:nvPr/>
        </p:nvSpPr>
        <p:spPr>
          <a:xfrm>
            <a:off x="4329113" y="528638"/>
            <a:ext cx="5443537" cy="769441"/>
          </a:xfrm>
          <a:prstGeom prst="rect">
            <a:avLst/>
          </a:prstGeom>
          <a:noFill/>
        </p:spPr>
        <p:txBody>
          <a:bodyPr wrap="square" rtlCol="0">
            <a:spAutoFit/>
          </a:bodyPr>
          <a:lstStyle/>
          <a:p>
            <a:pPr algn="ctr"/>
            <a:r>
              <a:rPr lang="en-US" sz="4400" b="1" u="sng" dirty="0">
                <a:solidFill>
                  <a:schemeClr val="bg1"/>
                </a:solidFill>
                <a:latin typeface="American Typewriter" panose="02090604020004020304" pitchFamily="18" charset="77"/>
              </a:rPr>
              <a:t>Revelation 6 </a:t>
            </a:r>
          </a:p>
        </p:txBody>
      </p:sp>
      <p:sp>
        <p:nvSpPr>
          <p:cNvPr id="3" name="TextBox 2">
            <a:extLst>
              <a:ext uri="{FF2B5EF4-FFF2-40B4-BE49-F238E27FC236}">
                <a16:creationId xmlns:a16="http://schemas.microsoft.com/office/drawing/2014/main" id="{88641640-8047-7A0C-8E2E-6371D8955318}"/>
              </a:ext>
            </a:extLst>
          </p:cNvPr>
          <p:cNvSpPr txBox="1"/>
          <p:nvPr/>
        </p:nvSpPr>
        <p:spPr>
          <a:xfrm>
            <a:off x="3314700" y="1685925"/>
            <a:ext cx="8234362" cy="3170099"/>
          </a:xfrm>
          <a:prstGeom prst="rect">
            <a:avLst/>
          </a:prstGeom>
          <a:noFill/>
        </p:spPr>
        <p:txBody>
          <a:bodyPr wrap="square" rtlCol="0">
            <a:spAutoFit/>
          </a:bodyPr>
          <a:lstStyle/>
          <a:p>
            <a:pPr marL="571500" indent="-571500">
              <a:buFont typeface="Arial" panose="020B0604020202020204" pitchFamily="34" charset="0"/>
              <a:buChar char="•"/>
            </a:pPr>
            <a:r>
              <a:rPr lang="en-US" sz="4000" b="1" dirty="0">
                <a:solidFill>
                  <a:schemeClr val="bg1"/>
                </a:solidFill>
                <a:latin typeface="Bookman Old Style" panose="02050604050505020204" pitchFamily="18" charset="0"/>
              </a:rPr>
              <a:t>The saints under the alter.  V.9-11</a:t>
            </a:r>
          </a:p>
          <a:p>
            <a:pPr marL="571500" indent="-571500">
              <a:buFont typeface="Arial" panose="020B0604020202020204" pitchFamily="34" charset="0"/>
              <a:buChar char="•"/>
            </a:pPr>
            <a:r>
              <a:rPr lang="en-US" sz="4000" b="1" dirty="0">
                <a:solidFill>
                  <a:schemeClr val="bg1"/>
                </a:solidFill>
                <a:latin typeface="Bookman Old Style" panose="02050604050505020204" pitchFamily="18" charset="0"/>
              </a:rPr>
              <a:t>A terrible judgment is coming on the earth.</a:t>
            </a:r>
          </a:p>
          <a:p>
            <a:pPr marL="571500" indent="-571500">
              <a:buFont typeface="Arial" panose="020B0604020202020204" pitchFamily="34" charset="0"/>
              <a:buChar char="•"/>
            </a:pPr>
            <a:r>
              <a:rPr lang="en-US" sz="4000" b="1" dirty="0">
                <a:solidFill>
                  <a:schemeClr val="bg1"/>
                </a:solidFill>
                <a:latin typeface="Bookman Old Style" panose="02050604050505020204" pitchFamily="18" charset="0"/>
              </a:rPr>
              <a:t>Who shall be able to stand?</a:t>
            </a:r>
          </a:p>
        </p:txBody>
      </p:sp>
      <p:sp>
        <p:nvSpPr>
          <p:cNvPr id="4" name="TextBox 3">
            <a:extLst>
              <a:ext uri="{FF2B5EF4-FFF2-40B4-BE49-F238E27FC236}">
                <a16:creationId xmlns:a16="http://schemas.microsoft.com/office/drawing/2014/main" id="{9AAD9B3F-DC05-AF71-FFD0-73BB43D17535}"/>
              </a:ext>
            </a:extLst>
          </p:cNvPr>
          <p:cNvSpPr txBox="1"/>
          <p:nvPr/>
        </p:nvSpPr>
        <p:spPr>
          <a:xfrm>
            <a:off x="2871788" y="5286375"/>
            <a:ext cx="8915400" cy="1077218"/>
          </a:xfrm>
          <a:prstGeom prst="rect">
            <a:avLst/>
          </a:prstGeom>
          <a:noFill/>
        </p:spPr>
        <p:txBody>
          <a:bodyPr wrap="square" rtlCol="0">
            <a:spAutoFit/>
          </a:bodyPr>
          <a:lstStyle/>
          <a:p>
            <a:pPr algn="ctr"/>
            <a:r>
              <a:rPr lang="en-US" sz="3200" b="1" dirty="0">
                <a:solidFill>
                  <a:schemeClr val="bg1"/>
                </a:solidFill>
              </a:rPr>
              <a:t>Will the saints on earth be able to stand &amp; what will happen to the souls under the alter?</a:t>
            </a:r>
          </a:p>
        </p:txBody>
      </p:sp>
    </p:spTree>
    <p:extLst>
      <p:ext uri="{BB962C8B-B14F-4D97-AF65-F5344CB8AC3E}">
        <p14:creationId xmlns:p14="http://schemas.microsoft.com/office/powerpoint/2010/main" val="221102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I Want To Read the Bible. How Do I Start? | Open the Bible">
            <a:extLst>
              <a:ext uri="{FF2B5EF4-FFF2-40B4-BE49-F238E27FC236}">
                <a16:creationId xmlns:a16="http://schemas.microsoft.com/office/drawing/2014/main" id="{3FF29090-B1CF-5F8A-C845-49C31377AC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5744"/>
            <a:ext cx="3714750" cy="638651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1F4D274-D380-96F8-A886-74174908962F}"/>
              </a:ext>
            </a:extLst>
          </p:cNvPr>
          <p:cNvSpPr txBox="1"/>
          <p:nvPr/>
        </p:nvSpPr>
        <p:spPr>
          <a:xfrm>
            <a:off x="4086226" y="478632"/>
            <a:ext cx="5443537" cy="769441"/>
          </a:xfrm>
          <a:prstGeom prst="rect">
            <a:avLst/>
          </a:prstGeom>
          <a:noFill/>
        </p:spPr>
        <p:txBody>
          <a:bodyPr wrap="square" rtlCol="0">
            <a:spAutoFit/>
          </a:bodyPr>
          <a:lstStyle/>
          <a:p>
            <a:pPr algn="ctr"/>
            <a:r>
              <a:rPr lang="en-US" sz="4400" b="1" u="sng" dirty="0">
                <a:solidFill>
                  <a:schemeClr val="bg1"/>
                </a:solidFill>
                <a:latin typeface="American Typewriter" panose="02090604020004020304" pitchFamily="18" charset="77"/>
              </a:rPr>
              <a:t>Revelation 7 </a:t>
            </a:r>
          </a:p>
        </p:txBody>
      </p:sp>
      <p:sp>
        <p:nvSpPr>
          <p:cNvPr id="3" name="TextBox 2">
            <a:extLst>
              <a:ext uri="{FF2B5EF4-FFF2-40B4-BE49-F238E27FC236}">
                <a16:creationId xmlns:a16="http://schemas.microsoft.com/office/drawing/2014/main" id="{88641640-8047-7A0C-8E2E-6371D8955318}"/>
              </a:ext>
            </a:extLst>
          </p:cNvPr>
          <p:cNvSpPr txBox="1"/>
          <p:nvPr/>
        </p:nvSpPr>
        <p:spPr>
          <a:xfrm>
            <a:off x="3128961" y="1490960"/>
            <a:ext cx="8843963" cy="5016758"/>
          </a:xfrm>
          <a:prstGeom prst="rect">
            <a:avLst/>
          </a:prstGeom>
          <a:noFill/>
        </p:spPr>
        <p:txBody>
          <a:bodyPr wrap="square" rtlCol="0">
            <a:spAutoFit/>
          </a:bodyPr>
          <a:lstStyle/>
          <a:p>
            <a:pPr marL="571500" indent="-571500">
              <a:buFont typeface="Arial" panose="020B0604020202020204" pitchFamily="34" charset="0"/>
              <a:buChar char="•"/>
            </a:pPr>
            <a:r>
              <a:rPr lang="en-US" sz="4000" b="1" dirty="0">
                <a:solidFill>
                  <a:schemeClr val="bg1"/>
                </a:solidFill>
                <a:latin typeface="Bookman Old Style" panose="02050604050505020204" pitchFamily="18" charset="0"/>
              </a:rPr>
              <a:t>4 Angels on the 4 corners holding the 4 winds.  V.1</a:t>
            </a:r>
          </a:p>
          <a:p>
            <a:pPr marL="571500" indent="-571500">
              <a:buFont typeface="Arial" panose="020B0604020202020204" pitchFamily="34" charset="0"/>
              <a:buChar char="•"/>
            </a:pPr>
            <a:r>
              <a:rPr lang="en-US" sz="4000" b="1" dirty="0">
                <a:solidFill>
                  <a:schemeClr val="bg1"/>
                </a:solidFill>
                <a:latin typeface="Bookman Old Style" panose="02050604050505020204" pitchFamily="18" charset="0"/>
              </a:rPr>
              <a:t>Winds of judgment. (conquest, war, famine, &amp; death)</a:t>
            </a:r>
          </a:p>
          <a:p>
            <a:pPr marL="571500" indent="-571500">
              <a:buFont typeface="Arial" panose="020B0604020202020204" pitchFamily="34" charset="0"/>
              <a:buChar char="•"/>
            </a:pPr>
            <a:r>
              <a:rPr lang="en-US" sz="4000" b="1" dirty="0">
                <a:solidFill>
                  <a:schemeClr val="bg1"/>
                </a:solidFill>
                <a:latin typeface="Bookman Old Style" panose="02050604050505020204" pitchFamily="18" charset="0"/>
              </a:rPr>
              <a:t>Given to hurt the earth.</a:t>
            </a:r>
          </a:p>
          <a:p>
            <a:pPr marL="571500" indent="-571500">
              <a:buFont typeface="Arial" panose="020B0604020202020204" pitchFamily="34" charset="0"/>
              <a:buChar char="•"/>
            </a:pPr>
            <a:r>
              <a:rPr lang="en-US" sz="4000" b="1" dirty="0">
                <a:solidFill>
                  <a:schemeClr val="bg1"/>
                </a:solidFill>
                <a:latin typeface="Bookman Old Style" panose="02050604050505020204" pitchFamily="18" charset="0"/>
              </a:rPr>
              <a:t>Another Angel from the east calls for delay until God’s servants are sealed.</a:t>
            </a:r>
          </a:p>
        </p:txBody>
      </p:sp>
      <p:sp>
        <p:nvSpPr>
          <p:cNvPr id="5" name="TextBox 4">
            <a:extLst>
              <a:ext uri="{FF2B5EF4-FFF2-40B4-BE49-F238E27FC236}">
                <a16:creationId xmlns:a16="http://schemas.microsoft.com/office/drawing/2014/main" id="{ADDBAF6A-A379-0B78-34B8-9C7D2A50BECF}"/>
              </a:ext>
            </a:extLst>
          </p:cNvPr>
          <p:cNvSpPr txBox="1"/>
          <p:nvPr/>
        </p:nvSpPr>
        <p:spPr>
          <a:xfrm rot="20639030">
            <a:off x="3529012" y="2870627"/>
            <a:ext cx="7658101" cy="830997"/>
          </a:xfrm>
          <a:prstGeom prst="rect">
            <a:avLst/>
          </a:prstGeom>
          <a:solidFill>
            <a:schemeClr val="bg1"/>
          </a:solidFill>
          <a:scene3d>
            <a:camera prst="orthographicFront"/>
            <a:lightRig rig="threePt" dir="t"/>
          </a:scene3d>
          <a:sp3d>
            <a:bevelT w="120650" h="133350"/>
          </a:sp3d>
        </p:spPr>
        <p:txBody>
          <a:bodyPr wrap="square" rtlCol="0">
            <a:spAutoFit/>
          </a:bodyPr>
          <a:lstStyle/>
          <a:p>
            <a:pPr algn="ctr"/>
            <a:r>
              <a:rPr lang="en-US" sz="4800" b="1" dirty="0">
                <a:latin typeface="Bookman Old Style" panose="02050604050505020204" pitchFamily="18" charset="0"/>
              </a:rPr>
              <a:t>NONE Will Be Left Out!</a:t>
            </a:r>
          </a:p>
        </p:txBody>
      </p:sp>
    </p:spTree>
    <p:extLst>
      <p:ext uri="{BB962C8B-B14F-4D97-AF65-F5344CB8AC3E}">
        <p14:creationId xmlns:p14="http://schemas.microsoft.com/office/powerpoint/2010/main" val="271237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I Want To Read the Bible. How Do I Start? | Open the Bible">
            <a:extLst>
              <a:ext uri="{FF2B5EF4-FFF2-40B4-BE49-F238E27FC236}">
                <a16:creationId xmlns:a16="http://schemas.microsoft.com/office/drawing/2014/main" id="{3FF29090-B1CF-5F8A-C845-49C31377AC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5744"/>
            <a:ext cx="3714750" cy="638651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1F4D274-D380-96F8-A886-74174908962F}"/>
              </a:ext>
            </a:extLst>
          </p:cNvPr>
          <p:cNvSpPr txBox="1"/>
          <p:nvPr/>
        </p:nvSpPr>
        <p:spPr>
          <a:xfrm>
            <a:off x="4086226" y="478632"/>
            <a:ext cx="5443537" cy="769441"/>
          </a:xfrm>
          <a:prstGeom prst="rect">
            <a:avLst/>
          </a:prstGeom>
          <a:noFill/>
        </p:spPr>
        <p:txBody>
          <a:bodyPr wrap="square" rtlCol="0">
            <a:spAutoFit/>
          </a:bodyPr>
          <a:lstStyle/>
          <a:p>
            <a:pPr algn="ctr"/>
            <a:r>
              <a:rPr lang="en-US" sz="4400" b="1" u="sng" dirty="0">
                <a:solidFill>
                  <a:schemeClr val="bg1"/>
                </a:solidFill>
                <a:latin typeface="American Typewriter" panose="02090604020004020304" pitchFamily="18" charset="77"/>
              </a:rPr>
              <a:t>Revelation 7:9-17 </a:t>
            </a:r>
          </a:p>
        </p:txBody>
      </p:sp>
      <p:sp>
        <p:nvSpPr>
          <p:cNvPr id="3" name="TextBox 2">
            <a:extLst>
              <a:ext uri="{FF2B5EF4-FFF2-40B4-BE49-F238E27FC236}">
                <a16:creationId xmlns:a16="http://schemas.microsoft.com/office/drawing/2014/main" id="{88641640-8047-7A0C-8E2E-6371D8955318}"/>
              </a:ext>
            </a:extLst>
          </p:cNvPr>
          <p:cNvSpPr txBox="1"/>
          <p:nvPr/>
        </p:nvSpPr>
        <p:spPr>
          <a:xfrm>
            <a:off x="3000373" y="1248073"/>
            <a:ext cx="8843963" cy="5509200"/>
          </a:xfrm>
          <a:prstGeom prst="rect">
            <a:avLst/>
          </a:prstGeom>
          <a:noFill/>
        </p:spPr>
        <p:txBody>
          <a:bodyPr wrap="square" rtlCol="0">
            <a:spAutoFit/>
          </a:bodyPr>
          <a:lstStyle/>
          <a:p>
            <a:pPr marL="571500" indent="-571500">
              <a:buFont typeface="Arial" panose="020B0604020202020204" pitchFamily="34" charset="0"/>
              <a:buChar char="•"/>
            </a:pPr>
            <a:r>
              <a:rPr lang="en-US" sz="3200" b="1" dirty="0">
                <a:solidFill>
                  <a:schemeClr val="bg1"/>
                </a:solidFill>
                <a:latin typeface="Bookman Old Style" panose="02050604050505020204" pitchFamily="18" charset="0"/>
              </a:rPr>
              <a:t>The great multitude has responded to the gospel in obedient faith!</a:t>
            </a:r>
          </a:p>
          <a:p>
            <a:pPr marL="571500" indent="-571500">
              <a:buFont typeface="Arial" panose="020B0604020202020204" pitchFamily="34" charset="0"/>
              <a:buChar char="•"/>
            </a:pPr>
            <a:r>
              <a:rPr lang="en-US" sz="3200" b="1" dirty="0">
                <a:solidFill>
                  <a:schemeClr val="bg1"/>
                </a:solidFill>
                <a:latin typeface="Bookman Old Style" panose="02050604050505020204" pitchFamily="18" charset="0"/>
              </a:rPr>
              <a:t>Do you see 2 classes anywhere in the text?</a:t>
            </a:r>
          </a:p>
          <a:p>
            <a:pPr marL="571500" indent="-571500">
              <a:buFont typeface="Arial" panose="020B0604020202020204" pitchFamily="34" charset="0"/>
              <a:buChar char="•"/>
            </a:pPr>
            <a:r>
              <a:rPr lang="en-US" sz="3200" b="1" dirty="0">
                <a:solidFill>
                  <a:schemeClr val="bg1"/>
                </a:solidFill>
                <a:latin typeface="Bookman Old Style" panose="02050604050505020204" pitchFamily="18" charset="0"/>
              </a:rPr>
              <a:t>Ephesians 2:11-16</a:t>
            </a:r>
          </a:p>
          <a:p>
            <a:pPr marL="571500" indent="-571500">
              <a:buFont typeface="Arial" panose="020B0604020202020204" pitchFamily="34" charset="0"/>
              <a:buChar char="•"/>
            </a:pPr>
            <a:r>
              <a:rPr lang="en-US" sz="3200" b="1" dirty="0">
                <a:solidFill>
                  <a:schemeClr val="bg1"/>
                </a:solidFill>
                <a:latin typeface="Bookman Old Style" panose="02050604050505020204" pitchFamily="18" charset="0"/>
              </a:rPr>
              <a:t>“before the throne” is used of the great multitude &amp; the 144,000 (14).</a:t>
            </a:r>
          </a:p>
          <a:p>
            <a:pPr marL="571500" indent="-571500">
              <a:buFont typeface="Arial" panose="020B0604020202020204" pitchFamily="34" charset="0"/>
              <a:buChar char="•"/>
            </a:pPr>
            <a:r>
              <a:rPr lang="en-US" sz="3200" b="1" dirty="0">
                <a:solidFill>
                  <a:schemeClr val="bg1"/>
                </a:solidFill>
                <a:latin typeface="Bookman Old Style" panose="02050604050505020204" pitchFamily="18" charset="0"/>
              </a:rPr>
              <a:t>V. 11 this occurs in Heaven &amp; not on the earth.</a:t>
            </a:r>
          </a:p>
          <a:p>
            <a:pPr marL="571500" indent="-571500">
              <a:buFont typeface="Arial" panose="020B0604020202020204" pitchFamily="34" charset="0"/>
              <a:buChar char="•"/>
            </a:pPr>
            <a:r>
              <a:rPr lang="en-US" sz="3200" b="1" dirty="0">
                <a:solidFill>
                  <a:schemeClr val="bg1"/>
                </a:solidFill>
                <a:latin typeface="Bookman Old Style" panose="02050604050505020204" pitchFamily="18" charset="0"/>
              </a:rPr>
              <a:t>This multitude survived the ”great tribulation”.</a:t>
            </a:r>
          </a:p>
        </p:txBody>
      </p:sp>
    </p:spTree>
    <p:extLst>
      <p:ext uri="{BB962C8B-B14F-4D97-AF65-F5344CB8AC3E}">
        <p14:creationId xmlns:p14="http://schemas.microsoft.com/office/powerpoint/2010/main" val="118906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I Want To Read the Bible. How Do I Start? | Open the Bible">
            <a:extLst>
              <a:ext uri="{FF2B5EF4-FFF2-40B4-BE49-F238E27FC236}">
                <a16:creationId xmlns:a16="http://schemas.microsoft.com/office/drawing/2014/main" id="{3FF29090-B1CF-5F8A-C845-49C31377AC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5744"/>
            <a:ext cx="3714750" cy="638651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1F4D274-D380-96F8-A886-74174908962F}"/>
              </a:ext>
            </a:extLst>
          </p:cNvPr>
          <p:cNvSpPr txBox="1"/>
          <p:nvPr/>
        </p:nvSpPr>
        <p:spPr>
          <a:xfrm>
            <a:off x="4086226" y="478632"/>
            <a:ext cx="5443537" cy="769441"/>
          </a:xfrm>
          <a:prstGeom prst="rect">
            <a:avLst/>
          </a:prstGeom>
          <a:noFill/>
        </p:spPr>
        <p:txBody>
          <a:bodyPr wrap="square" rtlCol="0">
            <a:spAutoFit/>
          </a:bodyPr>
          <a:lstStyle/>
          <a:p>
            <a:pPr algn="ctr"/>
            <a:r>
              <a:rPr lang="en-US" sz="4400" b="1" u="sng" dirty="0">
                <a:solidFill>
                  <a:schemeClr val="bg1"/>
                </a:solidFill>
                <a:latin typeface="American Typewriter" panose="02090604020004020304" pitchFamily="18" charset="77"/>
              </a:rPr>
              <a:t>Revelation 14:1-5 </a:t>
            </a:r>
          </a:p>
        </p:txBody>
      </p:sp>
      <p:sp>
        <p:nvSpPr>
          <p:cNvPr id="3" name="TextBox 2">
            <a:extLst>
              <a:ext uri="{FF2B5EF4-FFF2-40B4-BE49-F238E27FC236}">
                <a16:creationId xmlns:a16="http://schemas.microsoft.com/office/drawing/2014/main" id="{88641640-8047-7A0C-8E2E-6371D8955318}"/>
              </a:ext>
            </a:extLst>
          </p:cNvPr>
          <p:cNvSpPr txBox="1"/>
          <p:nvPr/>
        </p:nvSpPr>
        <p:spPr>
          <a:xfrm>
            <a:off x="3000373" y="1248073"/>
            <a:ext cx="8843963" cy="5509200"/>
          </a:xfrm>
          <a:prstGeom prst="rect">
            <a:avLst/>
          </a:prstGeom>
          <a:noFill/>
        </p:spPr>
        <p:txBody>
          <a:bodyPr wrap="square" rtlCol="0">
            <a:spAutoFit/>
          </a:bodyPr>
          <a:lstStyle/>
          <a:p>
            <a:pPr marL="571500" indent="-571500">
              <a:buFont typeface="Arial" panose="020B0604020202020204" pitchFamily="34" charset="0"/>
              <a:buChar char="•"/>
            </a:pPr>
            <a:r>
              <a:rPr lang="en-US" sz="3200" b="1" dirty="0">
                <a:solidFill>
                  <a:schemeClr val="bg1"/>
                </a:solidFill>
                <a:latin typeface="Bookman Old Style" panose="02050604050505020204" pitchFamily="18" charset="0"/>
              </a:rPr>
              <a:t>“before the throne” figurative for a place of comfort or paradise.</a:t>
            </a:r>
          </a:p>
          <a:p>
            <a:pPr marL="571500" indent="-571500">
              <a:buFont typeface="Arial" panose="020B0604020202020204" pitchFamily="34" charset="0"/>
              <a:buChar char="•"/>
            </a:pPr>
            <a:r>
              <a:rPr lang="en-US" sz="3200" b="1" dirty="0">
                <a:solidFill>
                  <a:schemeClr val="bg1"/>
                </a:solidFill>
                <a:latin typeface="Bookman Old Style" panose="02050604050505020204" pitchFamily="18" charset="0"/>
              </a:rPr>
              <a:t>144,000 represents the whole of God’s people!</a:t>
            </a:r>
          </a:p>
          <a:p>
            <a:pPr marL="571500" indent="-571500">
              <a:buFont typeface="Arial" panose="020B0604020202020204" pitchFamily="34" charset="0"/>
              <a:buChar char="•"/>
            </a:pPr>
            <a:r>
              <a:rPr lang="en-US" sz="3200" b="1" dirty="0">
                <a:solidFill>
                  <a:schemeClr val="bg1"/>
                </a:solidFill>
                <a:latin typeface="Bookman Old Style" panose="02050604050505020204" pitchFamily="18" charset="0"/>
              </a:rPr>
              <a:t>Describes the spiritually pure.</a:t>
            </a:r>
          </a:p>
          <a:p>
            <a:pPr marL="571500" indent="-571500">
              <a:buFont typeface="Arial" panose="020B0604020202020204" pitchFamily="34" charset="0"/>
              <a:buChar char="•"/>
            </a:pPr>
            <a:r>
              <a:rPr lang="en-US" sz="3200" b="1" dirty="0">
                <a:solidFill>
                  <a:schemeClr val="bg1"/>
                </a:solidFill>
                <a:latin typeface="Bookman Old Style" panose="02050604050505020204" pitchFamily="18" charset="0"/>
              </a:rPr>
              <a:t>1 Peter 1:13-25</a:t>
            </a:r>
          </a:p>
          <a:p>
            <a:pPr marL="571500" indent="-571500">
              <a:buFont typeface="Arial" panose="020B0604020202020204" pitchFamily="34" charset="0"/>
              <a:buChar char="•"/>
            </a:pPr>
            <a:r>
              <a:rPr lang="en-US" sz="3200" b="1" dirty="0">
                <a:solidFill>
                  <a:schemeClr val="bg1"/>
                </a:solidFill>
                <a:latin typeface="Bookman Old Style" panose="02050604050505020204" pitchFamily="18" charset="0"/>
              </a:rPr>
              <a:t>144,000 must not be taken literal!</a:t>
            </a:r>
          </a:p>
          <a:p>
            <a:pPr marL="571500" indent="-571500">
              <a:buFont typeface="Arial" panose="020B0604020202020204" pitchFamily="34" charset="0"/>
              <a:buChar char="•"/>
            </a:pPr>
            <a:r>
              <a:rPr lang="en-US" sz="3200" b="1" dirty="0">
                <a:solidFill>
                  <a:schemeClr val="bg1"/>
                </a:solidFill>
                <a:latin typeface="Bookman Old Style" panose="02050604050505020204" pitchFamily="18" charset="0"/>
              </a:rPr>
              <a:t>If the number is literal so must be the description!</a:t>
            </a:r>
          </a:p>
          <a:p>
            <a:pPr marL="571500" indent="-571500">
              <a:buFont typeface="Arial" panose="020B0604020202020204" pitchFamily="34" charset="0"/>
              <a:buChar char="•"/>
            </a:pPr>
            <a:r>
              <a:rPr lang="en-US" sz="3200" b="1" dirty="0">
                <a:solidFill>
                  <a:schemeClr val="bg1"/>
                </a:solidFill>
                <a:latin typeface="Bookman Old Style" panose="02050604050505020204" pitchFamily="18" charset="0"/>
              </a:rPr>
              <a:t>“</a:t>
            </a:r>
            <a:r>
              <a:rPr lang="en-US" sz="3200" b="1" dirty="0" err="1">
                <a:solidFill>
                  <a:schemeClr val="bg1"/>
                </a:solidFill>
                <a:latin typeface="Bookman Old Style" panose="02050604050505020204" pitchFamily="18" charset="0"/>
              </a:rPr>
              <a:t>firstfruits</a:t>
            </a:r>
            <a:r>
              <a:rPr lang="en-US" sz="3200" b="1" dirty="0">
                <a:solidFill>
                  <a:schemeClr val="bg1"/>
                </a:solidFill>
                <a:latin typeface="Bookman Old Style" panose="02050604050505020204" pitchFamily="18" charset="0"/>
              </a:rPr>
              <a:t>” indicates others would follow.</a:t>
            </a:r>
          </a:p>
        </p:txBody>
      </p:sp>
      <p:sp>
        <p:nvSpPr>
          <p:cNvPr id="4" name="TextBox 3">
            <a:extLst>
              <a:ext uri="{FF2B5EF4-FFF2-40B4-BE49-F238E27FC236}">
                <a16:creationId xmlns:a16="http://schemas.microsoft.com/office/drawing/2014/main" id="{765588ED-954B-9B2F-A84E-ED6925525E8F}"/>
              </a:ext>
            </a:extLst>
          </p:cNvPr>
          <p:cNvSpPr txBox="1"/>
          <p:nvPr/>
        </p:nvSpPr>
        <p:spPr>
          <a:xfrm rot="20639030">
            <a:off x="2694175" y="2474434"/>
            <a:ext cx="9110437" cy="1569660"/>
          </a:xfrm>
          <a:prstGeom prst="rect">
            <a:avLst/>
          </a:prstGeom>
          <a:solidFill>
            <a:schemeClr val="bg1"/>
          </a:solidFill>
          <a:scene3d>
            <a:camera prst="orthographicFront"/>
            <a:lightRig rig="threePt" dir="t"/>
          </a:scene3d>
          <a:sp3d>
            <a:bevelT w="120650" h="133350"/>
          </a:sp3d>
        </p:spPr>
        <p:txBody>
          <a:bodyPr wrap="square" rtlCol="0">
            <a:spAutoFit/>
          </a:bodyPr>
          <a:lstStyle/>
          <a:p>
            <a:pPr algn="ctr"/>
            <a:r>
              <a:rPr lang="en-US" sz="4800" b="1" dirty="0">
                <a:latin typeface="Bookman Old Style" panose="02050604050505020204" pitchFamily="18" charset="0"/>
              </a:rPr>
              <a:t>144,000 &amp; The Great Multitude Are The Same!</a:t>
            </a:r>
          </a:p>
        </p:txBody>
      </p:sp>
    </p:spTree>
    <p:extLst>
      <p:ext uri="{BB962C8B-B14F-4D97-AF65-F5344CB8AC3E}">
        <p14:creationId xmlns:p14="http://schemas.microsoft.com/office/powerpoint/2010/main" val="210485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I Want To Read the Bible. How Do I Start? | Open the Bible">
            <a:extLst>
              <a:ext uri="{FF2B5EF4-FFF2-40B4-BE49-F238E27FC236}">
                <a16:creationId xmlns:a16="http://schemas.microsoft.com/office/drawing/2014/main" id="{3FF29090-B1CF-5F8A-C845-49C31377AC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5744"/>
            <a:ext cx="3714750" cy="638651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1F4D274-D380-96F8-A886-74174908962F}"/>
              </a:ext>
            </a:extLst>
          </p:cNvPr>
          <p:cNvSpPr txBox="1"/>
          <p:nvPr/>
        </p:nvSpPr>
        <p:spPr>
          <a:xfrm>
            <a:off x="4086226" y="478632"/>
            <a:ext cx="6300787" cy="769441"/>
          </a:xfrm>
          <a:prstGeom prst="rect">
            <a:avLst/>
          </a:prstGeom>
          <a:noFill/>
        </p:spPr>
        <p:txBody>
          <a:bodyPr wrap="square" rtlCol="0">
            <a:spAutoFit/>
          </a:bodyPr>
          <a:lstStyle/>
          <a:p>
            <a:pPr algn="ctr"/>
            <a:r>
              <a:rPr lang="en-US" sz="4400" b="1" u="sng" dirty="0">
                <a:solidFill>
                  <a:schemeClr val="bg1"/>
                </a:solidFill>
                <a:latin typeface="American Typewriter" panose="02090604020004020304" pitchFamily="18" charset="77"/>
              </a:rPr>
              <a:t>2 Corinthians 5:1-2 </a:t>
            </a:r>
          </a:p>
        </p:txBody>
      </p:sp>
      <p:sp>
        <p:nvSpPr>
          <p:cNvPr id="6" name="TextBox 5">
            <a:extLst>
              <a:ext uri="{FF2B5EF4-FFF2-40B4-BE49-F238E27FC236}">
                <a16:creationId xmlns:a16="http://schemas.microsoft.com/office/drawing/2014/main" id="{F703EF69-0ABA-1681-200C-081CC4E1ACE5}"/>
              </a:ext>
            </a:extLst>
          </p:cNvPr>
          <p:cNvSpPr txBox="1"/>
          <p:nvPr/>
        </p:nvSpPr>
        <p:spPr>
          <a:xfrm>
            <a:off x="3714750" y="1747361"/>
            <a:ext cx="8197453" cy="3539430"/>
          </a:xfrm>
          <a:prstGeom prst="rect">
            <a:avLst/>
          </a:prstGeom>
          <a:noFill/>
        </p:spPr>
        <p:txBody>
          <a:bodyPr wrap="square">
            <a:spAutoFit/>
          </a:bodyPr>
          <a:lstStyle/>
          <a:p>
            <a:pPr marL="0" marR="0" algn="l"/>
            <a:r>
              <a:rPr lang="en-US" sz="3200" b="1" dirty="0">
                <a:solidFill>
                  <a:schemeClr val="bg1"/>
                </a:solidFill>
                <a:effectLst/>
                <a:latin typeface="Bookman Old Style" panose="02050604050505020204" pitchFamily="18" charset="0"/>
              </a:rPr>
              <a:t>For we know that if the tent that is our earthly home is destroyed, we have a building from God, a house not made with hands, eternal in the heavens. For in this tent we groan, longing to put on our heavenly dwelling,</a:t>
            </a:r>
          </a:p>
        </p:txBody>
      </p:sp>
    </p:spTree>
    <p:extLst>
      <p:ext uri="{BB962C8B-B14F-4D97-AF65-F5344CB8AC3E}">
        <p14:creationId xmlns:p14="http://schemas.microsoft.com/office/powerpoint/2010/main" val="2478178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I Want To Read the Bible. How Do I Start? | Open the Bible">
            <a:extLst>
              <a:ext uri="{FF2B5EF4-FFF2-40B4-BE49-F238E27FC236}">
                <a16:creationId xmlns:a16="http://schemas.microsoft.com/office/drawing/2014/main" id="{3FF29090-B1CF-5F8A-C845-49C31377AC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5744"/>
            <a:ext cx="3714750" cy="638651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1F4D274-D380-96F8-A886-74174908962F}"/>
              </a:ext>
            </a:extLst>
          </p:cNvPr>
          <p:cNvSpPr txBox="1"/>
          <p:nvPr/>
        </p:nvSpPr>
        <p:spPr>
          <a:xfrm>
            <a:off x="4086226" y="478632"/>
            <a:ext cx="6300787" cy="769441"/>
          </a:xfrm>
          <a:prstGeom prst="rect">
            <a:avLst/>
          </a:prstGeom>
          <a:noFill/>
        </p:spPr>
        <p:txBody>
          <a:bodyPr wrap="square" rtlCol="0">
            <a:spAutoFit/>
          </a:bodyPr>
          <a:lstStyle/>
          <a:p>
            <a:pPr algn="ctr"/>
            <a:r>
              <a:rPr lang="en-US" sz="4400" b="1" u="sng" dirty="0">
                <a:solidFill>
                  <a:schemeClr val="bg1"/>
                </a:solidFill>
                <a:latin typeface="American Typewriter" panose="02090604020004020304" pitchFamily="18" charset="77"/>
              </a:rPr>
              <a:t>Philippians 3: 20-21 </a:t>
            </a:r>
          </a:p>
        </p:txBody>
      </p:sp>
      <p:sp>
        <p:nvSpPr>
          <p:cNvPr id="4" name="TextBox 3">
            <a:extLst>
              <a:ext uri="{FF2B5EF4-FFF2-40B4-BE49-F238E27FC236}">
                <a16:creationId xmlns:a16="http://schemas.microsoft.com/office/drawing/2014/main" id="{FC78695B-D67C-0AF5-2833-5F7D4DBCEF1D}"/>
              </a:ext>
            </a:extLst>
          </p:cNvPr>
          <p:cNvSpPr txBox="1"/>
          <p:nvPr/>
        </p:nvSpPr>
        <p:spPr>
          <a:xfrm>
            <a:off x="3318272" y="1875949"/>
            <a:ext cx="8211740" cy="3046988"/>
          </a:xfrm>
          <a:prstGeom prst="rect">
            <a:avLst/>
          </a:prstGeom>
          <a:noFill/>
        </p:spPr>
        <p:txBody>
          <a:bodyPr wrap="square">
            <a:spAutoFit/>
          </a:bodyPr>
          <a:lstStyle/>
          <a:p>
            <a:pPr marL="0" marR="0" algn="l"/>
            <a:r>
              <a:rPr lang="en-US" sz="3200" b="1" dirty="0">
                <a:solidFill>
                  <a:schemeClr val="bg1"/>
                </a:solidFill>
                <a:effectLst/>
                <a:latin typeface="Bookman Old Style" panose="02050604050505020204" pitchFamily="18" charset="0"/>
              </a:rPr>
              <a:t>But our citizenship is in heaven, and from it we await a Savior, the Lord Jesus Christ, who will transform our lowly body to be like his glorious body, by the power that enables him even to subject all things to himself.</a:t>
            </a:r>
          </a:p>
        </p:txBody>
      </p:sp>
    </p:spTree>
    <p:extLst>
      <p:ext uri="{BB962C8B-B14F-4D97-AF65-F5344CB8AC3E}">
        <p14:creationId xmlns:p14="http://schemas.microsoft.com/office/powerpoint/2010/main" val="922315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I Want To Read the Bible. How Do I Start? | Open the Bible">
            <a:extLst>
              <a:ext uri="{FF2B5EF4-FFF2-40B4-BE49-F238E27FC236}">
                <a16:creationId xmlns:a16="http://schemas.microsoft.com/office/drawing/2014/main" id="{3FF29090-B1CF-5F8A-C845-49C31377AC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5744"/>
            <a:ext cx="3714750" cy="638651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1F4D274-D380-96F8-A886-74174908962F}"/>
              </a:ext>
            </a:extLst>
          </p:cNvPr>
          <p:cNvSpPr txBox="1"/>
          <p:nvPr/>
        </p:nvSpPr>
        <p:spPr>
          <a:xfrm>
            <a:off x="4086226" y="478632"/>
            <a:ext cx="6300787" cy="769441"/>
          </a:xfrm>
          <a:prstGeom prst="rect">
            <a:avLst/>
          </a:prstGeom>
          <a:noFill/>
        </p:spPr>
        <p:txBody>
          <a:bodyPr wrap="square" rtlCol="0">
            <a:spAutoFit/>
          </a:bodyPr>
          <a:lstStyle/>
          <a:p>
            <a:pPr algn="ctr"/>
            <a:r>
              <a:rPr lang="en-US" sz="4400" b="1" u="sng" dirty="0">
                <a:solidFill>
                  <a:schemeClr val="bg1"/>
                </a:solidFill>
                <a:latin typeface="American Typewriter" panose="02090604020004020304" pitchFamily="18" charset="77"/>
              </a:rPr>
              <a:t>Hebrews 5:9 </a:t>
            </a:r>
          </a:p>
        </p:txBody>
      </p:sp>
      <p:sp>
        <p:nvSpPr>
          <p:cNvPr id="5" name="TextBox 4">
            <a:extLst>
              <a:ext uri="{FF2B5EF4-FFF2-40B4-BE49-F238E27FC236}">
                <a16:creationId xmlns:a16="http://schemas.microsoft.com/office/drawing/2014/main" id="{F2319105-6A9A-4024-CFAC-33DD18B3E4B0}"/>
              </a:ext>
            </a:extLst>
          </p:cNvPr>
          <p:cNvSpPr txBox="1"/>
          <p:nvPr/>
        </p:nvSpPr>
        <p:spPr>
          <a:xfrm>
            <a:off x="3475434" y="2189113"/>
            <a:ext cx="7840265" cy="1754326"/>
          </a:xfrm>
          <a:prstGeom prst="rect">
            <a:avLst/>
          </a:prstGeom>
          <a:noFill/>
        </p:spPr>
        <p:txBody>
          <a:bodyPr wrap="square">
            <a:spAutoFit/>
          </a:bodyPr>
          <a:lstStyle/>
          <a:p>
            <a:r>
              <a:rPr lang="en-US" sz="3600" b="1" dirty="0">
                <a:solidFill>
                  <a:schemeClr val="bg1"/>
                </a:solidFill>
                <a:effectLst/>
                <a:latin typeface="Bookman Old Style" panose="02050604050505020204" pitchFamily="18" charset="0"/>
              </a:rPr>
              <a:t>And being made perfect, he became the source of eternal salvation to </a:t>
            </a:r>
            <a:r>
              <a:rPr lang="en-US" sz="3600" b="1" u="sng" dirty="0">
                <a:solidFill>
                  <a:schemeClr val="bg1"/>
                </a:solidFill>
                <a:latin typeface="Bookman Old Style" panose="02050604050505020204" pitchFamily="18" charset="0"/>
              </a:rPr>
              <a:t>ALL</a:t>
            </a:r>
            <a:r>
              <a:rPr lang="en-US" sz="3600" b="1" dirty="0">
                <a:solidFill>
                  <a:schemeClr val="bg1"/>
                </a:solidFill>
                <a:effectLst/>
                <a:latin typeface="Bookman Old Style" panose="02050604050505020204" pitchFamily="18" charset="0"/>
              </a:rPr>
              <a:t> who obey him, </a:t>
            </a:r>
            <a:endParaRPr lang="en-US" sz="3600" b="1"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423744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587</Words>
  <Application>Microsoft Macintosh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American Typewriter</vt:lpstr>
      <vt:lpstr>Arial</vt:lpstr>
      <vt:lpstr>Bookman Old Style</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King</dc:creator>
  <cp:lastModifiedBy>Gregory King</cp:lastModifiedBy>
  <cp:revision>2</cp:revision>
  <dcterms:created xsi:type="dcterms:W3CDTF">2023-02-16T20:54:50Z</dcterms:created>
  <dcterms:modified xsi:type="dcterms:W3CDTF">2023-02-18T01:25:35Z</dcterms:modified>
</cp:coreProperties>
</file>