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713"/>
  </p:normalViewPr>
  <p:slideViewPr>
    <p:cSldViewPr>
      <p:cViewPr varScale="1">
        <p:scale>
          <a:sx n="90" d="100"/>
          <a:sy n="90" d="100"/>
        </p:scale>
        <p:origin x="232" y="5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27EA5E6-C11E-479B-84A5-D94527772B29}" type="datetimeFigureOut">
              <a:rPr lang="en-US" smtClean="0"/>
              <a:t>2/14/23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05C27-AC48-4DB8-9614-2E52E6823DBE}" type="slidenum">
              <a:rPr lang="en-US" smtClean="0"/>
              <a:t>‹#›</a:t>
            </a:fld>
            <a:endParaRPr lang="en-US"/>
          </a:p>
        </p:txBody>
      </p:sp>
    </p:spTree>
    <p:extLst>
      <p:ext uri="{BB962C8B-B14F-4D97-AF65-F5344CB8AC3E}">
        <p14:creationId xmlns:p14="http://schemas.microsoft.com/office/powerpoint/2010/main" val="4294539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7EA5E6-C11E-479B-84A5-D94527772B29}" type="datetimeFigureOut">
              <a:rPr lang="en-US" smtClean="0"/>
              <a:t>2/14/23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05C27-AC48-4DB8-9614-2E52E6823DBE}" type="slidenum">
              <a:rPr lang="en-US" smtClean="0"/>
              <a:t>‹#›</a:t>
            </a:fld>
            <a:endParaRPr lang="en-US"/>
          </a:p>
        </p:txBody>
      </p:sp>
    </p:spTree>
    <p:extLst>
      <p:ext uri="{BB962C8B-B14F-4D97-AF65-F5344CB8AC3E}">
        <p14:creationId xmlns:p14="http://schemas.microsoft.com/office/powerpoint/2010/main" val="784623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7EA5E6-C11E-479B-84A5-D94527772B29}" type="datetimeFigureOut">
              <a:rPr lang="en-US" smtClean="0"/>
              <a:t>2/14/23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05C27-AC48-4DB8-9614-2E52E6823DBE}" type="slidenum">
              <a:rPr lang="en-US" smtClean="0"/>
              <a:t>‹#›</a:t>
            </a:fld>
            <a:endParaRPr lang="en-US"/>
          </a:p>
        </p:txBody>
      </p:sp>
    </p:spTree>
    <p:extLst>
      <p:ext uri="{BB962C8B-B14F-4D97-AF65-F5344CB8AC3E}">
        <p14:creationId xmlns:p14="http://schemas.microsoft.com/office/powerpoint/2010/main" val="3361695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7EA5E6-C11E-479B-84A5-D94527772B29}" type="datetimeFigureOut">
              <a:rPr lang="en-US" smtClean="0"/>
              <a:t>2/14/23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05C27-AC48-4DB8-9614-2E52E6823DBE}" type="slidenum">
              <a:rPr lang="en-US" smtClean="0"/>
              <a:t>‹#›</a:t>
            </a:fld>
            <a:endParaRPr lang="en-US"/>
          </a:p>
        </p:txBody>
      </p:sp>
    </p:spTree>
    <p:extLst>
      <p:ext uri="{BB962C8B-B14F-4D97-AF65-F5344CB8AC3E}">
        <p14:creationId xmlns:p14="http://schemas.microsoft.com/office/powerpoint/2010/main" val="1118447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7EA5E6-C11E-479B-84A5-D94527772B29}" type="datetimeFigureOut">
              <a:rPr lang="en-US" smtClean="0"/>
              <a:t>2/14/23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05C27-AC48-4DB8-9614-2E52E6823DBE}" type="slidenum">
              <a:rPr lang="en-US" smtClean="0"/>
              <a:t>‹#›</a:t>
            </a:fld>
            <a:endParaRPr lang="en-US"/>
          </a:p>
        </p:txBody>
      </p:sp>
    </p:spTree>
    <p:extLst>
      <p:ext uri="{BB962C8B-B14F-4D97-AF65-F5344CB8AC3E}">
        <p14:creationId xmlns:p14="http://schemas.microsoft.com/office/powerpoint/2010/main" val="2539324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7EA5E6-C11E-479B-84A5-D94527772B29}" type="datetimeFigureOut">
              <a:rPr lang="en-US" smtClean="0"/>
              <a:t>2/14/23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805C27-AC48-4DB8-9614-2E52E6823DBE}" type="slidenum">
              <a:rPr lang="en-US" smtClean="0"/>
              <a:t>‹#›</a:t>
            </a:fld>
            <a:endParaRPr lang="en-US"/>
          </a:p>
        </p:txBody>
      </p:sp>
    </p:spTree>
    <p:extLst>
      <p:ext uri="{BB962C8B-B14F-4D97-AF65-F5344CB8AC3E}">
        <p14:creationId xmlns:p14="http://schemas.microsoft.com/office/powerpoint/2010/main" val="1806895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7EA5E6-C11E-479B-84A5-D94527772B29}" type="datetimeFigureOut">
              <a:rPr lang="en-US" smtClean="0"/>
              <a:t>2/14/23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805C27-AC48-4DB8-9614-2E52E6823DBE}" type="slidenum">
              <a:rPr lang="en-US" smtClean="0"/>
              <a:t>‹#›</a:t>
            </a:fld>
            <a:endParaRPr lang="en-US"/>
          </a:p>
        </p:txBody>
      </p:sp>
    </p:spTree>
    <p:extLst>
      <p:ext uri="{BB962C8B-B14F-4D97-AF65-F5344CB8AC3E}">
        <p14:creationId xmlns:p14="http://schemas.microsoft.com/office/powerpoint/2010/main" val="197806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7EA5E6-C11E-479B-84A5-D94527772B29}" type="datetimeFigureOut">
              <a:rPr lang="en-US" smtClean="0"/>
              <a:t>2/14/23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805C27-AC48-4DB8-9614-2E52E6823DBE}" type="slidenum">
              <a:rPr lang="en-US" smtClean="0"/>
              <a:t>‹#›</a:t>
            </a:fld>
            <a:endParaRPr lang="en-US"/>
          </a:p>
        </p:txBody>
      </p:sp>
    </p:spTree>
    <p:extLst>
      <p:ext uri="{BB962C8B-B14F-4D97-AF65-F5344CB8AC3E}">
        <p14:creationId xmlns:p14="http://schemas.microsoft.com/office/powerpoint/2010/main" val="933549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7EA5E6-C11E-479B-84A5-D94527772B29}" type="datetimeFigureOut">
              <a:rPr lang="en-US" smtClean="0"/>
              <a:t>2/14/23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805C27-AC48-4DB8-9614-2E52E6823DBE}" type="slidenum">
              <a:rPr lang="en-US" smtClean="0"/>
              <a:t>‹#›</a:t>
            </a:fld>
            <a:endParaRPr lang="en-US"/>
          </a:p>
        </p:txBody>
      </p:sp>
    </p:spTree>
    <p:extLst>
      <p:ext uri="{BB962C8B-B14F-4D97-AF65-F5344CB8AC3E}">
        <p14:creationId xmlns:p14="http://schemas.microsoft.com/office/powerpoint/2010/main" val="48936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7EA5E6-C11E-479B-84A5-D94527772B29}" type="datetimeFigureOut">
              <a:rPr lang="en-US" smtClean="0"/>
              <a:t>2/14/23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805C27-AC48-4DB8-9614-2E52E6823DBE}" type="slidenum">
              <a:rPr lang="en-US" smtClean="0"/>
              <a:t>‹#›</a:t>
            </a:fld>
            <a:endParaRPr lang="en-US"/>
          </a:p>
        </p:txBody>
      </p:sp>
    </p:spTree>
    <p:extLst>
      <p:ext uri="{BB962C8B-B14F-4D97-AF65-F5344CB8AC3E}">
        <p14:creationId xmlns:p14="http://schemas.microsoft.com/office/powerpoint/2010/main" val="3476413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7EA5E6-C11E-479B-84A5-D94527772B29}" type="datetimeFigureOut">
              <a:rPr lang="en-US" smtClean="0"/>
              <a:t>2/14/23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805C27-AC48-4DB8-9614-2E52E6823DBE}" type="slidenum">
              <a:rPr lang="en-US" smtClean="0"/>
              <a:t>‹#›</a:t>
            </a:fld>
            <a:endParaRPr lang="en-US"/>
          </a:p>
        </p:txBody>
      </p:sp>
    </p:spTree>
    <p:extLst>
      <p:ext uri="{BB962C8B-B14F-4D97-AF65-F5344CB8AC3E}">
        <p14:creationId xmlns:p14="http://schemas.microsoft.com/office/powerpoint/2010/main" val="490702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7EA5E6-C11E-479B-84A5-D94527772B29}" type="datetimeFigureOut">
              <a:rPr lang="en-US" smtClean="0"/>
              <a:t>2/14/23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805C27-AC48-4DB8-9614-2E52E6823DBE}" type="slidenum">
              <a:rPr lang="en-US" smtClean="0"/>
              <a:t>‹#›</a:t>
            </a:fld>
            <a:endParaRPr lang="en-US"/>
          </a:p>
        </p:txBody>
      </p:sp>
    </p:spTree>
    <p:extLst>
      <p:ext uri="{BB962C8B-B14F-4D97-AF65-F5344CB8AC3E}">
        <p14:creationId xmlns:p14="http://schemas.microsoft.com/office/powerpoint/2010/main" val="37331158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5AC6288-3330-11CD-86DE-3A5FD473DA86}"/>
              </a:ext>
            </a:extLst>
          </p:cNvPr>
          <p:cNvSpPr/>
          <p:nvPr/>
        </p:nvSpPr>
        <p:spPr>
          <a:xfrm>
            <a:off x="990600" y="1447800"/>
            <a:ext cx="9982200" cy="2554545"/>
          </a:xfrm>
          <a:prstGeom prst="rect">
            <a:avLst/>
          </a:prstGeom>
          <a:noFill/>
        </p:spPr>
        <p:txBody>
          <a:bodyPr wrap="square" lIns="91440" tIns="45720" rIns="91440" bIns="45720">
            <a:spAutoFit/>
          </a:bodyPr>
          <a:lstStyle/>
          <a:p>
            <a:pPr algn="ctr"/>
            <a:r>
              <a:rPr lang="en-US" sz="8000" b="1" u="sng"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ooper Black" panose="0208090404030B020404" pitchFamily="18" charset="77"/>
              </a:rPr>
              <a:t>VOID</a:t>
            </a:r>
            <a:r>
              <a:rPr lang="en-US" sz="8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ooper Black" panose="0208090404030B020404" pitchFamily="18" charset="77"/>
              </a:rPr>
              <a:t> Wher</a:t>
            </a:r>
            <a:r>
              <a:rPr lang="en-US" sz="8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ooper Black" panose="0208090404030B020404" pitchFamily="18" charset="77"/>
              </a:rPr>
              <a:t>e</a:t>
            </a:r>
          </a:p>
          <a:p>
            <a:pPr algn="ctr"/>
            <a:r>
              <a:rPr lang="en-US" sz="8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ooper Black" panose="0208090404030B020404" pitchFamily="18" charset="77"/>
              </a:rPr>
              <a:t> Prohibited!</a:t>
            </a:r>
            <a:endParaRPr lang="en-US" sz="8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ooper Black" panose="0208090404030B020404" pitchFamily="18" charset="77"/>
            </a:endParaRPr>
          </a:p>
        </p:txBody>
      </p:sp>
    </p:spTree>
    <p:extLst>
      <p:ext uri="{BB962C8B-B14F-4D97-AF65-F5344CB8AC3E}">
        <p14:creationId xmlns:p14="http://schemas.microsoft.com/office/powerpoint/2010/main" val="3222825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62" name="Picture 14" descr="Image result for 1 Corinthians 9:24-2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92300" y="356301"/>
            <a:ext cx="9968732" cy="621665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void where prohibit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0968" y="181676"/>
            <a:ext cx="1866132" cy="1647124"/>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4" descr="Image result for 1 Corinthians 9:24-27"/>
          <p:cNvSpPr>
            <a:spLocks noChangeAspect="1" noChangeArrowheads="1"/>
          </p:cNvSpPr>
          <p:nvPr/>
        </p:nvSpPr>
        <p:spPr bwMode="auto">
          <a:xfrm>
            <a:off x="1587500" y="-136525"/>
            <a:ext cx="5162550" cy="31242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6" descr="Image result for 1 Corinthians 9:24-27"/>
          <p:cNvSpPr>
            <a:spLocks noChangeAspect="1" noChangeArrowheads="1"/>
          </p:cNvSpPr>
          <p:nvPr/>
        </p:nvSpPr>
        <p:spPr bwMode="auto">
          <a:xfrm>
            <a:off x="1739900" y="15875"/>
            <a:ext cx="5162550" cy="31242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8" descr="Image result for 1 Corinthians 9:24-27"/>
          <p:cNvSpPr>
            <a:spLocks noChangeAspect="1" noChangeArrowheads="1"/>
          </p:cNvSpPr>
          <p:nvPr/>
        </p:nvSpPr>
        <p:spPr bwMode="auto">
          <a:xfrm>
            <a:off x="1892300" y="168275"/>
            <a:ext cx="5162550" cy="31242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10" descr="Image result for 1 Corinthians 9:24-27"/>
          <p:cNvSpPr>
            <a:spLocks noChangeAspect="1" noChangeArrowheads="1"/>
          </p:cNvSpPr>
          <p:nvPr/>
        </p:nvSpPr>
        <p:spPr bwMode="auto">
          <a:xfrm>
            <a:off x="2044700" y="320675"/>
            <a:ext cx="5162550" cy="31242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12" descr="Image result for 1 Corinthians 9:24-27"/>
          <p:cNvSpPr>
            <a:spLocks noChangeAspect="1" noChangeArrowheads="1"/>
          </p:cNvSpPr>
          <p:nvPr/>
        </p:nvSpPr>
        <p:spPr bwMode="auto">
          <a:xfrm>
            <a:off x="2197100" y="473075"/>
            <a:ext cx="5162550" cy="31242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153160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Image result for void where prohibit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40574"/>
            <a:ext cx="3048000" cy="25908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962400" y="914400"/>
            <a:ext cx="7012858" cy="1077218"/>
          </a:xfrm>
          <a:prstGeom prst="rect">
            <a:avLst/>
          </a:prstGeom>
          <a:noFill/>
        </p:spPr>
        <p:txBody>
          <a:bodyPr wrap="square" rtlCol="0">
            <a:spAutoFit/>
          </a:bodyPr>
          <a:lstStyle/>
          <a:p>
            <a:pPr marL="457200" indent="-457200">
              <a:buFont typeface="Wingdings" panose="05000000000000000000" pitchFamily="2" charset="2"/>
              <a:buChar char="q"/>
            </a:pPr>
            <a:r>
              <a:rPr lang="en-US" sz="3200" b="1" dirty="0">
                <a:latin typeface="Bookman Old Style" panose="02050604050505020204" pitchFamily="18" charset="0"/>
              </a:rPr>
              <a:t>Prayer when the one praying is lawless! Psalm 66:18</a:t>
            </a:r>
          </a:p>
        </p:txBody>
      </p:sp>
      <p:sp>
        <p:nvSpPr>
          <p:cNvPr id="4" name="TextBox 3"/>
          <p:cNvSpPr txBox="1"/>
          <p:nvPr/>
        </p:nvSpPr>
        <p:spPr>
          <a:xfrm>
            <a:off x="609600" y="3133988"/>
            <a:ext cx="11277600" cy="3108543"/>
          </a:xfrm>
          <a:prstGeom prst="rect">
            <a:avLst/>
          </a:prstGeom>
          <a:solidFill>
            <a:schemeClr val="tx1"/>
          </a:solidFill>
        </p:spPr>
        <p:txBody>
          <a:bodyPr wrap="square" rtlCol="0">
            <a:spAutoFit/>
          </a:bodyPr>
          <a:lstStyle/>
          <a:p>
            <a:r>
              <a:rPr lang="en-US" sz="2800" dirty="0">
                <a:solidFill>
                  <a:schemeClr val="bg1"/>
                </a:solidFill>
                <a:latin typeface="Bookman Old Style" panose="02050604050505020204" pitchFamily="18" charset="0"/>
              </a:rPr>
              <a:t>Thus says the Lord concerning this people: “They have loved to wander thus; they have not restrained their feet; therefore the Lord does not accept them; now He will remember their iniquity &amp; punish their sins.” The Lord said to me: Do not pray for the welfare of this people. Though they fast, I will not hear their cry &amp; though they offer burnt offering &amp; grain offering, I will not accept them…..” Jer. 14: 10-12a</a:t>
            </a:r>
          </a:p>
        </p:txBody>
      </p:sp>
    </p:spTree>
    <p:extLst>
      <p:ext uri="{BB962C8B-B14F-4D97-AF65-F5344CB8AC3E}">
        <p14:creationId xmlns:p14="http://schemas.microsoft.com/office/powerpoint/2010/main" val="1960022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Image result for void where prohibit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56535"/>
            <a:ext cx="3048000" cy="25908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114800" y="1143000"/>
            <a:ext cx="7089058" cy="1077218"/>
          </a:xfrm>
          <a:prstGeom prst="rect">
            <a:avLst/>
          </a:prstGeom>
          <a:noFill/>
        </p:spPr>
        <p:txBody>
          <a:bodyPr wrap="square" rtlCol="0">
            <a:spAutoFit/>
          </a:bodyPr>
          <a:lstStyle/>
          <a:p>
            <a:pPr marL="457200" indent="-457200">
              <a:buFont typeface="Wingdings" panose="05000000000000000000" pitchFamily="2" charset="2"/>
              <a:buChar char="q"/>
            </a:pPr>
            <a:r>
              <a:rPr lang="en-US" sz="3200" b="1" dirty="0">
                <a:latin typeface="Bookman Old Style" panose="02050604050505020204" pitchFamily="18" charset="0"/>
              </a:rPr>
              <a:t>Worship when done after the traditions of men. Matt. 15:9</a:t>
            </a:r>
          </a:p>
        </p:txBody>
      </p:sp>
      <p:sp>
        <p:nvSpPr>
          <p:cNvPr id="4" name="TextBox 3"/>
          <p:cNvSpPr txBox="1"/>
          <p:nvPr/>
        </p:nvSpPr>
        <p:spPr>
          <a:xfrm>
            <a:off x="685800" y="3547409"/>
            <a:ext cx="11277600" cy="2308324"/>
          </a:xfrm>
          <a:prstGeom prst="rect">
            <a:avLst/>
          </a:prstGeom>
          <a:solidFill>
            <a:schemeClr val="tx1"/>
          </a:solidFill>
        </p:spPr>
        <p:txBody>
          <a:bodyPr wrap="square" rtlCol="0">
            <a:spAutoFit/>
          </a:bodyPr>
          <a:lstStyle/>
          <a:p>
            <a:pPr marL="457200" indent="-457200">
              <a:buFont typeface="Wingdings" panose="05000000000000000000" pitchFamily="2" charset="2"/>
              <a:buChar char="ü"/>
            </a:pPr>
            <a:r>
              <a:rPr lang="en-US" sz="3600" dirty="0">
                <a:solidFill>
                  <a:schemeClr val="bg1"/>
                </a:solidFill>
                <a:latin typeface="Bookman Old Style" panose="02050604050505020204" pitchFamily="18" charset="0"/>
              </a:rPr>
              <a:t>Instrumental music in worship. Eph.5:19</a:t>
            </a:r>
          </a:p>
          <a:p>
            <a:pPr marL="457200" indent="-457200">
              <a:buFont typeface="Wingdings" panose="05000000000000000000" pitchFamily="2" charset="2"/>
              <a:buChar char="ü"/>
            </a:pPr>
            <a:r>
              <a:rPr lang="en-US" sz="3600" dirty="0">
                <a:solidFill>
                  <a:schemeClr val="bg1"/>
                </a:solidFill>
                <a:latin typeface="Bookman Old Style" panose="02050604050505020204" pitchFamily="18" charset="0"/>
              </a:rPr>
              <a:t>Hand Clapping. 1 Cor. 14:40</a:t>
            </a:r>
          </a:p>
          <a:p>
            <a:pPr marL="457200" indent="-457200">
              <a:buFont typeface="Wingdings" panose="05000000000000000000" pitchFamily="2" charset="2"/>
              <a:buChar char="ü"/>
            </a:pPr>
            <a:r>
              <a:rPr lang="en-US" sz="3600" dirty="0">
                <a:solidFill>
                  <a:schemeClr val="bg1"/>
                </a:solidFill>
                <a:latin typeface="Bookman Old Style" panose="02050604050505020204" pitchFamily="18" charset="0"/>
              </a:rPr>
              <a:t>Women Preachers. 1 Tim.2:12</a:t>
            </a:r>
          </a:p>
          <a:p>
            <a:pPr marL="457200" indent="-457200">
              <a:buFont typeface="Wingdings" panose="05000000000000000000" pitchFamily="2" charset="2"/>
              <a:buChar char="ü"/>
            </a:pPr>
            <a:r>
              <a:rPr lang="en-US" sz="3600" dirty="0">
                <a:solidFill>
                  <a:schemeClr val="bg1"/>
                </a:solidFill>
                <a:latin typeface="Bookman Old Style" panose="02050604050505020204" pitchFamily="18" charset="0"/>
              </a:rPr>
              <a:t>Teaching salvation w/o baptism. 1 Pet. 3:21</a:t>
            </a:r>
          </a:p>
        </p:txBody>
      </p:sp>
    </p:spTree>
    <p:extLst>
      <p:ext uri="{BB962C8B-B14F-4D97-AF65-F5344CB8AC3E}">
        <p14:creationId xmlns:p14="http://schemas.microsoft.com/office/powerpoint/2010/main" val="133570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additive="base">
                                        <p:cTn id="1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additive="base">
                                        <p:cTn id="2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anim calcmode="lin" valueType="num">
                                      <p:cBhvr additive="base">
                                        <p:cTn id="2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Image result for void where prohibit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52400"/>
            <a:ext cx="3048000" cy="25908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419600" y="1066800"/>
            <a:ext cx="7241458" cy="1569660"/>
          </a:xfrm>
          <a:prstGeom prst="rect">
            <a:avLst/>
          </a:prstGeom>
          <a:noFill/>
        </p:spPr>
        <p:txBody>
          <a:bodyPr wrap="square" rtlCol="0">
            <a:spAutoFit/>
          </a:bodyPr>
          <a:lstStyle/>
          <a:p>
            <a:pPr marL="457200" indent="-457200">
              <a:buFont typeface="Wingdings" panose="05000000000000000000" pitchFamily="2" charset="2"/>
              <a:buChar char="q"/>
            </a:pPr>
            <a:r>
              <a:rPr lang="en-US" sz="3200" b="1" dirty="0">
                <a:latin typeface="Bookman Old Style" panose="02050604050505020204" pitchFamily="18" charset="0"/>
              </a:rPr>
              <a:t>Worship, prayer, or service when offered by a hypocrite. Mal. 2:13</a:t>
            </a:r>
          </a:p>
        </p:txBody>
      </p:sp>
      <p:sp>
        <p:nvSpPr>
          <p:cNvPr id="5" name="TextBox 4"/>
          <p:cNvSpPr txBox="1"/>
          <p:nvPr/>
        </p:nvSpPr>
        <p:spPr>
          <a:xfrm>
            <a:off x="762000" y="3147299"/>
            <a:ext cx="11049000" cy="3108543"/>
          </a:xfrm>
          <a:prstGeom prst="rect">
            <a:avLst/>
          </a:prstGeom>
          <a:solidFill>
            <a:schemeClr val="tx1"/>
          </a:solidFill>
        </p:spPr>
        <p:txBody>
          <a:bodyPr wrap="square" rtlCol="0">
            <a:spAutoFit/>
          </a:bodyPr>
          <a:lstStyle/>
          <a:p>
            <a:pPr algn="just"/>
            <a:r>
              <a:rPr lang="en-US" dirty="0"/>
              <a:t> </a:t>
            </a:r>
            <a:r>
              <a:rPr lang="en-US" sz="2800" dirty="0">
                <a:solidFill>
                  <a:schemeClr val="bg1"/>
                </a:solidFill>
                <a:latin typeface="Bookman Old Style" panose="02050604050505020204" pitchFamily="18" charset="0"/>
              </a:rPr>
              <a:t>“Not everyone who’ says unto me, ‘Lord, Lord,’ will enter the Kingdom of heaven, but he who does the will of my Father in heaven. Many will say to me in that day, ‘Lord, have we not prophesied in your name, &amp; cast out demons in your name, &amp; do many mighty works in your name?” Then I will declare unto them, “I never knew you; depart from me you workers of lawlessness.” Matt.7:21-23</a:t>
            </a:r>
          </a:p>
        </p:txBody>
      </p:sp>
    </p:spTree>
    <p:extLst>
      <p:ext uri="{BB962C8B-B14F-4D97-AF65-F5344CB8AC3E}">
        <p14:creationId xmlns:p14="http://schemas.microsoft.com/office/powerpoint/2010/main" val="275776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Image result for void where prohibit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304" y="152400"/>
            <a:ext cx="3983392" cy="338588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286000" y="4572000"/>
            <a:ext cx="8305800" cy="1077218"/>
          </a:xfrm>
          <a:prstGeom prst="rect">
            <a:avLst/>
          </a:prstGeom>
          <a:noFill/>
        </p:spPr>
        <p:txBody>
          <a:bodyPr wrap="square" rtlCol="0">
            <a:spAutoFit/>
          </a:bodyPr>
          <a:lstStyle/>
          <a:p>
            <a:pPr marL="457200" indent="-457200">
              <a:buFont typeface="Wingdings" panose="05000000000000000000" pitchFamily="2" charset="2"/>
              <a:buChar char="q"/>
            </a:pPr>
            <a:r>
              <a:rPr lang="en-US" sz="3200" b="1" dirty="0">
                <a:latin typeface="Bookman Old Style" panose="02050604050505020204" pitchFamily="18" charset="0"/>
              </a:rPr>
              <a:t>Worship, prayer, or service when offered by a hypocrite. Mal. 2:13</a:t>
            </a:r>
          </a:p>
        </p:txBody>
      </p:sp>
      <p:sp>
        <p:nvSpPr>
          <p:cNvPr id="6" name="TextBox 5"/>
          <p:cNvSpPr txBox="1"/>
          <p:nvPr/>
        </p:nvSpPr>
        <p:spPr>
          <a:xfrm>
            <a:off x="3733800" y="2514600"/>
            <a:ext cx="7772400" cy="1077218"/>
          </a:xfrm>
          <a:prstGeom prst="rect">
            <a:avLst/>
          </a:prstGeom>
          <a:noFill/>
        </p:spPr>
        <p:txBody>
          <a:bodyPr wrap="square" rtlCol="0">
            <a:spAutoFit/>
          </a:bodyPr>
          <a:lstStyle/>
          <a:p>
            <a:pPr marL="457200" indent="-457200">
              <a:buFont typeface="Wingdings" panose="05000000000000000000" pitchFamily="2" charset="2"/>
              <a:buChar char="q"/>
            </a:pPr>
            <a:r>
              <a:rPr lang="en-US" sz="3200" b="1" dirty="0">
                <a:latin typeface="Bookman Old Style" panose="02050604050505020204" pitchFamily="18" charset="0"/>
              </a:rPr>
              <a:t>Worship when done after the traditions of men. Matt. 15:9</a:t>
            </a:r>
          </a:p>
        </p:txBody>
      </p:sp>
      <p:sp>
        <p:nvSpPr>
          <p:cNvPr id="7" name="TextBox 6"/>
          <p:cNvSpPr txBox="1"/>
          <p:nvPr/>
        </p:nvSpPr>
        <p:spPr>
          <a:xfrm>
            <a:off x="4569542" y="586770"/>
            <a:ext cx="7012858" cy="1077218"/>
          </a:xfrm>
          <a:prstGeom prst="rect">
            <a:avLst/>
          </a:prstGeom>
          <a:noFill/>
        </p:spPr>
        <p:txBody>
          <a:bodyPr wrap="square" rtlCol="0">
            <a:spAutoFit/>
          </a:bodyPr>
          <a:lstStyle/>
          <a:p>
            <a:pPr marL="457200" indent="-457200">
              <a:buFont typeface="Wingdings" panose="05000000000000000000" pitchFamily="2" charset="2"/>
              <a:buChar char="q"/>
            </a:pPr>
            <a:r>
              <a:rPr lang="en-US" sz="3200" b="1" dirty="0">
                <a:latin typeface="Bookman Old Style" panose="02050604050505020204" pitchFamily="18" charset="0"/>
              </a:rPr>
              <a:t>Prayer when the one praying is lawless! Psalm 66:18</a:t>
            </a:r>
          </a:p>
        </p:txBody>
      </p:sp>
    </p:spTree>
    <p:extLst>
      <p:ext uri="{BB962C8B-B14F-4D97-AF65-F5344CB8AC3E}">
        <p14:creationId xmlns:p14="http://schemas.microsoft.com/office/powerpoint/2010/main" val="950105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silhouette-of-a-man-in-front-of-a-cross"/>
          <p:cNvPicPr>
            <a:picLocks noChangeAspect="1" noChangeArrowheads="1"/>
          </p:cNvPicPr>
          <p:nvPr/>
        </p:nvPicPr>
        <p:blipFill>
          <a:blip r:embed="rId2">
            <a:alphaModFix amt="79000"/>
            <a:extLst>
              <a:ext uri="{28A0092B-C50C-407E-A947-70E740481C1C}">
                <a14:useLocalDpi xmlns:a14="http://schemas.microsoft.com/office/drawing/2010/main" val="0"/>
              </a:ext>
            </a:extLst>
          </a:blip>
          <a:srcRect/>
          <a:stretch>
            <a:fillRect/>
          </a:stretch>
        </p:blipFill>
        <p:spPr bwMode="auto">
          <a:xfrm>
            <a:off x="0" y="1588"/>
            <a:ext cx="12192000"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Rectangle 3"/>
          <p:cNvSpPr>
            <a:spLocks noGrp="1" noChangeArrowheads="1"/>
          </p:cNvSpPr>
          <p:nvPr>
            <p:ph type="body" sz="half" idx="1"/>
          </p:nvPr>
        </p:nvSpPr>
        <p:spPr>
          <a:xfrm>
            <a:off x="1371600" y="1371600"/>
            <a:ext cx="9753359" cy="4114800"/>
          </a:xfrm>
        </p:spPr>
        <p:txBody>
          <a:bodyPr>
            <a:noAutofit/>
          </a:bodyPr>
          <a:lstStyle/>
          <a:p>
            <a:pPr>
              <a:defRPr/>
            </a:pPr>
            <a:r>
              <a:rPr lang="en-US" sz="3600" b="1" dirty="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Based on God’s </a:t>
            </a:r>
            <a:r>
              <a:rPr lang="en-US" sz="3600" b="1" i="1" dirty="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GRACE</a:t>
            </a:r>
            <a:r>
              <a:rPr lang="en-US" sz="3600" b="1" dirty="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 Eph. 2:8</a:t>
            </a:r>
          </a:p>
          <a:p>
            <a:pPr>
              <a:defRPr/>
            </a:pPr>
            <a:r>
              <a:rPr lang="en-US" sz="3600" b="1" i="1" dirty="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Hear</a:t>
            </a:r>
            <a:r>
              <a:rPr lang="en-US" sz="3600" b="1" dirty="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 the Word of God --John 20:30-31</a:t>
            </a:r>
          </a:p>
          <a:p>
            <a:pPr>
              <a:defRPr/>
            </a:pPr>
            <a:r>
              <a:rPr lang="en-US" sz="3600" b="1" i="1" dirty="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Believe</a:t>
            </a:r>
            <a:r>
              <a:rPr lang="en-US" sz="3600" b="1" dirty="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 In Your Heart -- Acts 8:37</a:t>
            </a:r>
          </a:p>
          <a:p>
            <a:pPr>
              <a:defRPr/>
            </a:pPr>
            <a:r>
              <a:rPr lang="en-US" sz="3600" b="1" i="1" dirty="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Repent</a:t>
            </a:r>
            <a:r>
              <a:rPr lang="en-US" sz="3600" b="1" dirty="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 Of Your Sins --Luke 13:3, 5</a:t>
            </a:r>
          </a:p>
          <a:p>
            <a:pPr>
              <a:defRPr/>
            </a:pPr>
            <a:r>
              <a:rPr lang="en-US" sz="3600" b="1" i="1" dirty="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Confess</a:t>
            </a:r>
            <a:r>
              <a:rPr lang="en-US" sz="3600" b="1" dirty="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 faith in Jesus – Rom. 10:9-10</a:t>
            </a:r>
          </a:p>
          <a:p>
            <a:pPr>
              <a:defRPr/>
            </a:pPr>
            <a:r>
              <a:rPr lang="en-US" sz="3600" b="1" i="1" dirty="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Be Baptized</a:t>
            </a:r>
            <a:r>
              <a:rPr lang="en-US" sz="3600" b="1" dirty="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 Into Christ -- Acts 22:16</a:t>
            </a:r>
          </a:p>
          <a:p>
            <a:pPr>
              <a:defRPr/>
            </a:pPr>
            <a:r>
              <a:rPr lang="en-US" sz="3600" b="1" i="1" dirty="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Be Faithful</a:t>
            </a:r>
            <a:r>
              <a:rPr lang="en-US" sz="3600" b="1" dirty="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 Until Death --Rev. 2:10</a:t>
            </a:r>
          </a:p>
        </p:txBody>
      </p:sp>
      <p:sp>
        <p:nvSpPr>
          <p:cNvPr id="12292" name="Text Box 4"/>
          <p:cNvSpPr txBox="1">
            <a:spLocks noChangeArrowheads="1"/>
          </p:cNvSpPr>
          <p:nvPr/>
        </p:nvSpPr>
        <p:spPr bwMode="auto">
          <a:xfrm>
            <a:off x="1981200" y="457200"/>
            <a:ext cx="8229600" cy="707886"/>
          </a:xfrm>
          <a:prstGeom prst="rect">
            <a:avLst/>
          </a:prstGeom>
          <a:noFill/>
          <a:ln w="9525">
            <a:noFill/>
            <a:miter lim="800000"/>
            <a:headEnd/>
            <a:tailEnd/>
          </a:ln>
          <a:effectLst/>
        </p:spPr>
        <p:txBody>
          <a:bodyPr wrap="square">
            <a:spAutoFit/>
          </a:bodyPr>
          <a:lstStyle/>
          <a:p>
            <a:pPr algn="ctr">
              <a:spcBef>
                <a:spcPct val="50000"/>
              </a:spcBef>
              <a:defRPr/>
            </a:pPr>
            <a:r>
              <a:rPr lang="en-US" sz="4000" b="1" i="1" u="sng" dirty="0">
                <a:effectLst>
                  <a:outerShdw blurRad="38100" dist="38100" dir="2700000" algn="tl">
                    <a:srgbClr val="C0C0C0"/>
                  </a:outerShdw>
                </a:effectLst>
                <a:latin typeface="Arial Rounded MT Bold" pitchFamily="34" charset="0"/>
              </a:rPr>
              <a:t>God’s Plan for Your Salvation</a:t>
            </a:r>
          </a:p>
        </p:txBody>
      </p:sp>
    </p:spTree>
    <p:extLst>
      <p:ext uri="{BB962C8B-B14F-4D97-AF65-F5344CB8AC3E}">
        <p14:creationId xmlns:p14="http://schemas.microsoft.com/office/powerpoint/2010/main" val="22771059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356</Words>
  <Application>Microsoft Macintosh PowerPoint</Application>
  <PresentationFormat>Widescreen</PresentationFormat>
  <Paragraphs>22</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Arial Rounded MT Bold</vt:lpstr>
      <vt:lpstr>Bookman Old Style</vt:lpstr>
      <vt:lpstr>Calibri</vt:lpstr>
      <vt:lpstr>Cooper Black</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dc:creator>
  <cp:lastModifiedBy>Gregory King</cp:lastModifiedBy>
  <cp:revision>8</cp:revision>
  <dcterms:created xsi:type="dcterms:W3CDTF">2019-08-09T15:46:47Z</dcterms:created>
  <dcterms:modified xsi:type="dcterms:W3CDTF">2023-02-14T22:51:17Z</dcterms:modified>
</cp:coreProperties>
</file>