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713"/>
  </p:normalViewPr>
  <p:slideViewPr>
    <p:cSldViewPr>
      <p:cViewPr varScale="1">
        <p:scale>
          <a:sx n="84" d="100"/>
          <a:sy n="84" d="100"/>
        </p:scale>
        <p:origin x="200" y="7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0C1C-96BB-1E45-8325-48666C8166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16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7A6-D5D6-844E-87D3-3295611DA5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82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F700-2214-F64C-BACE-D9305A4102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78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564B-BCD0-C648-8158-7E5F11926F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38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9235-129E-EC40-BD5B-A23DA7BF85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89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6EAF-662C-9048-90CB-5F0FE0C3CD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2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AD3C-EAB4-FB4E-883E-D4DBE6301C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64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13A0-1DCA-434C-92EC-5B94F1CDC0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35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77A-F061-294B-8A28-553D65F667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44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4F69-2551-D949-B075-2F009EA73AE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1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261-8681-3149-B1FF-5CE5234508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92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CEAFC-1012-3349-97E9-23131AA32F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12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 IS RESPONSIBLE FOR LACK OF SPIRITUAL COMMITMENT BY BRETHREN? – The  Church Of Christ, 15 Grey Street, Warri">
            <a:extLst>
              <a:ext uri="{FF2B5EF4-FFF2-40B4-BE49-F238E27FC236}">
                <a16:creationId xmlns:a16="http://schemas.microsoft.com/office/drawing/2014/main" id="{4A99629B-769C-3295-3E70-DE1899803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1" b="-1"/>
          <a:stretch/>
        </p:blipFill>
        <p:spPr bwMode="auto">
          <a:xfrm>
            <a:off x="684575" y="685800"/>
            <a:ext cx="108216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672153-4630-DA0C-D432-1F9DB2110369}"/>
              </a:ext>
            </a:extLst>
          </p:cNvPr>
          <p:cNvSpPr/>
          <p:nvPr/>
        </p:nvSpPr>
        <p:spPr>
          <a:xfrm>
            <a:off x="1908123" y="5223140"/>
            <a:ext cx="76626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merican Typewriter" panose="02090604020004020304" pitchFamily="18" charset="77"/>
              </a:rPr>
              <a:t>Ephesians 5:22-32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merican Typewriter" panose="02090604020004020304" pitchFamily="18" charset="7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>
            <a:extLst>
              <a:ext uri="{FF2B5EF4-FFF2-40B4-BE49-F238E27FC236}">
                <a16:creationId xmlns:a16="http://schemas.microsoft.com/office/drawing/2014/main" id="{26C1D249-2ADF-1844-D5AC-73CB1B6C2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"/>
            <a:ext cx="5694363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9">
            <a:extLst>
              <a:ext uri="{FF2B5EF4-FFF2-40B4-BE49-F238E27FC236}">
                <a16:creationId xmlns:a16="http://schemas.microsoft.com/office/drawing/2014/main" id="{D1A80060-A661-EC59-EC8C-ECB29F4B2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33400"/>
            <a:ext cx="975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God’s Plan for Your Salvation</a:t>
            </a:r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DB0B4E8A-196A-B99F-D6F1-3DA4AA9168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638300"/>
            <a:ext cx="10972800" cy="468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33FF">
                    <a:alpha val="75999"/>
                  </a:srgbClr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Based on God’s </a:t>
            </a:r>
            <a:r>
              <a:rPr lang="en-US" alt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GRACE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-- Eph. 2:8</a:t>
            </a:r>
          </a:p>
          <a:p>
            <a:r>
              <a:rPr lang="en-US" alt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Hear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the Word of God --John 20:30-31</a:t>
            </a:r>
          </a:p>
          <a:p>
            <a:r>
              <a:rPr lang="en-US" alt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Believe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In Your Heart -- Acts 8:37</a:t>
            </a:r>
          </a:p>
          <a:p>
            <a:r>
              <a:rPr lang="en-US" alt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Repent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Of Your Sins --Luke 13:3, 5</a:t>
            </a:r>
          </a:p>
          <a:p>
            <a:r>
              <a:rPr lang="en-US" alt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Confess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faith in Jesus -- Matt. 10:32-33</a:t>
            </a:r>
          </a:p>
          <a:p>
            <a:r>
              <a:rPr lang="en-US" alt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Be Baptized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Into Christ -- Acts 22:16</a:t>
            </a:r>
          </a:p>
          <a:p>
            <a:r>
              <a:rPr lang="en-US" alt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Be Faithful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Until Death --Rev. 2:10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23A98C0-B9C9-B4D0-9D98-D7C6E7D4AC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9872" y="914399"/>
            <a:ext cx="5596128" cy="5029200"/>
          </a:xfrm>
        </p:spPr>
        <p:txBody>
          <a:bodyPr anchor="t">
            <a:noAutofit/>
          </a:bodyPr>
          <a:lstStyle/>
          <a:p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Faithful in ALL circumstances.</a:t>
            </a:r>
          </a:p>
          <a:p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Leave sin behind &amp; Cleave to Him.</a:t>
            </a:r>
          </a:p>
          <a:p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Subject to Him in ALL things.</a:t>
            </a:r>
          </a:p>
          <a:p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Love &amp; Honor Him with your life.</a:t>
            </a:r>
          </a:p>
        </p:txBody>
      </p:sp>
      <p:grpSp>
        <p:nvGrpSpPr>
          <p:cNvPr id="13325" name="Group 1332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Now, Are You Fully Committed to Jesus? - Norman Ramsey Ministries">
            <a:extLst>
              <a:ext uri="{FF2B5EF4-FFF2-40B4-BE49-F238E27FC236}">
                <a16:creationId xmlns:a16="http://schemas.microsoft.com/office/drawing/2014/main" id="{C9DEEBB9-E29E-EE0B-D623-F76593CDB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5912" y="1827932"/>
            <a:ext cx="5145024" cy="3202135"/>
          </a:xfrm>
          <a:prstGeom prst="rect">
            <a:avLst/>
          </a:prstGeom>
          <a:noFill/>
          <a:effectLst>
            <a:softEdge rad="542726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>
            <a:extLst>
              <a:ext uri="{FF2B5EF4-FFF2-40B4-BE49-F238E27FC236}">
                <a16:creationId xmlns:a16="http://schemas.microsoft.com/office/drawing/2014/main" id="{BAEBE753-5092-DDF2-D39C-250B9494A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60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5" y="300038"/>
            <a:ext cx="115062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31EA58D0-CB96-DAE3-BCD9-933AA0B6F2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205" y="3815463"/>
            <a:ext cx="11277600" cy="30781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dirty="0"/>
              <a:t>  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ookman Old Style" panose="02050604050505020204" pitchFamily="18" charset="0"/>
              </a:rPr>
              <a:t>“I take you,  ____, to be my wedded husband/wife, to have &amp; to hold from this day forward; for better, or worse; for poorer; in sickness &amp; in health; to love &amp; to cherish, till death do us part, according to God’s holy ordinance; &amp; thereto I pledge my love.”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6" name="Rectangle 1434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7" descr="A black and white photo of a person holding their hands up&#10;&#10;Description automatically generated with low confidence">
            <a:extLst>
              <a:ext uri="{FF2B5EF4-FFF2-40B4-BE49-F238E27FC236}">
                <a16:creationId xmlns:a16="http://schemas.microsoft.com/office/drawing/2014/main" id="{BF3C2C5B-8853-0753-A6A8-635A5BA2D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9" r="1" b="1"/>
          <a:stretch/>
        </p:blipFill>
        <p:spPr bwMode="auto">
          <a:xfrm>
            <a:off x="1" y="10"/>
            <a:ext cx="8762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Rectangle 1434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DDF5066-6066-C0A2-92B6-05A75D6CE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57200"/>
            <a:ext cx="53340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altLang="en-US" sz="3600" b="1" dirty="0">
                <a:effectLst>
                  <a:outerShdw blurRad="38100" dist="38100" dir="2700000" algn="tl">
                    <a:srgbClr val="808080"/>
                  </a:outerShdw>
                </a:effectLst>
                <a:latin typeface="Bookman Old Style" panose="02050604050505020204" pitchFamily="18" charset="0"/>
              </a:rPr>
              <a:t>Wives, submit to your own husbands, as to the Lord. For the husband is head of the wife, as also Christ is head of the church; and He is the Savior of the body. (Eph. 5:22-23)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ommitment to God and His Church – Deeper Life Bible Church, Oak Park">
            <a:extLst>
              <a:ext uri="{FF2B5EF4-FFF2-40B4-BE49-F238E27FC236}">
                <a16:creationId xmlns:a16="http://schemas.microsoft.com/office/drawing/2014/main" id="{7E2398DF-7C50-0B7F-37AC-DF1E7005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0"/>
            <a:ext cx="7010401" cy="2743200"/>
          </a:xfrm>
          <a:prstGeom prst="rect">
            <a:avLst/>
          </a:prstGeom>
          <a:noFill/>
          <a:effectLst>
            <a:glow rad="74041">
              <a:schemeClr val="accent1">
                <a:alpha val="40000"/>
              </a:schemeClr>
            </a:glow>
            <a:reflection endPos="0" dist="50800" dir="5400000" sy="-100000" algn="bl" rotWithShape="0"/>
            <a:softEdge rad="226615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1F63487D-991A-089D-3D3A-B4619A07A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09199" y="571500"/>
            <a:ext cx="4839888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Faithful In ALL Circumstances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B4C3F00-12EF-4313-DDF0-E1F938A360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487" y="2438400"/>
            <a:ext cx="11277600" cy="4195762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Sickness, health, richer, poorer, good times, bad times, joy &amp; sorrow.</a:t>
            </a:r>
          </a:p>
          <a:p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We pledged ourselves to Christ to be faithful regardless of ease or difficulty.</a:t>
            </a:r>
          </a:p>
          <a:p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Christ has pledged Himself to faithfulness.</a:t>
            </a:r>
          </a:p>
          <a:p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Marriage is for life. Rom. 7:1-4</a:t>
            </a:r>
          </a:p>
          <a:p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Are we faithful to the vow we made?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mitment to God and His Church – Deeper Life Bible Church, Oak Park">
            <a:extLst>
              <a:ext uri="{FF2B5EF4-FFF2-40B4-BE49-F238E27FC236}">
                <a16:creationId xmlns:a16="http://schemas.microsoft.com/office/drawing/2014/main" id="{99D23DC6-1562-F839-EB97-19EB0CAFF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6934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C7278FF2-52F1-9A81-512F-C66F7BEE2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62800" y="304800"/>
            <a:ext cx="4648200" cy="160020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Leave And Cleave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7658102-2CFB-7991-EA88-DB92EC3A9F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481262"/>
            <a:ext cx="11430000" cy="2624138"/>
          </a:xfrm>
        </p:spPr>
        <p:txBody>
          <a:bodyPr>
            <a:normAutofit lnSpcReduction="10000"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Leave all previous attachments.</a:t>
            </a:r>
          </a:p>
          <a:p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We can not be bound to Christ &amp; world at the same time. Luke 16:13</a:t>
            </a:r>
          </a:p>
          <a:p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If we pledge ourselves to Christ all things are new and better. 2 Cor. 5:17</a:t>
            </a:r>
          </a:p>
          <a:p>
            <a:pPr>
              <a:buFontTx/>
              <a:buNone/>
            </a:pP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77"/>
            </a:endParaRP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A3DDC56A-9049-046E-AC2D-AD149F03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5300662"/>
            <a:ext cx="1089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“Therefore, if anyone is in Christ, he is a new creation; old things have passed away; behold, all things have become new.”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 black and white photo of a person holding their hands up&#10;&#10;Description automatically generated with low confidence">
            <a:extLst>
              <a:ext uri="{FF2B5EF4-FFF2-40B4-BE49-F238E27FC236}">
                <a16:creationId xmlns:a16="http://schemas.microsoft.com/office/drawing/2014/main" id="{2F1A834A-8AD0-107F-9728-DA429F1CD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9" r="1" b="1"/>
          <a:stretch/>
        </p:blipFill>
        <p:spPr bwMode="auto">
          <a:xfrm>
            <a:off x="1" y="10"/>
            <a:ext cx="6400799" cy="6857990"/>
          </a:xfrm>
          <a:prstGeom prst="rect">
            <a:avLst/>
          </a:prstGeom>
          <a:noFill/>
          <a:effectLst>
            <a:softEdge rad="645616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C787F3A4-15C2-C109-1DCE-FF4E56A9A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7900" y="145261"/>
            <a:ext cx="533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77"/>
              </a:rPr>
              <a:t>Subject In                 ALL Things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0BC50EA9-E4AD-4F15-EB25-377A9D466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433512"/>
            <a:ext cx="60198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“Wives, submit to your own husbands, as to the Lord. 23 For the husband is head of the wife, as also Christ is head of the church; and He is the Savior of the body. 24 Therefore, just as the church is subject to Christ, so let the wives be to their own husbands in everything.” (Eph. 5:22-24)</a:t>
            </a:r>
          </a:p>
        </p:txBody>
      </p:sp>
    </p:spTree>
    <p:extLst>
      <p:ext uri="{BB962C8B-B14F-4D97-AF65-F5344CB8AC3E}">
        <p14:creationId xmlns:p14="http://schemas.microsoft.com/office/powerpoint/2010/main" val="22074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mmitment to God and His Church – Deeper Life Bible Church, Oak Park">
            <a:extLst>
              <a:ext uri="{FF2B5EF4-FFF2-40B4-BE49-F238E27FC236}">
                <a16:creationId xmlns:a16="http://schemas.microsoft.com/office/drawing/2014/main" id="{5A0B2854-2AA0-F467-C158-FAA060AEC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6934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74D1D838-3FB5-AA71-FDF9-D52BFE47E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43725" y="609600"/>
            <a:ext cx="4410075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Subject In   ALL Things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0735CDD-B8F3-27B3-E47A-C031552485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2362200"/>
            <a:ext cx="115062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sz="4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Jesus is not asking you to do something that He did not do Himself. </a:t>
            </a:r>
          </a:p>
          <a:p>
            <a:r>
              <a:rPr lang="en-US" sz="4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Nothing is excluded in this picture of yielding. </a:t>
            </a:r>
            <a:endParaRPr lang="en-US" alt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en-US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We must submit to His will as we forfeit our will.</a:t>
            </a:r>
          </a:p>
          <a:p>
            <a:r>
              <a:rPr lang="en-US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We ought to obey Christ out of hearts full of love, honor, &amp; respect.</a:t>
            </a:r>
          </a:p>
          <a:p>
            <a:r>
              <a:rPr lang="en-US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Many have rebelled against Christ and His authority.</a:t>
            </a:r>
          </a:p>
          <a:p>
            <a:pPr>
              <a:buFontTx/>
              <a:buNone/>
            </a:pP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mmitment to God and His Church – Deeper Life Bible Church, Oak Park">
            <a:extLst>
              <a:ext uri="{FF2B5EF4-FFF2-40B4-BE49-F238E27FC236}">
                <a16:creationId xmlns:a16="http://schemas.microsoft.com/office/drawing/2014/main" id="{1115E9F4-342A-A943-DF07-12265281E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0"/>
            <a:ext cx="6934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BC16ECDE-F13C-C8AE-AFD1-E3FE31F59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7244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Love And Honor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33A4C436-E6E8-822A-CA0D-124D87D300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85975"/>
            <a:ext cx="11506200" cy="4343400"/>
          </a:xfrm>
        </p:spPr>
        <p:txBody>
          <a:bodyPr>
            <a:noAutofit/>
          </a:bodyPr>
          <a:lstStyle/>
          <a:p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Husbands &amp; wives must love &amp; honor one another. (Ephesians 5:25-29)</a:t>
            </a:r>
          </a:p>
          <a:p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There is no question as to Christ’s love for His bride. Eph. 5:25</a:t>
            </a:r>
          </a:p>
          <a:p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We can honor Him by keeping ourselves pure &amp; holy. Eph. 5:26-27</a:t>
            </a:r>
          </a:p>
          <a:p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Do we contribute to a pure and holy bride?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1026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A59B2C0-B88C-C9C9-6CD6-4037F16A9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2370" y="618681"/>
            <a:ext cx="3569630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erican Typewriter" panose="02090604020004020304" pitchFamily="18" charset="77"/>
              </a:rPr>
              <a:t>How do people see the                 bride of Christ through me?</a:t>
            </a:r>
          </a:p>
        </p:txBody>
      </p:sp>
      <p:sp>
        <p:nvSpPr>
          <p:cNvPr id="1026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iding God's Word In Your Heart - Rejoice">
            <a:extLst>
              <a:ext uri="{FF2B5EF4-FFF2-40B4-BE49-F238E27FC236}">
                <a16:creationId xmlns:a16="http://schemas.microsoft.com/office/drawing/2014/main" id="{746E1BC8-C0FC-5FD8-3B6E-5BD575E5A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r="1" b="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539</Words>
  <Application>Microsoft Macintosh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American Typewriter</vt:lpstr>
      <vt:lpstr>Arial</vt:lpstr>
      <vt:lpstr>Arial Rounded MT Bold</vt:lpstr>
      <vt:lpstr>Bookman Old Style</vt:lpstr>
      <vt:lpstr>Calibri</vt:lpstr>
      <vt:lpstr>Calibri Light</vt:lpstr>
      <vt:lpstr>Monotype Corsiva</vt:lpstr>
      <vt:lpstr>Default Design</vt:lpstr>
      <vt:lpstr>PowerPoint Presentation</vt:lpstr>
      <vt:lpstr>PowerPoint Presentation</vt:lpstr>
      <vt:lpstr>PowerPoint Presentation</vt:lpstr>
      <vt:lpstr>Faithful In ALL Circumstances</vt:lpstr>
      <vt:lpstr>Leave And Cleave</vt:lpstr>
      <vt:lpstr>Subject In                 ALL Things</vt:lpstr>
      <vt:lpstr>Subject In   ALL Things</vt:lpstr>
      <vt:lpstr>Love And Honor</vt:lpstr>
      <vt:lpstr>How do people see the                 bride of Christ through me?</vt:lpstr>
      <vt:lpstr>PowerPoint Presentation</vt:lpstr>
      <vt:lpstr>PowerPoint Presentation</vt:lpstr>
    </vt:vector>
  </TitlesOfParts>
  <Company>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Spiritual Vow For                A Spiritual Relationship</dc:title>
  <dc:creator>Greg King</dc:creator>
  <cp:lastModifiedBy>Gregory King</cp:lastModifiedBy>
  <cp:revision>5</cp:revision>
  <dcterms:created xsi:type="dcterms:W3CDTF">2009-07-08T18:14:38Z</dcterms:created>
  <dcterms:modified xsi:type="dcterms:W3CDTF">2023-04-21T23:43:31Z</dcterms:modified>
</cp:coreProperties>
</file>