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99"/>
  </p:normalViewPr>
  <p:slideViewPr>
    <p:cSldViewPr snapToGrid="0">
      <p:cViewPr varScale="1">
        <p:scale>
          <a:sx n="90" d="100"/>
          <a:sy n="90"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CB6EBB-A339-7043-8DFB-CFCEF995CE7E}" type="datetimeFigureOut">
              <a:rPr lang="en-US" smtClean="0"/>
              <a:t>4/27/23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D25C2-55A8-1148-A570-020DD264AAD2}" type="slidenum">
              <a:rPr lang="en-US" smtClean="0"/>
              <a:t>‹#›</a:t>
            </a:fld>
            <a:endParaRPr lang="en-US"/>
          </a:p>
        </p:txBody>
      </p:sp>
    </p:spTree>
    <p:extLst>
      <p:ext uri="{BB962C8B-B14F-4D97-AF65-F5344CB8AC3E}">
        <p14:creationId xmlns:p14="http://schemas.microsoft.com/office/powerpoint/2010/main" val="3052802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5F777-6CBC-40DA-E5DD-B23D9DCD35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DBE0DC-224B-4BBC-CDD1-DD7F970EFC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58C905-D65F-31E6-2E84-A0EF468C8A9E}"/>
              </a:ext>
            </a:extLst>
          </p:cNvPr>
          <p:cNvSpPr>
            <a:spLocks noGrp="1"/>
          </p:cNvSpPr>
          <p:nvPr>
            <p:ph type="dt" sz="half" idx="10"/>
          </p:nvPr>
        </p:nvSpPr>
        <p:spPr/>
        <p:txBody>
          <a:bodyPr/>
          <a:lstStyle/>
          <a:p>
            <a:fld id="{73395789-4C98-7E45-9DE7-0A68D2E8D9FB}" type="datetimeFigureOut">
              <a:rPr lang="en-US" smtClean="0"/>
              <a:t>4/27/23</a:t>
            </a:fld>
            <a:endParaRPr lang="en-US"/>
          </a:p>
        </p:txBody>
      </p:sp>
      <p:sp>
        <p:nvSpPr>
          <p:cNvPr id="5" name="Footer Placeholder 4">
            <a:extLst>
              <a:ext uri="{FF2B5EF4-FFF2-40B4-BE49-F238E27FC236}">
                <a16:creationId xmlns:a16="http://schemas.microsoft.com/office/drawing/2014/main" id="{C8492626-6999-8093-650E-4822EECA8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AE184A-300C-7E2D-895E-77B33AF99292}"/>
              </a:ext>
            </a:extLst>
          </p:cNvPr>
          <p:cNvSpPr>
            <a:spLocks noGrp="1"/>
          </p:cNvSpPr>
          <p:nvPr>
            <p:ph type="sldNum" sz="quarter" idx="12"/>
          </p:nvPr>
        </p:nvSpPr>
        <p:spPr/>
        <p:txBody>
          <a:bodyPr/>
          <a:lstStyle/>
          <a:p>
            <a:fld id="{C7537F09-5781-0F47-BB9B-CC88F6CE057A}" type="slidenum">
              <a:rPr lang="en-US" smtClean="0"/>
              <a:t>‹#›</a:t>
            </a:fld>
            <a:endParaRPr lang="en-US"/>
          </a:p>
        </p:txBody>
      </p:sp>
    </p:spTree>
    <p:extLst>
      <p:ext uri="{BB962C8B-B14F-4D97-AF65-F5344CB8AC3E}">
        <p14:creationId xmlns:p14="http://schemas.microsoft.com/office/powerpoint/2010/main" val="302149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5E03-1E64-E9CF-9B15-4E245E3988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6A8090-9D53-E792-37AD-9B5CF43718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C92690-E1D6-5BCD-6686-FC929478F84E}"/>
              </a:ext>
            </a:extLst>
          </p:cNvPr>
          <p:cNvSpPr>
            <a:spLocks noGrp="1"/>
          </p:cNvSpPr>
          <p:nvPr>
            <p:ph type="dt" sz="half" idx="10"/>
          </p:nvPr>
        </p:nvSpPr>
        <p:spPr/>
        <p:txBody>
          <a:bodyPr/>
          <a:lstStyle/>
          <a:p>
            <a:fld id="{73395789-4C98-7E45-9DE7-0A68D2E8D9FB}" type="datetimeFigureOut">
              <a:rPr lang="en-US" smtClean="0"/>
              <a:t>4/27/23</a:t>
            </a:fld>
            <a:endParaRPr lang="en-US"/>
          </a:p>
        </p:txBody>
      </p:sp>
      <p:sp>
        <p:nvSpPr>
          <p:cNvPr id="5" name="Footer Placeholder 4">
            <a:extLst>
              <a:ext uri="{FF2B5EF4-FFF2-40B4-BE49-F238E27FC236}">
                <a16:creationId xmlns:a16="http://schemas.microsoft.com/office/drawing/2014/main" id="{A999B853-90D7-F33B-A623-D7FD301D21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950D03-0131-63D2-0DAC-AC00BEF31C9F}"/>
              </a:ext>
            </a:extLst>
          </p:cNvPr>
          <p:cNvSpPr>
            <a:spLocks noGrp="1"/>
          </p:cNvSpPr>
          <p:nvPr>
            <p:ph type="sldNum" sz="quarter" idx="12"/>
          </p:nvPr>
        </p:nvSpPr>
        <p:spPr/>
        <p:txBody>
          <a:bodyPr/>
          <a:lstStyle/>
          <a:p>
            <a:fld id="{C7537F09-5781-0F47-BB9B-CC88F6CE057A}" type="slidenum">
              <a:rPr lang="en-US" smtClean="0"/>
              <a:t>‹#›</a:t>
            </a:fld>
            <a:endParaRPr lang="en-US"/>
          </a:p>
        </p:txBody>
      </p:sp>
    </p:spTree>
    <p:extLst>
      <p:ext uri="{BB962C8B-B14F-4D97-AF65-F5344CB8AC3E}">
        <p14:creationId xmlns:p14="http://schemas.microsoft.com/office/powerpoint/2010/main" val="74565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ABF87A-36D9-EC94-F92D-1FD693ACD2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633801-BD65-4E3F-E501-B531ACDA8B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55EAD3-CDA2-309C-1BCB-00241A4F2F67}"/>
              </a:ext>
            </a:extLst>
          </p:cNvPr>
          <p:cNvSpPr>
            <a:spLocks noGrp="1"/>
          </p:cNvSpPr>
          <p:nvPr>
            <p:ph type="dt" sz="half" idx="10"/>
          </p:nvPr>
        </p:nvSpPr>
        <p:spPr/>
        <p:txBody>
          <a:bodyPr/>
          <a:lstStyle/>
          <a:p>
            <a:fld id="{73395789-4C98-7E45-9DE7-0A68D2E8D9FB}" type="datetimeFigureOut">
              <a:rPr lang="en-US" smtClean="0"/>
              <a:t>4/27/23</a:t>
            </a:fld>
            <a:endParaRPr lang="en-US"/>
          </a:p>
        </p:txBody>
      </p:sp>
      <p:sp>
        <p:nvSpPr>
          <p:cNvPr id="5" name="Footer Placeholder 4">
            <a:extLst>
              <a:ext uri="{FF2B5EF4-FFF2-40B4-BE49-F238E27FC236}">
                <a16:creationId xmlns:a16="http://schemas.microsoft.com/office/drawing/2014/main" id="{B89C2C36-4DF5-13C3-8690-8E1823625F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85CAAD-698B-8F29-AD69-73CCE25203D9}"/>
              </a:ext>
            </a:extLst>
          </p:cNvPr>
          <p:cNvSpPr>
            <a:spLocks noGrp="1"/>
          </p:cNvSpPr>
          <p:nvPr>
            <p:ph type="sldNum" sz="quarter" idx="12"/>
          </p:nvPr>
        </p:nvSpPr>
        <p:spPr/>
        <p:txBody>
          <a:bodyPr/>
          <a:lstStyle/>
          <a:p>
            <a:fld id="{C7537F09-5781-0F47-BB9B-CC88F6CE057A}" type="slidenum">
              <a:rPr lang="en-US" smtClean="0"/>
              <a:t>‹#›</a:t>
            </a:fld>
            <a:endParaRPr lang="en-US"/>
          </a:p>
        </p:txBody>
      </p:sp>
    </p:spTree>
    <p:extLst>
      <p:ext uri="{BB962C8B-B14F-4D97-AF65-F5344CB8AC3E}">
        <p14:creationId xmlns:p14="http://schemas.microsoft.com/office/powerpoint/2010/main" val="2416356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58CC0-6720-FEC8-EA9D-37ED0531D6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424028-3433-26CF-9033-89F388B7C4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1D124-89C1-39EA-11B4-27A0DE5E4C38}"/>
              </a:ext>
            </a:extLst>
          </p:cNvPr>
          <p:cNvSpPr>
            <a:spLocks noGrp="1"/>
          </p:cNvSpPr>
          <p:nvPr>
            <p:ph type="dt" sz="half" idx="10"/>
          </p:nvPr>
        </p:nvSpPr>
        <p:spPr/>
        <p:txBody>
          <a:bodyPr/>
          <a:lstStyle/>
          <a:p>
            <a:fld id="{73395789-4C98-7E45-9DE7-0A68D2E8D9FB}" type="datetimeFigureOut">
              <a:rPr lang="en-US" smtClean="0"/>
              <a:t>4/27/23</a:t>
            </a:fld>
            <a:endParaRPr lang="en-US"/>
          </a:p>
        </p:txBody>
      </p:sp>
      <p:sp>
        <p:nvSpPr>
          <p:cNvPr id="5" name="Footer Placeholder 4">
            <a:extLst>
              <a:ext uri="{FF2B5EF4-FFF2-40B4-BE49-F238E27FC236}">
                <a16:creationId xmlns:a16="http://schemas.microsoft.com/office/drawing/2014/main" id="{D8C3618E-9CD5-3061-68F5-28DF790297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E4879-B388-5012-F322-1E59C70C1608}"/>
              </a:ext>
            </a:extLst>
          </p:cNvPr>
          <p:cNvSpPr>
            <a:spLocks noGrp="1"/>
          </p:cNvSpPr>
          <p:nvPr>
            <p:ph type="sldNum" sz="quarter" idx="12"/>
          </p:nvPr>
        </p:nvSpPr>
        <p:spPr/>
        <p:txBody>
          <a:bodyPr/>
          <a:lstStyle/>
          <a:p>
            <a:fld id="{C7537F09-5781-0F47-BB9B-CC88F6CE057A}" type="slidenum">
              <a:rPr lang="en-US" smtClean="0"/>
              <a:t>‹#›</a:t>
            </a:fld>
            <a:endParaRPr lang="en-US"/>
          </a:p>
        </p:txBody>
      </p:sp>
    </p:spTree>
    <p:extLst>
      <p:ext uri="{BB962C8B-B14F-4D97-AF65-F5344CB8AC3E}">
        <p14:creationId xmlns:p14="http://schemas.microsoft.com/office/powerpoint/2010/main" val="347019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A0C05-447E-7D2F-3AAF-4F6F04C291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982CE6-61E4-5493-D9D0-974520B1A8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6BD51F-6C02-736C-70D2-7232EACB5A59}"/>
              </a:ext>
            </a:extLst>
          </p:cNvPr>
          <p:cNvSpPr>
            <a:spLocks noGrp="1"/>
          </p:cNvSpPr>
          <p:nvPr>
            <p:ph type="dt" sz="half" idx="10"/>
          </p:nvPr>
        </p:nvSpPr>
        <p:spPr/>
        <p:txBody>
          <a:bodyPr/>
          <a:lstStyle/>
          <a:p>
            <a:fld id="{73395789-4C98-7E45-9DE7-0A68D2E8D9FB}" type="datetimeFigureOut">
              <a:rPr lang="en-US" smtClean="0"/>
              <a:t>4/27/23</a:t>
            </a:fld>
            <a:endParaRPr lang="en-US"/>
          </a:p>
        </p:txBody>
      </p:sp>
      <p:sp>
        <p:nvSpPr>
          <p:cNvPr id="5" name="Footer Placeholder 4">
            <a:extLst>
              <a:ext uri="{FF2B5EF4-FFF2-40B4-BE49-F238E27FC236}">
                <a16:creationId xmlns:a16="http://schemas.microsoft.com/office/drawing/2014/main" id="{2EC334F3-2851-23B1-3596-DCCB67C6ED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980F38-0C39-7F17-E13B-4C555FBE4461}"/>
              </a:ext>
            </a:extLst>
          </p:cNvPr>
          <p:cNvSpPr>
            <a:spLocks noGrp="1"/>
          </p:cNvSpPr>
          <p:nvPr>
            <p:ph type="sldNum" sz="quarter" idx="12"/>
          </p:nvPr>
        </p:nvSpPr>
        <p:spPr/>
        <p:txBody>
          <a:bodyPr/>
          <a:lstStyle/>
          <a:p>
            <a:fld id="{C7537F09-5781-0F47-BB9B-CC88F6CE057A}" type="slidenum">
              <a:rPr lang="en-US" smtClean="0"/>
              <a:t>‹#›</a:t>
            </a:fld>
            <a:endParaRPr lang="en-US"/>
          </a:p>
        </p:txBody>
      </p:sp>
    </p:spTree>
    <p:extLst>
      <p:ext uri="{BB962C8B-B14F-4D97-AF65-F5344CB8AC3E}">
        <p14:creationId xmlns:p14="http://schemas.microsoft.com/office/powerpoint/2010/main" val="2076077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2FF3C-9544-542E-A2C1-982FD47566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6B7396-5172-A947-AB0F-AFF1D2626A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BF7F22-A00F-41A3-89F7-442374C4AF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7308EC-929D-BAB2-A44D-F7C3BDF13C30}"/>
              </a:ext>
            </a:extLst>
          </p:cNvPr>
          <p:cNvSpPr>
            <a:spLocks noGrp="1"/>
          </p:cNvSpPr>
          <p:nvPr>
            <p:ph type="dt" sz="half" idx="10"/>
          </p:nvPr>
        </p:nvSpPr>
        <p:spPr/>
        <p:txBody>
          <a:bodyPr/>
          <a:lstStyle/>
          <a:p>
            <a:fld id="{73395789-4C98-7E45-9DE7-0A68D2E8D9FB}" type="datetimeFigureOut">
              <a:rPr lang="en-US" smtClean="0"/>
              <a:t>4/27/23</a:t>
            </a:fld>
            <a:endParaRPr lang="en-US"/>
          </a:p>
        </p:txBody>
      </p:sp>
      <p:sp>
        <p:nvSpPr>
          <p:cNvPr id="6" name="Footer Placeholder 5">
            <a:extLst>
              <a:ext uri="{FF2B5EF4-FFF2-40B4-BE49-F238E27FC236}">
                <a16:creationId xmlns:a16="http://schemas.microsoft.com/office/drawing/2014/main" id="{D33B25D8-3498-8967-6980-6F2FDB462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74D6-B151-7471-972A-5EAEB615D0A7}"/>
              </a:ext>
            </a:extLst>
          </p:cNvPr>
          <p:cNvSpPr>
            <a:spLocks noGrp="1"/>
          </p:cNvSpPr>
          <p:nvPr>
            <p:ph type="sldNum" sz="quarter" idx="12"/>
          </p:nvPr>
        </p:nvSpPr>
        <p:spPr/>
        <p:txBody>
          <a:bodyPr/>
          <a:lstStyle/>
          <a:p>
            <a:fld id="{C7537F09-5781-0F47-BB9B-CC88F6CE057A}" type="slidenum">
              <a:rPr lang="en-US" smtClean="0"/>
              <a:t>‹#›</a:t>
            </a:fld>
            <a:endParaRPr lang="en-US"/>
          </a:p>
        </p:txBody>
      </p:sp>
    </p:spTree>
    <p:extLst>
      <p:ext uri="{BB962C8B-B14F-4D97-AF65-F5344CB8AC3E}">
        <p14:creationId xmlns:p14="http://schemas.microsoft.com/office/powerpoint/2010/main" val="310598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C10C8-CED5-2D20-2BE7-3E89CDC3B9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8CB962-0BCD-A54B-30C4-9BAB76E41E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B0EF0D-A3B1-D6D0-ACDB-0AD463FA71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51936C-4E5B-B62B-5469-3AC2EFAE7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638516-4826-067D-A41E-0D53EDA21B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5153F5-337E-9ADE-BF28-EEFE66E403D3}"/>
              </a:ext>
            </a:extLst>
          </p:cNvPr>
          <p:cNvSpPr>
            <a:spLocks noGrp="1"/>
          </p:cNvSpPr>
          <p:nvPr>
            <p:ph type="dt" sz="half" idx="10"/>
          </p:nvPr>
        </p:nvSpPr>
        <p:spPr/>
        <p:txBody>
          <a:bodyPr/>
          <a:lstStyle/>
          <a:p>
            <a:fld id="{73395789-4C98-7E45-9DE7-0A68D2E8D9FB}" type="datetimeFigureOut">
              <a:rPr lang="en-US" smtClean="0"/>
              <a:t>4/27/23</a:t>
            </a:fld>
            <a:endParaRPr lang="en-US"/>
          </a:p>
        </p:txBody>
      </p:sp>
      <p:sp>
        <p:nvSpPr>
          <p:cNvPr id="8" name="Footer Placeholder 7">
            <a:extLst>
              <a:ext uri="{FF2B5EF4-FFF2-40B4-BE49-F238E27FC236}">
                <a16:creationId xmlns:a16="http://schemas.microsoft.com/office/drawing/2014/main" id="{F2C5F39A-CAB7-03E9-F293-AA1873D1A1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A138B7-09F4-48B1-0ADA-1DF21C9BEEA2}"/>
              </a:ext>
            </a:extLst>
          </p:cNvPr>
          <p:cNvSpPr>
            <a:spLocks noGrp="1"/>
          </p:cNvSpPr>
          <p:nvPr>
            <p:ph type="sldNum" sz="quarter" idx="12"/>
          </p:nvPr>
        </p:nvSpPr>
        <p:spPr/>
        <p:txBody>
          <a:bodyPr/>
          <a:lstStyle/>
          <a:p>
            <a:fld id="{C7537F09-5781-0F47-BB9B-CC88F6CE057A}" type="slidenum">
              <a:rPr lang="en-US" smtClean="0"/>
              <a:t>‹#›</a:t>
            </a:fld>
            <a:endParaRPr lang="en-US"/>
          </a:p>
        </p:txBody>
      </p:sp>
    </p:spTree>
    <p:extLst>
      <p:ext uri="{BB962C8B-B14F-4D97-AF65-F5344CB8AC3E}">
        <p14:creationId xmlns:p14="http://schemas.microsoft.com/office/powerpoint/2010/main" val="2917856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5CD52-75BE-792A-A60F-4025B5A81F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C9E8C6-C0A7-94F1-D197-47DE9B3C0772}"/>
              </a:ext>
            </a:extLst>
          </p:cNvPr>
          <p:cNvSpPr>
            <a:spLocks noGrp="1"/>
          </p:cNvSpPr>
          <p:nvPr>
            <p:ph type="dt" sz="half" idx="10"/>
          </p:nvPr>
        </p:nvSpPr>
        <p:spPr/>
        <p:txBody>
          <a:bodyPr/>
          <a:lstStyle/>
          <a:p>
            <a:fld id="{73395789-4C98-7E45-9DE7-0A68D2E8D9FB}" type="datetimeFigureOut">
              <a:rPr lang="en-US" smtClean="0"/>
              <a:t>4/27/23</a:t>
            </a:fld>
            <a:endParaRPr lang="en-US"/>
          </a:p>
        </p:txBody>
      </p:sp>
      <p:sp>
        <p:nvSpPr>
          <p:cNvPr id="4" name="Footer Placeholder 3">
            <a:extLst>
              <a:ext uri="{FF2B5EF4-FFF2-40B4-BE49-F238E27FC236}">
                <a16:creationId xmlns:a16="http://schemas.microsoft.com/office/drawing/2014/main" id="{43937AEA-7BB8-B85F-DC77-A79163D092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4C25EA-B901-23AE-02E1-3AD1E34A912B}"/>
              </a:ext>
            </a:extLst>
          </p:cNvPr>
          <p:cNvSpPr>
            <a:spLocks noGrp="1"/>
          </p:cNvSpPr>
          <p:nvPr>
            <p:ph type="sldNum" sz="quarter" idx="12"/>
          </p:nvPr>
        </p:nvSpPr>
        <p:spPr/>
        <p:txBody>
          <a:bodyPr/>
          <a:lstStyle/>
          <a:p>
            <a:fld id="{C7537F09-5781-0F47-BB9B-CC88F6CE057A}" type="slidenum">
              <a:rPr lang="en-US" smtClean="0"/>
              <a:t>‹#›</a:t>
            </a:fld>
            <a:endParaRPr lang="en-US"/>
          </a:p>
        </p:txBody>
      </p:sp>
    </p:spTree>
    <p:extLst>
      <p:ext uri="{BB962C8B-B14F-4D97-AF65-F5344CB8AC3E}">
        <p14:creationId xmlns:p14="http://schemas.microsoft.com/office/powerpoint/2010/main" val="3556648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9FF45A-8105-0839-9D36-191E7C77B8CB}"/>
              </a:ext>
            </a:extLst>
          </p:cNvPr>
          <p:cNvSpPr>
            <a:spLocks noGrp="1"/>
          </p:cNvSpPr>
          <p:nvPr>
            <p:ph type="dt" sz="half" idx="10"/>
          </p:nvPr>
        </p:nvSpPr>
        <p:spPr/>
        <p:txBody>
          <a:bodyPr/>
          <a:lstStyle/>
          <a:p>
            <a:fld id="{73395789-4C98-7E45-9DE7-0A68D2E8D9FB}" type="datetimeFigureOut">
              <a:rPr lang="en-US" smtClean="0"/>
              <a:t>4/27/23</a:t>
            </a:fld>
            <a:endParaRPr lang="en-US"/>
          </a:p>
        </p:txBody>
      </p:sp>
      <p:sp>
        <p:nvSpPr>
          <p:cNvPr id="3" name="Footer Placeholder 2">
            <a:extLst>
              <a:ext uri="{FF2B5EF4-FFF2-40B4-BE49-F238E27FC236}">
                <a16:creationId xmlns:a16="http://schemas.microsoft.com/office/drawing/2014/main" id="{C03566D7-EF6B-596D-A05D-0E7924E605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0C6D39-CAC0-668F-946D-4D94E8E1F5DE}"/>
              </a:ext>
            </a:extLst>
          </p:cNvPr>
          <p:cNvSpPr>
            <a:spLocks noGrp="1"/>
          </p:cNvSpPr>
          <p:nvPr>
            <p:ph type="sldNum" sz="quarter" idx="12"/>
          </p:nvPr>
        </p:nvSpPr>
        <p:spPr/>
        <p:txBody>
          <a:bodyPr/>
          <a:lstStyle/>
          <a:p>
            <a:fld id="{C7537F09-5781-0F47-BB9B-CC88F6CE057A}" type="slidenum">
              <a:rPr lang="en-US" smtClean="0"/>
              <a:t>‹#›</a:t>
            </a:fld>
            <a:endParaRPr lang="en-US"/>
          </a:p>
        </p:txBody>
      </p:sp>
    </p:spTree>
    <p:extLst>
      <p:ext uri="{BB962C8B-B14F-4D97-AF65-F5344CB8AC3E}">
        <p14:creationId xmlns:p14="http://schemas.microsoft.com/office/powerpoint/2010/main" val="315186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1EC26-3739-2A57-9B9D-274B46469A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61289D-76FB-4442-3A77-098A775670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3BD10D-8441-E3D8-ECC5-3BBA78DB1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344641-339C-06D3-4589-17DF4FBDAE18}"/>
              </a:ext>
            </a:extLst>
          </p:cNvPr>
          <p:cNvSpPr>
            <a:spLocks noGrp="1"/>
          </p:cNvSpPr>
          <p:nvPr>
            <p:ph type="dt" sz="half" idx="10"/>
          </p:nvPr>
        </p:nvSpPr>
        <p:spPr/>
        <p:txBody>
          <a:bodyPr/>
          <a:lstStyle/>
          <a:p>
            <a:fld id="{73395789-4C98-7E45-9DE7-0A68D2E8D9FB}" type="datetimeFigureOut">
              <a:rPr lang="en-US" smtClean="0"/>
              <a:t>4/27/23</a:t>
            </a:fld>
            <a:endParaRPr lang="en-US"/>
          </a:p>
        </p:txBody>
      </p:sp>
      <p:sp>
        <p:nvSpPr>
          <p:cNvPr id="6" name="Footer Placeholder 5">
            <a:extLst>
              <a:ext uri="{FF2B5EF4-FFF2-40B4-BE49-F238E27FC236}">
                <a16:creationId xmlns:a16="http://schemas.microsoft.com/office/drawing/2014/main" id="{E730BD5E-AA5B-3D74-5FDA-549C0B294A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A790FF-B909-A8CC-89D0-8E359E2BFB3B}"/>
              </a:ext>
            </a:extLst>
          </p:cNvPr>
          <p:cNvSpPr>
            <a:spLocks noGrp="1"/>
          </p:cNvSpPr>
          <p:nvPr>
            <p:ph type="sldNum" sz="quarter" idx="12"/>
          </p:nvPr>
        </p:nvSpPr>
        <p:spPr/>
        <p:txBody>
          <a:bodyPr/>
          <a:lstStyle/>
          <a:p>
            <a:fld id="{C7537F09-5781-0F47-BB9B-CC88F6CE057A}" type="slidenum">
              <a:rPr lang="en-US" smtClean="0"/>
              <a:t>‹#›</a:t>
            </a:fld>
            <a:endParaRPr lang="en-US"/>
          </a:p>
        </p:txBody>
      </p:sp>
    </p:spTree>
    <p:extLst>
      <p:ext uri="{BB962C8B-B14F-4D97-AF65-F5344CB8AC3E}">
        <p14:creationId xmlns:p14="http://schemas.microsoft.com/office/powerpoint/2010/main" val="3142527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03ED4-74E1-F946-F1DB-F4D8CE5337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63EAA4-8291-67AC-8DA4-64E78D65A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517EED-0EF2-75FE-9DCC-7D236005D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A5C1E7-584A-2C4C-2549-5DB7DBFA522A}"/>
              </a:ext>
            </a:extLst>
          </p:cNvPr>
          <p:cNvSpPr>
            <a:spLocks noGrp="1"/>
          </p:cNvSpPr>
          <p:nvPr>
            <p:ph type="dt" sz="half" idx="10"/>
          </p:nvPr>
        </p:nvSpPr>
        <p:spPr/>
        <p:txBody>
          <a:bodyPr/>
          <a:lstStyle/>
          <a:p>
            <a:fld id="{73395789-4C98-7E45-9DE7-0A68D2E8D9FB}" type="datetimeFigureOut">
              <a:rPr lang="en-US" smtClean="0"/>
              <a:t>4/27/23</a:t>
            </a:fld>
            <a:endParaRPr lang="en-US"/>
          </a:p>
        </p:txBody>
      </p:sp>
      <p:sp>
        <p:nvSpPr>
          <p:cNvPr id="6" name="Footer Placeholder 5">
            <a:extLst>
              <a:ext uri="{FF2B5EF4-FFF2-40B4-BE49-F238E27FC236}">
                <a16:creationId xmlns:a16="http://schemas.microsoft.com/office/drawing/2014/main" id="{02E59E17-1997-1089-88E1-C85C7ED9F3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DC78C-481A-008B-6853-5620449EE305}"/>
              </a:ext>
            </a:extLst>
          </p:cNvPr>
          <p:cNvSpPr>
            <a:spLocks noGrp="1"/>
          </p:cNvSpPr>
          <p:nvPr>
            <p:ph type="sldNum" sz="quarter" idx="12"/>
          </p:nvPr>
        </p:nvSpPr>
        <p:spPr/>
        <p:txBody>
          <a:bodyPr/>
          <a:lstStyle/>
          <a:p>
            <a:fld id="{C7537F09-5781-0F47-BB9B-CC88F6CE057A}" type="slidenum">
              <a:rPr lang="en-US" smtClean="0"/>
              <a:t>‹#›</a:t>
            </a:fld>
            <a:endParaRPr lang="en-US"/>
          </a:p>
        </p:txBody>
      </p:sp>
    </p:spTree>
    <p:extLst>
      <p:ext uri="{BB962C8B-B14F-4D97-AF65-F5344CB8AC3E}">
        <p14:creationId xmlns:p14="http://schemas.microsoft.com/office/powerpoint/2010/main" val="391864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75AE13-6682-1A9D-9129-D0BE1B560B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541234-79FC-0893-C9A6-5BC6954490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67FAF3-BF6F-5B47-3D77-3F0B10F179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95789-4C98-7E45-9DE7-0A68D2E8D9FB}" type="datetimeFigureOut">
              <a:rPr lang="en-US" smtClean="0"/>
              <a:t>4/27/23</a:t>
            </a:fld>
            <a:endParaRPr lang="en-US"/>
          </a:p>
        </p:txBody>
      </p:sp>
      <p:sp>
        <p:nvSpPr>
          <p:cNvPr id="5" name="Footer Placeholder 4">
            <a:extLst>
              <a:ext uri="{FF2B5EF4-FFF2-40B4-BE49-F238E27FC236}">
                <a16:creationId xmlns:a16="http://schemas.microsoft.com/office/drawing/2014/main" id="{CD9BEB9B-E2A0-82F3-B673-FA2AB70BF0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3661C5-4A35-DD20-B84E-B932CAC9A7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537F09-5781-0F47-BB9B-CC88F6CE057A}" type="slidenum">
              <a:rPr lang="en-US" smtClean="0"/>
              <a:t>‹#›</a:t>
            </a:fld>
            <a:endParaRPr lang="en-US"/>
          </a:p>
        </p:txBody>
      </p:sp>
    </p:spTree>
    <p:extLst>
      <p:ext uri="{BB962C8B-B14F-4D97-AF65-F5344CB8AC3E}">
        <p14:creationId xmlns:p14="http://schemas.microsoft.com/office/powerpoint/2010/main" val="365762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ity in Diversity | AdventHealth Hendersonville | AdventHealth">
            <a:extLst>
              <a:ext uri="{FF2B5EF4-FFF2-40B4-BE49-F238E27FC236}">
                <a16:creationId xmlns:a16="http://schemas.microsoft.com/office/drawing/2014/main" id="{5175AE5E-A8C0-4FBB-7A53-BEB5CDBF63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135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1F79C90-B63A-E2C9-5280-48544554558A}"/>
              </a:ext>
            </a:extLst>
          </p:cNvPr>
          <p:cNvSpPr>
            <a:spLocks noGrp="1"/>
          </p:cNvSpPr>
          <p:nvPr>
            <p:ph type="ctrTitle"/>
          </p:nvPr>
        </p:nvSpPr>
        <p:spPr>
          <a:xfrm>
            <a:off x="644740" y="729049"/>
            <a:ext cx="5014655" cy="3700870"/>
          </a:xfrm>
        </p:spPr>
        <p:txBody>
          <a:bodyPr>
            <a:noAutofit/>
          </a:bodyPr>
          <a:lstStyle/>
          <a:p>
            <a:r>
              <a:rPr lang="en-US" b="1" dirty="0">
                <a:latin typeface="American Typewriter" panose="02090604020004020304" pitchFamily="18" charset="77"/>
              </a:rPr>
              <a:t>What Every Joint Can Supply!</a:t>
            </a:r>
          </a:p>
        </p:txBody>
      </p:sp>
      <p:sp>
        <p:nvSpPr>
          <p:cNvPr id="3" name="Subtitle 2">
            <a:extLst>
              <a:ext uri="{FF2B5EF4-FFF2-40B4-BE49-F238E27FC236}">
                <a16:creationId xmlns:a16="http://schemas.microsoft.com/office/drawing/2014/main" id="{1272C637-648F-73F3-52EA-647A14F04E1F}"/>
              </a:ext>
            </a:extLst>
          </p:cNvPr>
          <p:cNvSpPr>
            <a:spLocks noGrp="1"/>
          </p:cNvSpPr>
          <p:nvPr>
            <p:ph type="subTitle" idx="1"/>
          </p:nvPr>
        </p:nvSpPr>
        <p:spPr>
          <a:xfrm>
            <a:off x="7247108" y="1970946"/>
            <a:ext cx="4300152" cy="1655762"/>
          </a:xfrm>
        </p:spPr>
        <p:txBody>
          <a:bodyPr>
            <a:normAutofit/>
          </a:bodyPr>
          <a:lstStyle/>
          <a:p>
            <a:r>
              <a:rPr lang="en-US" sz="4000" b="1" dirty="0">
                <a:latin typeface="Bookman Old Style" panose="02050604050505020204" pitchFamily="18" charset="0"/>
              </a:rPr>
              <a:t>Ephesians </a:t>
            </a:r>
          </a:p>
          <a:p>
            <a:r>
              <a:rPr lang="en-US" sz="4000" b="1" dirty="0">
                <a:latin typeface="Bookman Old Style" panose="02050604050505020204" pitchFamily="18" charset="0"/>
              </a:rPr>
              <a:t>4:16</a:t>
            </a:r>
          </a:p>
        </p:txBody>
      </p:sp>
    </p:spTree>
    <p:extLst>
      <p:ext uri="{BB962C8B-B14F-4D97-AF65-F5344CB8AC3E}">
        <p14:creationId xmlns:p14="http://schemas.microsoft.com/office/powerpoint/2010/main" val="179515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ity in Diversity | AdventHealth Hendersonville | AdventHealth">
            <a:extLst>
              <a:ext uri="{FF2B5EF4-FFF2-40B4-BE49-F238E27FC236}">
                <a16:creationId xmlns:a16="http://schemas.microsoft.com/office/drawing/2014/main" id="{5175AE5E-A8C0-4FBB-7A53-BEB5CDBF63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1355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a:extLst>
              <a:ext uri="{FF2B5EF4-FFF2-40B4-BE49-F238E27FC236}">
                <a16:creationId xmlns:a16="http://schemas.microsoft.com/office/drawing/2014/main" id="{1272C637-648F-73F3-52EA-647A14F04E1F}"/>
              </a:ext>
            </a:extLst>
          </p:cNvPr>
          <p:cNvSpPr>
            <a:spLocks noGrp="1"/>
          </p:cNvSpPr>
          <p:nvPr>
            <p:ph type="subTitle" idx="1"/>
          </p:nvPr>
        </p:nvSpPr>
        <p:spPr>
          <a:xfrm>
            <a:off x="7247108" y="1970946"/>
            <a:ext cx="4300152" cy="1655762"/>
          </a:xfrm>
        </p:spPr>
        <p:txBody>
          <a:bodyPr>
            <a:normAutofit/>
          </a:bodyPr>
          <a:lstStyle/>
          <a:p>
            <a:r>
              <a:rPr lang="en-US" sz="4000" b="1" dirty="0">
                <a:latin typeface="Bookman Old Style" panose="02050604050505020204" pitchFamily="18" charset="0"/>
              </a:rPr>
              <a:t>Ephesians </a:t>
            </a:r>
          </a:p>
          <a:p>
            <a:r>
              <a:rPr lang="en-US" sz="4000" b="1" dirty="0">
                <a:latin typeface="Bookman Old Style" panose="02050604050505020204" pitchFamily="18" charset="0"/>
              </a:rPr>
              <a:t>4:11-16</a:t>
            </a:r>
          </a:p>
        </p:txBody>
      </p:sp>
      <p:sp>
        <p:nvSpPr>
          <p:cNvPr id="6" name="TextBox 5">
            <a:extLst>
              <a:ext uri="{FF2B5EF4-FFF2-40B4-BE49-F238E27FC236}">
                <a16:creationId xmlns:a16="http://schemas.microsoft.com/office/drawing/2014/main" id="{F3CA7091-1EC8-4072-80B7-D14D94F444A1}"/>
              </a:ext>
            </a:extLst>
          </p:cNvPr>
          <p:cNvSpPr txBox="1"/>
          <p:nvPr/>
        </p:nvSpPr>
        <p:spPr>
          <a:xfrm>
            <a:off x="324300" y="165577"/>
            <a:ext cx="6278068" cy="5078313"/>
          </a:xfrm>
          <a:prstGeom prst="rect">
            <a:avLst/>
          </a:prstGeom>
          <a:noFill/>
        </p:spPr>
        <p:txBody>
          <a:bodyPr wrap="square" rtlCol="0">
            <a:spAutoFit/>
          </a:bodyPr>
          <a:lstStyle/>
          <a:p>
            <a:pPr marL="571500" indent="-571500">
              <a:buFont typeface="Arial" panose="020B0604020202020204" pitchFamily="34" charset="0"/>
              <a:buChar char="•"/>
            </a:pPr>
            <a:r>
              <a:rPr lang="en-US" sz="3600" dirty="0">
                <a:latin typeface="Bookman Old Style" panose="02050604050505020204" pitchFamily="18" charset="0"/>
              </a:rPr>
              <a:t>Different roles &amp; functions to bring unity  &amp; growth.</a:t>
            </a:r>
          </a:p>
          <a:p>
            <a:pPr marL="571500" indent="-571500">
              <a:buFont typeface="Arial" panose="020B0604020202020204" pitchFamily="34" charset="0"/>
              <a:buChar char="•"/>
            </a:pPr>
            <a:r>
              <a:rPr lang="en-US" sz="3600" dirty="0">
                <a:solidFill>
                  <a:srgbClr val="000000"/>
                </a:solidFill>
                <a:latin typeface="Bookman Old Style" panose="02050604050505020204" pitchFamily="18" charset="0"/>
                <a:ea typeface="Calibri" panose="020F0502020204030204" pitchFamily="34" charset="0"/>
              </a:rPr>
              <a:t>These Gifts are </a:t>
            </a:r>
            <a:r>
              <a:rPr lang="en-US" sz="3600" dirty="0">
                <a:solidFill>
                  <a:srgbClr val="000000"/>
                </a:solidFill>
                <a:effectLst/>
                <a:latin typeface="Bookman Old Style" panose="02050604050505020204" pitchFamily="18" charset="0"/>
                <a:ea typeface="Calibri" panose="020F0502020204030204" pitchFamily="34" charset="0"/>
              </a:rPr>
              <a:t>to equip the saints for the work of service</a:t>
            </a:r>
            <a:r>
              <a:rPr lang="en-US" sz="3600" dirty="0">
                <a:solidFill>
                  <a:srgbClr val="000000"/>
                </a:solidFill>
                <a:latin typeface="Bookman Old Style" panose="02050604050505020204" pitchFamily="18" charset="0"/>
                <a:ea typeface="Calibri" panose="020F0502020204030204" pitchFamily="34" charset="0"/>
              </a:rPr>
              <a:t>.</a:t>
            </a:r>
          </a:p>
          <a:p>
            <a:pPr marL="571500" indent="-571500">
              <a:buFont typeface="Arial" panose="020B0604020202020204" pitchFamily="34" charset="0"/>
              <a:buChar char="•"/>
            </a:pPr>
            <a:r>
              <a:rPr lang="en-US" sz="3600" dirty="0">
                <a:solidFill>
                  <a:srgbClr val="000000"/>
                </a:solidFill>
                <a:effectLst/>
                <a:latin typeface="Bookman Old Style" panose="02050604050505020204" pitchFamily="18" charset="0"/>
              </a:rPr>
              <a:t>God wants you to grow!</a:t>
            </a:r>
          </a:p>
          <a:p>
            <a:pPr marL="571500" indent="-571500">
              <a:buFont typeface="Arial" panose="020B0604020202020204" pitchFamily="34" charset="0"/>
              <a:buChar char="•"/>
            </a:pPr>
            <a:r>
              <a:rPr lang="en-US" sz="3600" dirty="0">
                <a:solidFill>
                  <a:srgbClr val="000000"/>
                </a:solidFill>
                <a:latin typeface="Bookman Old Style" panose="02050604050505020204" pitchFamily="18" charset="0"/>
              </a:rPr>
              <a:t>No growth= immature &amp; unstable!</a:t>
            </a:r>
            <a:r>
              <a:rPr lang="en-US" sz="3600" dirty="0">
                <a:effectLst/>
                <a:latin typeface="Bookman Old Style" panose="02050604050505020204" pitchFamily="18" charset="0"/>
              </a:rPr>
              <a:t> </a:t>
            </a:r>
            <a:endParaRPr lang="en-US" sz="3600" dirty="0">
              <a:latin typeface="Bookman Old Style" panose="02050604050505020204" pitchFamily="18" charset="0"/>
            </a:endParaRPr>
          </a:p>
        </p:txBody>
      </p:sp>
      <p:sp>
        <p:nvSpPr>
          <p:cNvPr id="8" name="TextBox 7">
            <a:extLst>
              <a:ext uri="{FF2B5EF4-FFF2-40B4-BE49-F238E27FC236}">
                <a16:creationId xmlns:a16="http://schemas.microsoft.com/office/drawing/2014/main" id="{4CD6BAD8-8417-BCB9-DE5F-63D709A51E11}"/>
              </a:ext>
            </a:extLst>
          </p:cNvPr>
          <p:cNvSpPr txBox="1"/>
          <p:nvPr/>
        </p:nvSpPr>
        <p:spPr>
          <a:xfrm>
            <a:off x="0" y="5243890"/>
            <a:ext cx="12192000" cy="1569660"/>
          </a:xfrm>
          <a:prstGeom prst="rect">
            <a:avLst/>
          </a:prstGeom>
          <a:solidFill>
            <a:schemeClr val="bg2"/>
          </a:solidFill>
        </p:spPr>
        <p:txBody>
          <a:bodyPr wrap="square">
            <a:spAutoFit/>
          </a:bodyPr>
          <a:lstStyle/>
          <a:p>
            <a:r>
              <a:rPr lang="en-US" sz="3200" dirty="0">
                <a:effectLst/>
                <a:latin typeface="Bookman Old Style" panose="02050604050505020204" pitchFamily="18" charset="0"/>
                <a:ea typeface="Calibri" panose="020F0502020204030204" pitchFamily="34" charset="0"/>
              </a:rPr>
              <a:t>“until we all attain to the unity of the faith and the knowledge of the Son of God, to mature manhood, and to the measure of the stature of the fullness of Christ” (13). </a:t>
            </a:r>
            <a:endParaRPr lang="en-US" sz="3200" dirty="0">
              <a:latin typeface="Bookman Old Style" panose="02050604050505020204" pitchFamily="18" charset="0"/>
            </a:endParaRPr>
          </a:p>
        </p:txBody>
      </p:sp>
    </p:spTree>
    <p:extLst>
      <p:ext uri="{BB962C8B-B14F-4D97-AF65-F5344CB8AC3E}">
        <p14:creationId xmlns:p14="http://schemas.microsoft.com/office/powerpoint/2010/main" val="115321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p:tgtEl>
                                          <p:spTgt spid="6">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6">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p:tgtEl>
                                          <p:spTgt spid="6">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Unity in Diversity | AdventHealth Hendersonville | AdventHealth">
            <a:extLst>
              <a:ext uri="{FF2B5EF4-FFF2-40B4-BE49-F238E27FC236}">
                <a16:creationId xmlns:a16="http://schemas.microsoft.com/office/drawing/2014/main" id="{9774E682-2D62-0415-A05B-BE6AB8F83E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135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5405948-CDCE-461C-7D7F-9E5A73C197F0}"/>
              </a:ext>
            </a:extLst>
          </p:cNvPr>
          <p:cNvSpPr txBox="1"/>
          <p:nvPr/>
        </p:nvSpPr>
        <p:spPr>
          <a:xfrm>
            <a:off x="8282353" y="2286001"/>
            <a:ext cx="2057402" cy="707886"/>
          </a:xfrm>
          <a:prstGeom prst="rect">
            <a:avLst/>
          </a:prstGeom>
          <a:noFill/>
        </p:spPr>
        <p:txBody>
          <a:bodyPr wrap="square" rtlCol="0">
            <a:spAutoFit/>
          </a:bodyPr>
          <a:lstStyle/>
          <a:p>
            <a:r>
              <a:rPr lang="en-US" sz="4000" b="1" dirty="0">
                <a:latin typeface="American Typewriter" panose="02090604020004020304" pitchFamily="18" charset="77"/>
              </a:rPr>
              <a:t>LOVE</a:t>
            </a:r>
          </a:p>
        </p:txBody>
      </p:sp>
      <p:sp>
        <p:nvSpPr>
          <p:cNvPr id="4" name="Rectangle 3">
            <a:extLst>
              <a:ext uri="{FF2B5EF4-FFF2-40B4-BE49-F238E27FC236}">
                <a16:creationId xmlns:a16="http://schemas.microsoft.com/office/drawing/2014/main" id="{BA5EEC19-E237-50B2-E0C6-F6BA9B6D6FF8}"/>
              </a:ext>
            </a:extLst>
          </p:cNvPr>
          <p:cNvSpPr/>
          <p:nvPr/>
        </p:nvSpPr>
        <p:spPr>
          <a:xfrm>
            <a:off x="3607086" y="5890220"/>
            <a:ext cx="8584914" cy="923330"/>
          </a:xfrm>
          <a:prstGeom prst="rect">
            <a:avLst/>
          </a:prstGeom>
          <a:solidFill>
            <a:schemeClr val="bg2"/>
          </a:solidFill>
        </p:spPr>
        <p:txBody>
          <a:bodyPr wrap="none" lIns="91440" tIns="45720" rIns="91440" bIns="45720">
            <a:spAutoFit/>
          </a:bodyPr>
          <a:lstStyle/>
          <a:p>
            <a:pPr algn="ctr"/>
            <a:r>
              <a:rPr lang="en-US" sz="5400" b="1" cap="none" spc="0" dirty="0">
                <a:ln w="10160">
                  <a:solidFill>
                    <a:schemeClr val="accent5"/>
                  </a:solidFill>
                  <a:prstDash val="solid"/>
                </a:ln>
                <a:effectLst>
                  <a:outerShdw blurRad="38100" dist="22860" dir="5400000" algn="tl" rotWithShape="0">
                    <a:srgbClr val="000000">
                      <a:alpha val="30000"/>
                    </a:srgbClr>
                  </a:outerShdw>
                </a:effectLst>
                <a:latin typeface="Corsiva Hebrew" pitchFamily="2" charset="-79"/>
                <a:cs typeface="Corsiva Hebrew" pitchFamily="2" charset="-79"/>
              </a:rPr>
              <a:t>What Every Joint Supplies!</a:t>
            </a:r>
          </a:p>
        </p:txBody>
      </p:sp>
      <p:sp>
        <p:nvSpPr>
          <p:cNvPr id="6" name="TextBox 5">
            <a:extLst>
              <a:ext uri="{FF2B5EF4-FFF2-40B4-BE49-F238E27FC236}">
                <a16:creationId xmlns:a16="http://schemas.microsoft.com/office/drawing/2014/main" id="{C7F7EE84-0C50-6562-B4BD-2DB2B77F4A31}"/>
              </a:ext>
            </a:extLst>
          </p:cNvPr>
          <p:cNvSpPr txBox="1"/>
          <p:nvPr/>
        </p:nvSpPr>
        <p:spPr>
          <a:xfrm>
            <a:off x="44721" y="335845"/>
            <a:ext cx="7860685" cy="6186309"/>
          </a:xfrm>
          <a:prstGeom prst="rect">
            <a:avLst/>
          </a:prstGeom>
          <a:noFill/>
        </p:spPr>
        <p:txBody>
          <a:bodyPr wrap="square" rtlCol="0">
            <a:spAutoFit/>
          </a:bodyPr>
          <a:lstStyle/>
          <a:p>
            <a:pPr marL="571500" indent="-571500">
              <a:buFont typeface="Arial" panose="020B0604020202020204" pitchFamily="34" charset="0"/>
              <a:buChar char="•"/>
            </a:pPr>
            <a:r>
              <a:rPr lang="en-US" sz="4000" b="1" dirty="0">
                <a:latin typeface="Bookman Old Style" panose="02050604050505020204" pitchFamily="18" charset="0"/>
              </a:rPr>
              <a:t>For God. Mk 12:30</a:t>
            </a:r>
          </a:p>
          <a:p>
            <a:endParaRPr lang="en-US" sz="4000" b="1" dirty="0">
              <a:latin typeface="Bookman Old Style" panose="02050604050505020204" pitchFamily="18" charset="0"/>
            </a:endParaRPr>
          </a:p>
          <a:p>
            <a:pPr marL="571500" indent="-571500">
              <a:buFont typeface="Arial" panose="020B0604020202020204" pitchFamily="34" charset="0"/>
              <a:buChar char="•"/>
            </a:pPr>
            <a:r>
              <a:rPr lang="en-US" sz="4000" b="1" dirty="0">
                <a:latin typeface="Bookman Old Style" panose="02050604050505020204" pitchFamily="18" charset="0"/>
              </a:rPr>
              <a:t>For Jesus. John 14:15</a:t>
            </a:r>
          </a:p>
          <a:p>
            <a:endParaRPr lang="en-US" sz="4000" b="1" dirty="0">
              <a:latin typeface="Bookman Old Style" panose="02050604050505020204" pitchFamily="18" charset="0"/>
            </a:endParaRPr>
          </a:p>
          <a:p>
            <a:pPr marL="571500" indent="-571500">
              <a:buFont typeface="Arial" panose="020B0604020202020204" pitchFamily="34" charset="0"/>
              <a:buChar char="•"/>
            </a:pPr>
            <a:r>
              <a:rPr lang="en-US" sz="4000" b="1" dirty="0">
                <a:latin typeface="Bookman Old Style" panose="02050604050505020204" pitchFamily="18" charset="0"/>
              </a:rPr>
              <a:t>For the Truth.             Prov. 23:23</a:t>
            </a:r>
          </a:p>
          <a:p>
            <a:endParaRPr lang="en-US" sz="4000" b="1" dirty="0">
              <a:latin typeface="Bookman Old Style" panose="02050604050505020204" pitchFamily="18" charset="0"/>
            </a:endParaRPr>
          </a:p>
          <a:p>
            <a:pPr marL="571500" indent="-571500">
              <a:buFont typeface="Arial" panose="020B0604020202020204" pitchFamily="34" charset="0"/>
              <a:buChar char="•"/>
            </a:pPr>
            <a:r>
              <a:rPr lang="en-US" sz="4000" b="1" dirty="0">
                <a:latin typeface="Bookman Old Style" panose="02050604050505020204" pitchFamily="18" charset="0"/>
              </a:rPr>
              <a:t>For one another.         John 13:34-35</a:t>
            </a:r>
          </a:p>
          <a:p>
            <a:r>
              <a:rPr lang="en-US" sz="3600" dirty="0">
                <a:latin typeface="Bookman Old Style" panose="02050604050505020204" pitchFamily="18" charset="0"/>
              </a:rPr>
              <a:t>  </a:t>
            </a:r>
          </a:p>
        </p:txBody>
      </p:sp>
    </p:spTree>
    <p:extLst>
      <p:ext uri="{BB962C8B-B14F-4D97-AF65-F5344CB8AC3E}">
        <p14:creationId xmlns:p14="http://schemas.microsoft.com/office/powerpoint/2010/main" val="408116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additive="base">
                                        <p:cTn id="2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s Customer Loyalty Dead?">
            <a:extLst>
              <a:ext uri="{FF2B5EF4-FFF2-40B4-BE49-F238E27FC236}">
                <a16:creationId xmlns:a16="http://schemas.microsoft.com/office/drawing/2014/main" id="{7B2A634C-C4DC-C9FA-56E6-7F308391CC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7805263D-4846-5A8F-BD3D-F3CD02C17915}"/>
              </a:ext>
            </a:extLst>
          </p:cNvPr>
          <p:cNvSpPr/>
          <p:nvPr/>
        </p:nvSpPr>
        <p:spPr>
          <a:xfrm>
            <a:off x="3607086" y="5890220"/>
            <a:ext cx="8584914" cy="923330"/>
          </a:xfrm>
          <a:prstGeom prst="rect">
            <a:avLst/>
          </a:prstGeom>
          <a:solidFill>
            <a:schemeClr val="bg2"/>
          </a:solidFill>
        </p:spPr>
        <p:txBody>
          <a:bodyPr wrap="none" lIns="91440" tIns="45720" rIns="91440" bIns="45720">
            <a:spAutoFit/>
          </a:bodyPr>
          <a:lstStyle/>
          <a:p>
            <a:pPr algn="ctr"/>
            <a:r>
              <a:rPr lang="en-US" sz="5400" b="1" cap="none" spc="0" dirty="0">
                <a:ln w="10160">
                  <a:solidFill>
                    <a:schemeClr val="accent5"/>
                  </a:solidFill>
                  <a:prstDash val="solid"/>
                </a:ln>
                <a:effectLst>
                  <a:outerShdw blurRad="38100" dist="22860" dir="5400000" algn="tl" rotWithShape="0">
                    <a:srgbClr val="000000">
                      <a:alpha val="30000"/>
                    </a:srgbClr>
                  </a:outerShdw>
                </a:effectLst>
                <a:latin typeface="Corsiva Hebrew" pitchFamily="2" charset="-79"/>
                <a:cs typeface="Corsiva Hebrew" pitchFamily="2" charset="-79"/>
              </a:rPr>
              <a:t>What Every Joint Supplies!</a:t>
            </a:r>
          </a:p>
        </p:txBody>
      </p:sp>
      <p:sp>
        <p:nvSpPr>
          <p:cNvPr id="3" name="TextBox 2">
            <a:extLst>
              <a:ext uri="{FF2B5EF4-FFF2-40B4-BE49-F238E27FC236}">
                <a16:creationId xmlns:a16="http://schemas.microsoft.com/office/drawing/2014/main" id="{9B02CB14-D667-6038-89F2-D1E793A53B24}"/>
              </a:ext>
            </a:extLst>
          </p:cNvPr>
          <p:cNvSpPr txBox="1"/>
          <p:nvPr/>
        </p:nvSpPr>
        <p:spPr>
          <a:xfrm>
            <a:off x="422030" y="316522"/>
            <a:ext cx="3921369" cy="1200329"/>
          </a:xfrm>
          <a:prstGeom prst="rect">
            <a:avLst/>
          </a:prstGeom>
          <a:noFill/>
        </p:spPr>
        <p:txBody>
          <a:bodyPr wrap="square" rtlCol="0">
            <a:spAutoFit/>
          </a:bodyPr>
          <a:lstStyle/>
          <a:p>
            <a:pPr algn="ctr"/>
            <a:r>
              <a:rPr lang="en-US" sz="3600" b="1" dirty="0">
                <a:latin typeface="Bookman Old Style" panose="02050604050505020204" pitchFamily="18" charset="0"/>
              </a:rPr>
              <a:t>In Attitude. Rev. 3:15-16</a:t>
            </a:r>
          </a:p>
        </p:txBody>
      </p:sp>
      <p:sp>
        <p:nvSpPr>
          <p:cNvPr id="4" name="TextBox 3">
            <a:extLst>
              <a:ext uri="{FF2B5EF4-FFF2-40B4-BE49-F238E27FC236}">
                <a16:creationId xmlns:a16="http://schemas.microsoft.com/office/drawing/2014/main" id="{0A7F975C-9D9E-9D62-674D-03A24F1B83F0}"/>
              </a:ext>
            </a:extLst>
          </p:cNvPr>
          <p:cNvSpPr txBox="1"/>
          <p:nvPr/>
        </p:nvSpPr>
        <p:spPr>
          <a:xfrm>
            <a:off x="3859135" y="1516851"/>
            <a:ext cx="3921369" cy="1200329"/>
          </a:xfrm>
          <a:prstGeom prst="rect">
            <a:avLst/>
          </a:prstGeom>
          <a:noFill/>
        </p:spPr>
        <p:txBody>
          <a:bodyPr wrap="square" rtlCol="0">
            <a:spAutoFit/>
          </a:bodyPr>
          <a:lstStyle/>
          <a:p>
            <a:pPr algn="ctr"/>
            <a:r>
              <a:rPr lang="en-US" sz="3600" b="1" dirty="0">
                <a:latin typeface="Bookman Old Style" panose="02050604050505020204" pitchFamily="18" charset="0"/>
              </a:rPr>
              <a:t>In Attendance. Heb. 10:25-27</a:t>
            </a:r>
          </a:p>
        </p:txBody>
      </p:sp>
      <p:sp>
        <p:nvSpPr>
          <p:cNvPr id="5" name="TextBox 4">
            <a:extLst>
              <a:ext uri="{FF2B5EF4-FFF2-40B4-BE49-F238E27FC236}">
                <a16:creationId xmlns:a16="http://schemas.microsoft.com/office/drawing/2014/main" id="{4474AD69-A4C3-A2A1-F486-C86C8D45F7B1}"/>
              </a:ext>
            </a:extLst>
          </p:cNvPr>
          <p:cNvSpPr txBox="1"/>
          <p:nvPr/>
        </p:nvSpPr>
        <p:spPr>
          <a:xfrm>
            <a:off x="7780504" y="2717180"/>
            <a:ext cx="3921369" cy="1200329"/>
          </a:xfrm>
          <a:prstGeom prst="rect">
            <a:avLst/>
          </a:prstGeom>
          <a:noFill/>
        </p:spPr>
        <p:txBody>
          <a:bodyPr wrap="square" rtlCol="0">
            <a:spAutoFit/>
          </a:bodyPr>
          <a:lstStyle/>
          <a:p>
            <a:pPr algn="ctr"/>
            <a:r>
              <a:rPr lang="en-US" sz="3600" b="1" dirty="0">
                <a:latin typeface="Bookman Old Style" panose="02050604050505020204" pitchFamily="18" charset="0"/>
              </a:rPr>
              <a:t>In Stewardship. Eph. 4:16</a:t>
            </a:r>
          </a:p>
        </p:txBody>
      </p:sp>
    </p:spTree>
    <p:extLst>
      <p:ext uri="{BB962C8B-B14F-4D97-AF65-F5344CB8AC3E}">
        <p14:creationId xmlns:p14="http://schemas.microsoft.com/office/powerpoint/2010/main" val="79319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p:tgtEl>
                                          <p:spTgt spid="5"/>
                                        </p:tgtEl>
                                        <p:attrNameLst>
                                          <p:attrName>ppt_y</p:attrName>
                                        </p:attrNameLst>
                                      </p:cBhvr>
                                      <p:tavLst>
                                        <p:tav tm="0">
                                          <p:val>
                                            <p:strVal val="#ppt_y+#ppt_h*1.125000"/>
                                          </p:val>
                                        </p:tav>
                                        <p:tav tm="100000">
                                          <p:val>
                                            <p:strVal val="#ppt_y"/>
                                          </p:val>
                                        </p:tav>
                                      </p:tavLst>
                                    </p:anim>
                                    <p:animEffect transition="in" filter="wipe(up)">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Working together: Let's get back to the business of business | ATM  Marketplace">
            <a:extLst>
              <a:ext uri="{FF2B5EF4-FFF2-40B4-BE49-F238E27FC236}">
                <a16:creationId xmlns:a16="http://schemas.microsoft.com/office/drawing/2014/main" id="{F90055F7-7AA2-4794-9B4F-66A446E510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22EC06DB-D6D8-9D79-EB6F-E208F0903CB8}"/>
              </a:ext>
            </a:extLst>
          </p:cNvPr>
          <p:cNvSpPr/>
          <p:nvPr/>
        </p:nvSpPr>
        <p:spPr>
          <a:xfrm>
            <a:off x="3607086" y="5934670"/>
            <a:ext cx="8584914" cy="923330"/>
          </a:xfrm>
          <a:prstGeom prst="rect">
            <a:avLst/>
          </a:prstGeom>
          <a:solidFill>
            <a:schemeClr val="bg2"/>
          </a:solidFill>
        </p:spPr>
        <p:txBody>
          <a:bodyPr wrap="none" lIns="91440" tIns="45720" rIns="91440" bIns="45720">
            <a:spAutoFit/>
          </a:bodyPr>
          <a:lstStyle/>
          <a:p>
            <a:pPr algn="ctr"/>
            <a:r>
              <a:rPr lang="en-US" sz="5400" b="1" cap="none" spc="0" dirty="0">
                <a:ln w="10160">
                  <a:solidFill>
                    <a:schemeClr val="accent5"/>
                  </a:solidFill>
                  <a:prstDash val="solid"/>
                </a:ln>
                <a:effectLst>
                  <a:outerShdw blurRad="38100" dist="22860" dir="5400000" algn="tl" rotWithShape="0">
                    <a:srgbClr val="000000">
                      <a:alpha val="30000"/>
                    </a:srgbClr>
                  </a:outerShdw>
                </a:effectLst>
                <a:latin typeface="Corsiva Hebrew" pitchFamily="2" charset="-79"/>
                <a:cs typeface="Corsiva Hebrew" pitchFamily="2" charset="-79"/>
              </a:rPr>
              <a:t>What Every Joint Supplies!</a:t>
            </a:r>
          </a:p>
        </p:txBody>
      </p:sp>
      <p:sp>
        <p:nvSpPr>
          <p:cNvPr id="4" name="TextBox 3">
            <a:extLst>
              <a:ext uri="{FF2B5EF4-FFF2-40B4-BE49-F238E27FC236}">
                <a16:creationId xmlns:a16="http://schemas.microsoft.com/office/drawing/2014/main" id="{39F311F8-D592-BB78-5BC4-9C95B8180129}"/>
              </a:ext>
            </a:extLst>
          </p:cNvPr>
          <p:cNvSpPr txBox="1"/>
          <p:nvPr/>
        </p:nvSpPr>
        <p:spPr>
          <a:xfrm>
            <a:off x="210653" y="347002"/>
            <a:ext cx="10146685" cy="4401205"/>
          </a:xfrm>
          <a:prstGeom prst="rect">
            <a:avLst/>
          </a:prstGeom>
          <a:solidFill>
            <a:schemeClr val="tx1">
              <a:alpha val="31000"/>
            </a:schemeClr>
          </a:solidFill>
        </p:spPr>
        <p:txBody>
          <a:bodyPr wrap="square" rtlCol="0">
            <a:spAutoFit/>
          </a:bodyPr>
          <a:lstStyle/>
          <a:p>
            <a:pPr marL="571500" indent="-571500">
              <a:buFont typeface="Arial" panose="020B0604020202020204" pitchFamily="34" charset="0"/>
              <a:buChar char="•"/>
            </a:pPr>
            <a:r>
              <a:rPr lang="en-US" sz="4000" b="1" dirty="0">
                <a:solidFill>
                  <a:schemeClr val="bg1"/>
                </a:solidFill>
                <a:latin typeface="Bookman Old Style" panose="02050604050505020204" pitchFamily="18" charset="0"/>
              </a:rPr>
              <a:t>By works our faith is made perfect. James 2:14-26</a:t>
            </a:r>
          </a:p>
          <a:p>
            <a:pPr marL="571500" indent="-571500">
              <a:buFont typeface="Arial" panose="020B0604020202020204" pitchFamily="34" charset="0"/>
              <a:buChar char="•"/>
            </a:pPr>
            <a:r>
              <a:rPr lang="en-US" sz="4000" b="1" dirty="0">
                <a:solidFill>
                  <a:schemeClr val="bg1"/>
                </a:solidFill>
                <a:latin typeface="Bookman Old Style" panose="02050604050505020204" pitchFamily="18" charset="0"/>
              </a:rPr>
              <a:t>Labor to save souls. John 4:34-36</a:t>
            </a:r>
          </a:p>
          <a:p>
            <a:pPr marL="571500" indent="-571500">
              <a:buFont typeface="Arial" panose="020B0604020202020204" pitchFamily="34" charset="0"/>
              <a:buChar char="•"/>
            </a:pPr>
            <a:r>
              <a:rPr lang="en-US" sz="4000" b="1" dirty="0">
                <a:solidFill>
                  <a:schemeClr val="bg1"/>
                </a:solidFill>
                <a:latin typeface="Bookman Old Style" panose="02050604050505020204" pitchFamily="18" charset="0"/>
              </a:rPr>
              <a:t>People was responsible to rebuild the walls. Neh. 4:1-3</a:t>
            </a:r>
          </a:p>
          <a:p>
            <a:pPr marL="571500" indent="-571500">
              <a:buFont typeface="Arial" panose="020B0604020202020204" pitchFamily="34" charset="0"/>
              <a:buChar char="•"/>
            </a:pPr>
            <a:r>
              <a:rPr lang="en-US" sz="4000" b="1" dirty="0">
                <a:solidFill>
                  <a:schemeClr val="bg1"/>
                </a:solidFill>
                <a:latin typeface="Bookman Old Style" panose="02050604050505020204" pitchFamily="18" charset="0"/>
              </a:rPr>
              <a:t>We must be faithful even          when we don’t understand. </a:t>
            </a:r>
          </a:p>
        </p:txBody>
      </p:sp>
      <p:sp>
        <p:nvSpPr>
          <p:cNvPr id="3" name="TextBox 2">
            <a:extLst>
              <a:ext uri="{FF2B5EF4-FFF2-40B4-BE49-F238E27FC236}">
                <a16:creationId xmlns:a16="http://schemas.microsoft.com/office/drawing/2014/main" id="{137B5C29-E1BA-E69F-41CF-94AD0DD30D50}"/>
              </a:ext>
            </a:extLst>
          </p:cNvPr>
          <p:cNvSpPr txBox="1"/>
          <p:nvPr/>
        </p:nvSpPr>
        <p:spPr>
          <a:xfrm>
            <a:off x="9073661" y="3851033"/>
            <a:ext cx="2778370" cy="707886"/>
          </a:xfrm>
          <a:prstGeom prst="rect">
            <a:avLst/>
          </a:prstGeom>
          <a:noFill/>
        </p:spPr>
        <p:txBody>
          <a:bodyPr wrap="square" rtlCol="0">
            <a:spAutoFit/>
          </a:bodyPr>
          <a:lstStyle/>
          <a:p>
            <a:pPr algn="ctr"/>
            <a:r>
              <a:rPr lang="en-US" sz="4000" b="1" dirty="0">
                <a:solidFill>
                  <a:schemeClr val="bg1"/>
                </a:solidFill>
                <a:latin typeface="American Typewriter" panose="02090604020004020304" pitchFamily="18" charset="77"/>
              </a:rPr>
              <a:t>Laboring</a:t>
            </a:r>
          </a:p>
        </p:txBody>
      </p:sp>
    </p:spTree>
    <p:extLst>
      <p:ext uri="{BB962C8B-B14F-4D97-AF65-F5344CB8AC3E}">
        <p14:creationId xmlns:p14="http://schemas.microsoft.com/office/powerpoint/2010/main" val="233044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12" presetClass="entr" presetSubtype="4"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4" dur="500"/>
                                        <p:tgtEl>
                                          <p:spTgt spid="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nity in Diversity | AdventHealth Hendersonville | AdventHealth">
            <a:extLst>
              <a:ext uri="{FF2B5EF4-FFF2-40B4-BE49-F238E27FC236}">
                <a16:creationId xmlns:a16="http://schemas.microsoft.com/office/drawing/2014/main" id="{5175AE5E-A8C0-4FBB-7A53-BEB5CDBF63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135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1F79C90-B63A-E2C9-5280-48544554558A}"/>
              </a:ext>
            </a:extLst>
          </p:cNvPr>
          <p:cNvSpPr>
            <a:spLocks noGrp="1"/>
          </p:cNvSpPr>
          <p:nvPr>
            <p:ph type="ctrTitle"/>
          </p:nvPr>
        </p:nvSpPr>
        <p:spPr>
          <a:xfrm>
            <a:off x="6753067" y="1674815"/>
            <a:ext cx="5014655" cy="1966669"/>
          </a:xfrm>
        </p:spPr>
        <p:txBody>
          <a:bodyPr>
            <a:noAutofit/>
          </a:bodyPr>
          <a:lstStyle/>
          <a:p>
            <a:r>
              <a:rPr lang="en-US" sz="4400" b="1" dirty="0">
                <a:latin typeface="American Typewriter" panose="02090604020004020304" pitchFamily="18" charset="77"/>
              </a:rPr>
              <a:t>What Every Joint Can Supply!</a:t>
            </a:r>
          </a:p>
        </p:txBody>
      </p:sp>
      <p:sp>
        <p:nvSpPr>
          <p:cNvPr id="3" name="Subtitle 2">
            <a:extLst>
              <a:ext uri="{FF2B5EF4-FFF2-40B4-BE49-F238E27FC236}">
                <a16:creationId xmlns:a16="http://schemas.microsoft.com/office/drawing/2014/main" id="{1272C637-648F-73F3-52EA-647A14F04E1F}"/>
              </a:ext>
            </a:extLst>
          </p:cNvPr>
          <p:cNvSpPr>
            <a:spLocks noGrp="1"/>
          </p:cNvSpPr>
          <p:nvPr>
            <p:ph type="subTitle" idx="1"/>
          </p:nvPr>
        </p:nvSpPr>
        <p:spPr>
          <a:xfrm>
            <a:off x="0" y="5792856"/>
            <a:ext cx="4747847" cy="701916"/>
          </a:xfrm>
        </p:spPr>
        <p:txBody>
          <a:bodyPr>
            <a:normAutofit/>
          </a:bodyPr>
          <a:lstStyle/>
          <a:p>
            <a:r>
              <a:rPr lang="en-US" sz="4000" b="1" dirty="0">
                <a:latin typeface="Bookman Old Style" panose="02050604050505020204" pitchFamily="18" charset="0"/>
              </a:rPr>
              <a:t>Ephesians 4:16</a:t>
            </a:r>
          </a:p>
        </p:txBody>
      </p:sp>
      <p:sp>
        <p:nvSpPr>
          <p:cNvPr id="4" name="TextBox 3">
            <a:extLst>
              <a:ext uri="{FF2B5EF4-FFF2-40B4-BE49-F238E27FC236}">
                <a16:creationId xmlns:a16="http://schemas.microsoft.com/office/drawing/2014/main" id="{2B14C737-0891-BCA4-7404-3158E7E8CB46}"/>
              </a:ext>
            </a:extLst>
          </p:cNvPr>
          <p:cNvSpPr txBox="1"/>
          <p:nvPr/>
        </p:nvSpPr>
        <p:spPr>
          <a:xfrm>
            <a:off x="580291" y="1320872"/>
            <a:ext cx="2057402" cy="707886"/>
          </a:xfrm>
          <a:prstGeom prst="rect">
            <a:avLst/>
          </a:prstGeom>
          <a:noFill/>
        </p:spPr>
        <p:txBody>
          <a:bodyPr wrap="square" rtlCol="0">
            <a:spAutoFit/>
          </a:bodyPr>
          <a:lstStyle/>
          <a:p>
            <a:r>
              <a:rPr lang="en-US" sz="4000" b="1" dirty="0">
                <a:latin typeface="American Typewriter" panose="02090604020004020304" pitchFamily="18" charset="77"/>
              </a:rPr>
              <a:t>LOVE</a:t>
            </a:r>
          </a:p>
        </p:txBody>
      </p:sp>
      <p:sp>
        <p:nvSpPr>
          <p:cNvPr id="5" name="TextBox 4">
            <a:extLst>
              <a:ext uri="{FF2B5EF4-FFF2-40B4-BE49-F238E27FC236}">
                <a16:creationId xmlns:a16="http://schemas.microsoft.com/office/drawing/2014/main" id="{9B347151-C265-58B4-6366-0A5E97AA6CB4}"/>
              </a:ext>
            </a:extLst>
          </p:cNvPr>
          <p:cNvSpPr txBox="1"/>
          <p:nvPr/>
        </p:nvSpPr>
        <p:spPr>
          <a:xfrm>
            <a:off x="2347832" y="2431688"/>
            <a:ext cx="3091101" cy="707886"/>
          </a:xfrm>
          <a:prstGeom prst="rect">
            <a:avLst/>
          </a:prstGeom>
          <a:noFill/>
        </p:spPr>
        <p:txBody>
          <a:bodyPr wrap="square" rtlCol="0">
            <a:spAutoFit/>
          </a:bodyPr>
          <a:lstStyle/>
          <a:p>
            <a:r>
              <a:rPr lang="en-US" sz="4000" b="1" dirty="0">
                <a:latin typeface="American Typewriter" panose="02090604020004020304" pitchFamily="18" charset="77"/>
              </a:rPr>
              <a:t>LOYALTY</a:t>
            </a:r>
          </a:p>
        </p:txBody>
      </p:sp>
      <p:sp>
        <p:nvSpPr>
          <p:cNvPr id="6" name="TextBox 5">
            <a:extLst>
              <a:ext uri="{FF2B5EF4-FFF2-40B4-BE49-F238E27FC236}">
                <a16:creationId xmlns:a16="http://schemas.microsoft.com/office/drawing/2014/main" id="{1C1036A6-65E8-EE7A-75D6-137228CE24FE}"/>
              </a:ext>
            </a:extLst>
          </p:cNvPr>
          <p:cNvSpPr txBox="1"/>
          <p:nvPr/>
        </p:nvSpPr>
        <p:spPr>
          <a:xfrm>
            <a:off x="4550909" y="3718427"/>
            <a:ext cx="2729122" cy="707886"/>
          </a:xfrm>
          <a:prstGeom prst="rect">
            <a:avLst/>
          </a:prstGeom>
          <a:noFill/>
        </p:spPr>
        <p:txBody>
          <a:bodyPr wrap="square" rtlCol="0">
            <a:spAutoFit/>
          </a:bodyPr>
          <a:lstStyle/>
          <a:p>
            <a:r>
              <a:rPr lang="en-US" sz="4000" b="1" dirty="0">
                <a:latin typeface="American Typewriter" panose="02090604020004020304" pitchFamily="18" charset="77"/>
              </a:rPr>
              <a:t>LABOR</a:t>
            </a:r>
          </a:p>
        </p:txBody>
      </p:sp>
    </p:spTree>
    <p:extLst>
      <p:ext uri="{BB962C8B-B14F-4D97-AF65-F5344CB8AC3E}">
        <p14:creationId xmlns:p14="http://schemas.microsoft.com/office/powerpoint/2010/main" val="1418322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194</Words>
  <Application>Microsoft Macintosh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American Typewriter</vt:lpstr>
      <vt:lpstr>Arial</vt:lpstr>
      <vt:lpstr>Bookman Old Style</vt:lpstr>
      <vt:lpstr>Calibri</vt:lpstr>
      <vt:lpstr>Calibri Light</vt:lpstr>
      <vt:lpstr>Corsiva Hebrew</vt:lpstr>
      <vt:lpstr>Office Theme</vt:lpstr>
      <vt:lpstr>What Every Joint Can Supply!</vt:lpstr>
      <vt:lpstr>PowerPoint Presentation</vt:lpstr>
      <vt:lpstr>PowerPoint Presentation</vt:lpstr>
      <vt:lpstr>PowerPoint Presentation</vt:lpstr>
      <vt:lpstr>PowerPoint Presentation</vt:lpstr>
      <vt:lpstr>What Every Joint Can Supply!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Every Joint Can Supply!</dc:title>
  <dc:creator>Gregory King</dc:creator>
  <cp:lastModifiedBy>Gregory King</cp:lastModifiedBy>
  <cp:revision>1</cp:revision>
  <dcterms:created xsi:type="dcterms:W3CDTF">2023-04-28T03:36:45Z</dcterms:created>
  <dcterms:modified xsi:type="dcterms:W3CDTF">2023-04-28T04:34:26Z</dcterms:modified>
</cp:coreProperties>
</file>