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64" r:id="rId3"/>
    <p:sldId id="257" r:id="rId4"/>
    <p:sldId id="266" r:id="rId5"/>
    <p:sldId id="265" r:id="rId6"/>
    <p:sldId id="258" r:id="rId7"/>
    <p:sldId id="259" r:id="rId8"/>
    <p:sldId id="263" r:id="rId9"/>
    <p:sldId id="260"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513"/>
  </p:normalViewPr>
  <p:slideViewPr>
    <p:cSldViewPr>
      <p:cViewPr varScale="1">
        <p:scale>
          <a:sx n="90" d="100"/>
          <a:sy n="90" d="100"/>
        </p:scale>
        <p:origin x="232" y="83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7AD664-BACE-447E-B771-8574C12BDEE1}" type="datetimeFigureOut">
              <a:rPr lang="en-US" smtClean="0"/>
              <a:pPr/>
              <a:t>6/17/23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C65DB5-06CC-4BD4-9A01-112424D9F8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65DB5-06CC-4BD4-9A01-112424D9F83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65DB5-06CC-4BD4-9A01-112424D9F83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65DB5-06CC-4BD4-9A01-112424D9F83D}" type="slidenum">
              <a:rPr lang="en-US" smtClean="0"/>
              <a:pPr/>
              <a:t>5</a:t>
            </a:fld>
            <a:endParaRPr lang="en-US"/>
          </a:p>
        </p:txBody>
      </p:sp>
    </p:spTree>
    <p:extLst>
      <p:ext uri="{BB962C8B-B14F-4D97-AF65-F5344CB8AC3E}">
        <p14:creationId xmlns:p14="http://schemas.microsoft.com/office/powerpoint/2010/main" val="23135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65DB5-06CC-4BD4-9A01-112424D9F83D}"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65DB5-06CC-4BD4-9A01-112424D9F83D}"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65DB5-06CC-4BD4-9A01-112424D9F83D}"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65DB5-06CC-4BD4-9A01-112424D9F83D}"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C65DB5-06CC-4BD4-9A01-112424D9F83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D4267-43EF-DE63-407A-592C22E26D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6F9A0D5-5E4B-07DB-3BE6-1B9C7FCB60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CEF771-F732-C3F3-6C69-2AFDE7A19247}"/>
              </a:ext>
            </a:extLst>
          </p:cNvPr>
          <p:cNvSpPr>
            <a:spLocks noGrp="1"/>
          </p:cNvSpPr>
          <p:nvPr>
            <p:ph type="dt" sz="half" idx="10"/>
          </p:nvPr>
        </p:nvSpPr>
        <p:spPr/>
        <p:txBody>
          <a:bodyPr/>
          <a:lstStyle/>
          <a:p>
            <a:fld id="{15DCCF1D-6059-4BD0-8E6F-1BC55EDCC7B7}" type="datetimeFigureOut">
              <a:rPr lang="en-US" smtClean="0"/>
              <a:pPr/>
              <a:t>6/17/23</a:t>
            </a:fld>
            <a:endParaRPr lang="en-US"/>
          </a:p>
        </p:txBody>
      </p:sp>
      <p:sp>
        <p:nvSpPr>
          <p:cNvPr id="5" name="Footer Placeholder 4">
            <a:extLst>
              <a:ext uri="{FF2B5EF4-FFF2-40B4-BE49-F238E27FC236}">
                <a16:creationId xmlns:a16="http://schemas.microsoft.com/office/drawing/2014/main" id="{5C58E233-AEBD-3DA8-BDD3-E779CDC837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292EC7-7D3E-7D99-684C-E5C42FDE1BB1}"/>
              </a:ext>
            </a:extLst>
          </p:cNvPr>
          <p:cNvSpPr>
            <a:spLocks noGrp="1"/>
          </p:cNvSpPr>
          <p:nvPr>
            <p:ph type="sldNum" sz="quarter" idx="12"/>
          </p:nvPr>
        </p:nvSpPr>
        <p:spPr/>
        <p:txBody>
          <a:bodyPr/>
          <a:lstStyle/>
          <a:p>
            <a:fld id="{74D4CA49-3347-4973-BA05-8DFC065A4677}" type="slidenum">
              <a:rPr lang="en-US" smtClean="0"/>
              <a:pPr/>
              <a:t>‹#›</a:t>
            </a:fld>
            <a:endParaRPr lang="en-US"/>
          </a:p>
        </p:txBody>
      </p:sp>
    </p:spTree>
    <p:extLst>
      <p:ext uri="{BB962C8B-B14F-4D97-AF65-F5344CB8AC3E}">
        <p14:creationId xmlns:p14="http://schemas.microsoft.com/office/powerpoint/2010/main" val="2508773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5B9FB-DD09-C555-5ED3-2791D0494F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7AE3B7-3F5B-AC2A-830B-A5917FBCBF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88B4D8-0985-6E31-9340-6FC1B8F80F90}"/>
              </a:ext>
            </a:extLst>
          </p:cNvPr>
          <p:cNvSpPr>
            <a:spLocks noGrp="1"/>
          </p:cNvSpPr>
          <p:nvPr>
            <p:ph type="dt" sz="half" idx="10"/>
          </p:nvPr>
        </p:nvSpPr>
        <p:spPr/>
        <p:txBody>
          <a:bodyPr/>
          <a:lstStyle/>
          <a:p>
            <a:fld id="{15DCCF1D-6059-4BD0-8E6F-1BC55EDCC7B7}" type="datetimeFigureOut">
              <a:rPr lang="en-US" smtClean="0"/>
              <a:pPr/>
              <a:t>6/17/23</a:t>
            </a:fld>
            <a:endParaRPr lang="en-US"/>
          </a:p>
        </p:txBody>
      </p:sp>
      <p:sp>
        <p:nvSpPr>
          <p:cNvPr id="5" name="Footer Placeholder 4">
            <a:extLst>
              <a:ext uri="{FF2B5EF4-FFF2-40B4-BE49-F238E27FC236}">
                <a16:creationId xmlns:a16="http://schemas.microsoft.com/office/drawing/2014/main" id="{7743CAA1-B4A1-48AC-C520-DC4E82BF1B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A4A320-47A3-6E4A-A982-2F3E75090189}"/>
              </a:ext>
            </a:extLst>
          </p:cNvPr>
          <p:cNvSpPr>
            <a:spLocks noGrp="1"/>
          </p:cNvSpPr>
          <p:nvPr>
            <p:ph type="sldNum" sz="quarter" idx="12"/>
          </p:nvPr>
        </p:nvSpPr>
        <p:spPr/>
        <p:txBody>
          <a:bodyPr/>
          <a:lstStyle/>
          <a:p>
            <a:fld id="{74D4CA49-3347-4973-BA05-8DFC065A4677}" type="slidenum">
              <a:rPr lang="en-US" smtClean="0"/>
              <a:pPr/>
              <a:t>‹#›</a:t>
            </a:fld>
            <a:endParaRPr lang="en-US"/>
          </a:p>
        </p:txBody>
      </p:sp>
    </p:spTree>
    <p:extLst>
      <p:ext uri="{BB962C8B-B14F-4D97-AF65-F5344CB8AC3E}">
        <p14:creationId xmlns:p14="http://schemas.microsoft.com/office/powerpoint/2010/main" val="1914697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79650C-7F03-7C69-B8F6-E0F3860691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98D762-C3B4-D3FE-8E4F-55F932D353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B1E939-5A3B-3D09-0957-481A9EAADF45}"/>
              </a:ext>
            </a:extLst>
          </p:cNvPr>
          <p:cNvSpPr>
            <a:spLocks noGrp="1"/>
          </p:cNvSpPr>
          <p:nvPr>
            <p:ph type="dt" sz="half" idx="10"/>
          </p:nvPr>
        </p:nvSpPr>
        <p:spPr/>
        <p:txBody>
          <a:bodyPr/>
          <a:lstStyle/>
          <a:p>
            <a:fld id="{15DCCF1D-6059-4BD0-8E6F-1BC55EDCC7B7}" type="datetimeFigureOut">
              <a:rPr lang="en-US" smtClean="0"/>
              <a:pPr/>
              <a:t>6/17/23</a:t>
            </a:fld>
            <a:endParaRPr lang="en-US"/>
          </a:p>
        </p:txBody>
      </p:sp>
      <p:sp>
        <p:nvSpPr>
          <p:cNvPr id="5" name="Footer Placeholder 4">
            <a:extLst>
              <a:ext uri="{FF2B5EF4-FFF2-40B4-BE49-F238E27FC236}">
                <a16:creationId xmlns:a16="http://schemas.microsoft.com/office/drawing/2014/main" id="{8282739D-5B78-25B7-FFD4-B18D7428B5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2F8A3E-4C94-A3EF-2E3C-9597200AB86B}"/>
              </a:ext>
            </a:extLst>
          </p:cNvPr>
          <p:cNvSpPr>
            <a:spLocks noGrp="1"/>
          </p:cNvSpPr>
          <p:nvPr>
            <p:ph type="sldNum" sz="quarter" idx="12"/>
          </p:nvPr>
        </p:nvSpPr>
        <p:spPr/>
        <p:txBody>
          <a:bodyPr/>
          <a:lstStyle/>
          <a:p>
            <a:fld id="{74D4CA49-3347-4973-BA05-8DFC065A4677}" type="slidenum">
              <a:rPr lang="en-US" smtClean="0"/>
              <a:pPr/>
              <a:t>‹#›</a:t>
            </a:fld>
            <a:endParaRPr lang="en-US"/>
          </a:p>
        </p:txBody>
      </p:sp>
    </p:spTree>
    <p:extLst>
      <p:ext uri="{BB962C8B-B14F-4D97-AF65-F5344CB8AC3E}">
        <p14:creationId xmlns:p14="http://schemas.microsoft.com/office/powerpoint/2010/main" val="3790498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05A62-31A1-DD9F-339E-3F2670730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1ED44E-0D5C-B9E5-C93D-BEFD371BA1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A53075-4DB3-0088-A24F-152880C05E6B}"/>
              </a:ext>
            </a:extLst>
          </p:cNvPr>
          <p:cNvSpPr>
            <a:spLocks noGrp="1"/>
          </p:cNvSpPr>
          <p:nvPr>
            <p:ph type="dt" sz="half" idx="10"/>
          </p:nvPr>
        </p:nvSpPr>
        <p:spPr/>
        <p:txBody>
          <a:bodyPr/>
          <a:lstStyle/>
          <a:p>
            <a:fld id="{15DCCF1D-6059-4BD0-8E6F-1BC55EDCC7B7}" type="datetimeFigureOut">
              <a:rPr lang="en-US" smtClean="0"/>
              <a:pPr/>
              <a:t>6/17/23</a:t>
            </a:fld>
            <a:endParaRPr lang="en-US"/>
          </a:p>
        </p:txBody>
      </p:sp>
      <p:sp>
        <p:nvSpPr>
          <p:cNvPr id="5" name="Footer Placeholder 4">
            <a:extLst>
              <a:ext uri="{FF2B5EF4-FFF2-40B4-BE49-F238E27FC236}">
                <a16:creationId xmlns:a16="http://schemas.microsoft.com/office/drawing/2014/main" id="{A930C721-C3BE-987C-5C76-67214E8963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5488E9-E904-7365-CC15-9745967FD0B1}"/>
              </a:ext>
            </a:extLst>
          </p:cNvPr>
          <p:cNvSpPr>
            <a:spLocks noGrp="1"/>
          </p:cNvSpPr>
          <p:nvPr>
            <p:ph type="sldNum" sz="quarter" idx="12"/>
          </p:nvPr>
        </p:nvSpPr>
        <p:spPr/>
        <p:txBody>
          <a:bodyPr/>
          <a:lstStyle/>
          <a:p>
            <a:fld id="{74D4CA49-3347-4973-BA05-8DFC065A4677}" type="slidenum">
              <a:rPr lang="en-US" smtClean="0"/>
              <a:pPr/>
              <a:t>‹#›</a:t>
            </a:fld>
            <a:endParaRPr lang="en-US"/>
          </a:p>
        </p:txBody>
      </p:sp>
    </p:spTree>
    <p:extLst>
      <p:ext uri="{BB962C8B-B14F-4D97-AF65-F5344CB8AC3E}">
        <p14:creationId xmlns:p14="http://schemas.microsoft.com/office/powerpoint/2010/main" val="3266076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9FC08-29F1-4442-6BA4-BEAAF59034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F31D1A-EA27-6C3D-93E5-4A8FFD6674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E062CE-00D4-8F3B-0B4F-8FD22F77CD96}"/>
              </a:ext>
            </a:extLst>
          </p:cNvPr>
          <p:cNvSpPr>
            <a:spLocks noGrp="1"/>
          </p:cNvSpPr>
          <p:nvPr>
            <p:ph type="dt" sz="half" idx="10"/>
          </p:nvPr>
        </p:nvSpPr>
        <p:spPr/>
        <p:txBody>
          <a:bodyPr/>
          <a:lstStyle/>
          <a:p>
            <a:fld id="{15DCCF1D-6059-4BD0-8E6F-1BC55EDCC7B7}" type="datetimeFigureOut">
              <a:rPr lang="en-US" smtClean="0"/>
              <a:pPr/>
              <a:t>6/17/23</a:t>
            </a:fld>
            <a:endParaRPr lang="en-US"/>
          </a:p>
        </p:txBody>
      </p:sp>
      <p:sp>
        <p:nvSpPr>
          <p:cNvPr id="5" name="Footer Placeholder 4">
            <a:extLst>
              <a:ext uri="{FF2B5EF4-FFF2-40B4-BE49-F238E27FC236}">
                <a16:creationId xmlns:a16="http://schemas.microsoft.com/office/drawing/2014/main" id="{76FB8270-5096-0F48-5CD9-B2E830F25C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9F071-0205-AE19-6E82-C07F6663A108}"/>
              </a:ext>
            </a:extLst>
          </p:cNvPr>
          <p:cNvSpPr>
            <a:spLocks noGrp="1"/>
          </p:cNvSpPr>
          <p:nvPr>
            <p:ph type="sldNum" sz="quarter" idx="12"/>
          </p:nvPr>
        </p:nvSpPr>
        <p:spPr/>
        <p:txBody>
          <a:bodyPr/>
          <a:lstStyle/>
          <a:p>
            <a:fld id="{74D4CA49-3347-4973-BA05-8DFC065A4677}" type="slidenum">
              <a:rPr lang="en-US" smtClean="0"/>
              <a:pPr/>
              <a:t>‹#›</a:t>
            </a:fld>
            <a:endParaRPr lang="en-US"/>
          </a:p>
        </p:txBody>
      </p:sp>
    </p:spTree>
    <p:extLst>
      <p:ext uri="{BB962C8B-B14F-4D97-AF65-F5344CB8AC3E}">
        <p14:creationId xmlns:p14="http://schemas.microsoft.com/office/powerpoint/2010/main" val="268732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B4E69-599A-B011-5D54-9E52A3F043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F712BD-4BDB-0FAC-4FC7-76AFF6F290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270D64-724E-9C33-A923-2C6B719B2D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2B9BAB-358F-9972-7060-178955C5A69F}"/>
              </a:ext>
            </a:extLst>
          </p:cNvPr>
          <p:cNvSpPr>
            <a:spLocks noGrp="1"/>
          </p:cNvSpPr>
          <p:nvPr>
            <p:ph type="dt" sz="half" idx="10"/>
          </p:nvPr>
        </p:nvSpPr>
        <p:spPr/>
        <p:txBody>
          <a:bodyPr/>
          <a:lstStyle/>
          <a:p>
            <a:fld id="{15DCCF1D-6059-4BD0-8E6F-1BC55EDCC7B7}" type="datetimeFigureOut">
              <a:rPr lang="en-US" smtClean="0"/>
              <a:pPr/>
              <a:t>6/17/23</a:t>
            </a:fld>
            <a:endParaRPr lang="en-US"/>
          </a:p>
        </p:txBody>
      </p:sp>
      <p:sp>
        <p:nvSpPr>
          <p:cNvPr id="6" name="Footer Placeholder 5">
            <a:extLst>
              <a:ext uri="{FF2B5EF4-FFF2-40B4-BE49-F238E27FC236}">
                <a16:creationId xmlns:a16="http://schemas.microsoft.com/office/drawing/2014/main" id="{06132CEC-EF0A-A4ED-09FB-1D31B5FECE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A0DDBA-4DB1-0C26-8D39-B45F9FA92EDF}"/>
              </a:ext>
            </a:extLst>
          </p:cNvPr>
          <p:cNvSpPr>
            <a:spLocks noGrp="1"/>
          </p:cNvSpPr>
          <p:nvPr>
            <p:ph type="sldNum" sz="quarter" idx="12"/>
          </p:nvPr>
        </p:nvSpPr>
        <p:spPr/>
        <p:txBody>
          <a:bodyPr/>
          <a:lstStyle/>
          <a:p>
            <a:fld id="{74D4CA49-3347-4973-BA05-8DFC065A4677}" type="slidenum">
              <a:rPr lang="en-US" smtClean="0"/>
              <a:pPr/>
              <a:t>‹#›</a:t>
            </a:fld>
            <a:endParaRPr lang="en-US"/>
          </a:p>
        </p:txBody>
      </p:sp>
    </p:spTree>
    <p:extLst>
      <p:ext uri="{BB962C8B-B14F-4D97-AF65-F5344CB8AC3E}">
        <p14:creationId xmlns:p14="http://schemas.microsoft.com/office/powerpoint/2010/main" val="69240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19B64-F76B-DA6D-9926-B9893128C4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DA1CA1-E1D0-3409-395A-5E351611D8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352847-425D-A172-5F5C-2C04AFCA34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467A13-D4EB-0707-10A7-55FAABBC5C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9C3D46-3047-265B-A34C-AE9723AE43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D2A5DD-FCE9-89B7-4999-E8FF4F36DEA9}"/>
              </a:ext>
            </a:extLst>
          </p:cNvPr>
          <p:cNvSpPr>
            <a:spLocks noGrp="1"/>
          </p:cNvSpPr>
          <p:nvPr>
            <p:ph type="dt" sz="half" idx="10"/>
          </p:nvPr>
        </p:nvSpPr>
        <p:spPr/>
        <p:txBody>
          <a:bodyPr/>
          <a:lstStyle/>
          <a:p>
            <a:fld id="{15DCCF1D-6059-4BD0-8E6F-1BC55EDCC7B7}" type="datetimeFigureOut">
              <a:rPr lang="en-US" smtClean="0"/>
              <a:pPr/>
              <a:t>6/17/23</a:t>
            </a:fld>
            <a:endParaRPr lang="en-US"/>
          </a:p>
        </p:txBody>
      </p:sp>
      <p:sp>
        <p:nvSpPr>
          <p:cNvPr id="8" name="Footer Placeholder 7">
            <a:extLst>
              <a:ext uri="{FF2B5EF4-FFF2-40B4-BE49-F238E27FC236}">
                <a16:creationId xmlns:a16="http://schemas.microsoft.com/office/drawing/2014/main" id="{D839E78F-151B-3601-F319-F2B9DE11FC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CCCAF5D-5647-81F3-6552-4010A4A8B666}"/>
              </a:ext>
            </a:extLst>
          </p:cNvPr>
          <p:cNvSpPr>
            <a:spLocks noGrp="1"/>
          </p:cNvSpPr>
          <p:nvPr>
            <p:ph type="sldNum" sz="quarter" idx="12"/>
          </p:nvPr>
        </p:nvSpPr>
        <p:spPr/>
        <p:txBody>
          <a:bodyPr/>
          <a:lstStyle/>
          <a:p>
            <a:fld id="{74D4CA49-3347-4973-BA05-8DFC065A4677}" type="slidenum">
              <a:rPr lang="en-US" smtClean="0"/>
              <a:pPr/>
              <a:t>‹#›</a:t>
            </a:fld>
            <a:endParaRPr lang="en-US"/>
          </a:p>
        </p:txBody>
      </p:sp>
    </p:spTree>
    <p:extLst>
      <p:ext uri="{BB962C8B-B14F-4D97-AF65-F5344CB8AC3E}">
        <p14:creationId xmlns:p14="http://schemas.microsoft.com/office/powerpoint/2010/main" val="233488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3A528-F517-8A7A-76EC-D6ADEE83C3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1118E4-C3E8-23B0-5A62-164E92994DFE}"/>
              </a:ext>
            </a:extLst>
          </p:cNvPr>
          <p:cNvSpPr>
            <a:spLocks noGrp="1"/>
          </p:cNvSpPr>
          <p:nvPr>
            <p:ph type="dt" sz="half" idx="10"/>
          </p:nvPr>
        </p:nvSpPr>
        <p:spPr/>
        <p:txBody>
          <a:bodyPr/>
          <a:lstStyle/>
          <a:p>
            <a:fld id="{15DCCF1D-6059-4BD0-8E6F-1BC55EDCC7B7}" type="datetimeFigureOut">
              <a:rPr lang="en-US" smtClean="0"/>
              <a:pPr/>
              <a:t>6/17/23</a:t>
            </a:fld>
            <a:endParaRPr lang="en-US"/>
          </a:p>
        </p:txBody>
      </p:sp>
      <p:sp>
        <p:nvSpPr>
          <p:cNvPr id="4" name="Footer Placeholder 3">
            <a:extLst>
              <a:ext uri="{FF2B5EF4-FFF2-40B4-BE49-F238E27FC236}">
                <a16:creationId xmlns:a16="http://schemas.microsoft.com/office/drawing/2014/main" id="{47121D31-09FA-94FE-1983-55870313CF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0DE4C1-5CCA-CB03-F46C-0E7EE22ADAF6}"/>
              </a:ext>
            </a:extLst>
          </p:cNvPr>
          <p:cNvSpPr>
            <a:spLocks noGrp="1"/>
          </p:cNvSpPr>
          <p:nvPr>
            <p:ph type="sldNum" sz="quarter" idx="12"/>
          </p:nvPr>
        </p:nvSpPr>
        <p:spPr/>
        <p:txBody>
          <a:bodyPr/>
          <a:lstStyle/>
          <a:p>
            <a:fld id="{74D4CA49-3347-4973-BA05-8DFC065A4677}" type="slidenum">
              <a:rPr lang="en-US" smtClean="0"/>
              <a:pPr/>
              <a:t>‹#›</a:t>
            </a:fld>
            <a:endParaRPr lang="en-US"/>
          </a:p>
        </p:txBody>
      </p:sp>
    </p:spTree>
    <p:extLst>
      <p:ext uri="{BB962C8B-B14F-4D97-AF65-F5344CB8AC3E}">
        <p14:creationId xmlns:p14="http://schemas.microsoft.com/office/powerpoint/2010/main" val="279699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185E29-2BFF-B805-DD99-1CE30292D9FA}"/>
              </a:ext>
            </a:extLst>
          </p:cNvPr>
          <p:cNvSpPr>
            <a:spLocks noGrp="1"/>
          </p:cNvSpPr>
          <p:nvPr>
            <p:ph type="dt" sz="half" idx="10"/>
          </p:nvPr>
        </p:nvSpPr>
        <p:spPr/>
        <p:txBody>
          <a:bodyPr/>
          <a:lstStyle/>
          <a:p>
            <a:fld id="{15DCCF1D-6059-4BD0-8E6F-1BC55EDCC7B7}" type="datetimeFigureOut">
              <a:rPr lang="en-US" smtClean="0"/>
              <a:pPr/>
              <a:t>6/17/23</a:t>
            </a:fld>
            <a:endParaRPr lang="en-US"/>
          </a:p>
        </p:txBody>
      </p:sp>
      <p:sp>
        <p:nvSpPr>
          <p:cNvPr id="3" name="Footer Placeholder 2">
            <a:extLst>
              <a:ext uri="{FF2B5EF4-FFF2-40B4-BE49-F238E27FC236}">
                <a16:creationId xmlns:a16="http://schemas.microsoft.com/office/drawing/2014/main" id="{2BDE3AC0-54B9-76D1-3659-267374CC17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B50920-6D4B-5D10-31A4-0FE94767BEBD}"/>
              </a:ext>
            </a:extLst>
          </p:cNvPr>
          <p:cNvSpPr>
            <a:spLocks noGrp="1"/>
          </p:cNvSpPr>
          <p:nvPr>
            <p:ph type="sldNum" sz="quarter" idx="12"/>
          </p:nvPr>
        </p:nvSpPr>
        <p:spPr/>
        <p:txBody>
          <a:bodyPr/>
          <a:lstStyle/>
          <a:p>
            <a:fld id="{74D4CA49-3347-4973-BA05-8DFC065A4677}" type="slidenum">
              <a:rPr lang="en-US" smtClean="0"/>
              <a:pPr/>
              <a:t>‹#›</a:t>
            </a:fld>
            <a:endParaRPr lang="en-US"/>
          </a:p>
        </p:txBody>
      </p:sp>
    </p:spTree>
    <p:extLst>
      <p:ext uri="{BB962C8B-B14F-4D97-AF65-F5344CB8AC3E}">
        <p14:creationId xmlns:p14="http://schemas.microsoft.com/office/powerpoint/2010/main" val="1723224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21248-F478-2702-0E9C-58726DFD2B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2FA2F6-B922-0783-F032-6CA6D86689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C794A2-C238-92B3-6123-144846ECB7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D2BE2A-73B7-4F43-9944-2A4A8B37F629}"/>
              </a:ext>
            </a:extLst>
          </p:cNvPr>
          <p:cNvSpPr>
            <a:spLocks noGrp="1"/>
          </p:cNvSpPr>
          <p:nvPr>
            <p:ph type="dt" sz="half" idx="10"/>
          </p:nvPr>
        </p:nvSpPr>
        <p:spPr/>
        <p:txBody>
          <a:bodyPr/>
          <a:lstStyle/>
          <a:p>
            <a:fld id="{15DCCF1D-6059-4BD0-8E6F-1BC55EDCC7B7}" type="datetimeFigureOut">
              <a:rPr lang="en-US" smtClean="0"/>
              <a:pPr/>
              <a:t>6/17/23</a:t>
            </a:fld>
            <a:endParaRPr lang="en-US"/>
          </a:p>
        </p:txBody>
      </p:sp>
      <p:sp>
        <p:nvSpPr>
          <p:cNvPr id="6" name="Footer Placeholder 5">
            <a:extLst>
              <a:ext uri="{FF2B5EF4-FFF2-40B4-BE49-F238E27FC236}">
                <a16:creationId xmlns:a16="http://schemas.microsoft.com/office/drawing/2014/main" id="{96A1A701-1D08-93F9-4E95-4B9A78DF97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0B1495-87D3-5C6F-6DAC-E50C0E0070A8}"/>
              </a:ext>
            </a:extLst>
          </p:cNvPr>
          <p:cNvSpPr>
            <a:spLocks noGrp="1"/>
          </p:cNvSpPr>
          <p:nvPr>
            <p:ph type="sldNum" sz="quarter" idx="12"/>
          </p:nvPr>
        </p:nvSpPr>
        <p:spPr/>
        <p:txBody>
          <a:bodyPr/>
          <a:lstStyle/>
          <a:p>
            <a:fld id="{74D4CA49-3347-4973-BA05-8DFC065A4677}" type="slidenum">
              <a:rPr lang="en-US" smtClean="0"/>
              <a:pPr/>
              <a:t>‹#›</a:t>
            </a:fld>
            <a:endParaRPr lang="en-US"/>
          </a:p>
        </p:txBody>
      </p:sp>
    </p:spTree>
    <p:extLst>
      <p:ext uri="{BB962C8B-B14F-4D97-AF65-F5344CB8AC3E}">
        <p14:creationId xmlns:p14="http://schemas.microsoft.com/office/powerpoint/2010/main" val="1454297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EE391-98FB-1C5F-339C-E6B83001AD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EB3040-F478-EEB7-5214-A75E7BBB96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2E8C2F-8232-4DBC-AE3C-B47AD03532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FB4E57-302C-3D91-3012-FCCF3EAE2B1E}"/>
              </a:ext>
            </a:extLst>
          </p:cNvPr>
          <p:cNvSpPr>
            <a:spLocks noGrp="1"/>
          </p:cNvSpPr>
          <p:nvPr>
            <p:ph type="dt" sz="half" idx="10"/>
          </p:nvPr>
        </p:nvSpPr>
        <p:spPr/>
        <p:txBody>
          <a:bodyPr/>
          <a:lstStyle/>
          <a:p>
            <a:fld id="{15DCCF1D-6059-4BD0-8E6F-1BC55EDCC7B7}" type="datetimeFigureOut">
              <a:rPr lang="en-US" smtClean="0"/>
              <a:pPr/>
              <a:t>6/17/23</a:t>
            </a:fld>
            <a:endParaRPr lang="en-US"/>
          </a:p>
        </p:txBody>
      </p:sp>
      <p:sp>
        <p:nvSpPr>
          <p:cNvPr id="6" name="Footer Placeholder 5">
            <a:extLst>
              <a:ext uri="{FF2B5EF4-FFF2-40B4-BE49-F238E27FC236}">
                <a16:creationId xmlns:a16="http://schemas.microsoft.com/office/drawing/2014/main" id="{F3FEED9C-BDF6-A935-49CC-85E22DDD83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B091C4-2D8D-40E6-5241-427A5FCA75AB}"/>
              </a:ext>
            </a:extLst>
          </p:cNvPr>
          <p:cNvSpPr>
            <a:spLocks noGrp="1"/>
          </p:cNvSpPr>
          <p:nvPr>
            <p:ph type="sldNum" sz="quarter" idx="12"/>
          </p:nvPr>
        </p:nvSpPr>
        <p:spPr/>
        <p:txBody>
          <a:bodyPr/>
          <a:lstStyle/>
          <a:p>
            <a:fld id="{74D4CA49-3347-4973-BA05-8DFC065A4677}" type="slidenum">
              <a:rPr lang="en-US" smtClean="0"/>
              <a:pPr/>
              <a:t>‹#›</a:t>
            </a:fld>
            <a:endParaRPr lang="en-US"/>
          </a:p>
        </p:txBody>
      </p:sp>
    </p:spTree>
    <p:extLst>
      <p:ext uri="{BB962C8B-B14F-4D97-AF65-F5344CB8AC3E}">
        <p14:creationId xmlns:p14="http://schemas.microsoft.com/office/powerpoint/2010/main" val="145687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79CC26-2D72-9E50-D353-545CC35FC9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E27442-834D-7AF3-4EDB-6094BB327C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F77D58-BDF3-0CEC-938D-C4D320934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DCCF1D-6059-4BD0-8E6F-1BC55EDCC7B7}" type="datetimeFigureOut">
              <a:rPr lang="en-US" smtClean="0"/>
              <a:pPr/>
              <a:t>6/17/23</a:t>
            </a:fld>
            <a:endParaRPr lang="en-US"/>
          </a:p>
        </p:txBody>
      </p:sp>
      <p:sp>
        <p:nvSpPr>
          <p:cNvPr id="5" name="Footer Placeholder 4">
            <a:extLst>
              <a:ext uri="{FF2B5EF4-FFF2-40B4-BE49-F238E27FC236}">
                <a16:creationId xmlns:a16="http://schemas.microsoft.com/office/drawing/2014/main" id="{2765E447-64EC-518B-CB01-400013B998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BA6F17-4A40-6832-9C74-CEF1192A68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4CA49-3347-4973-BA05-8DFC065A4677}" type="slidenum">
              <a:rPr lang="en-US" smtClean="0"/>
              <a:pPr/>
              <a:t>‹#›</a:t>
            </a:fld>
            <a:endParaRPr lang="en-US"/>
          </a:p>
        </p:txBody>
      </p:sp>
    </p:spTree>
    <p:extLst>
      <p:ext uri="{BB962C8B-B14F-4D97-AF65-F5344CB8AC3E}">
        <p14:creationId xmlns:p14="http://schemas.microsoft.com/office/powerpoint/2010/main" val="33088826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Litany on Fatherhood: Reflections on a Father's Love | by Alex M. Johnson  | Medium">
            <a:extLst>
              <a:ext uri="{FF2B5EF4-FFF2-40B4-BE49-F238E27FC236}">
                <a16:creationId xmlns:a16="http://schemas.microsoft.com/office/drawing/2014/main" id="{ED88BC50-550F-427A-EB56-3096C3FFB2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585"/>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887782" y="71853"/>
            <a:ext cx="9029700" cy="769441"/>
          </a:xfrm>
          <a:prstGeom prst="rect">
            <a:avLst/>
          </a:prstGeom>
          <a:noFill/>
        </p:spPr>
        <p:txBody>
          <a:bodyPr wrap="square" rtlCol="0">
            <a:spAutoFit/>
          </a:bodyPr>
          <a:lstStyle/>
          <a:p>
            <a:pPr algn="ctr"/>
            <a:r>
              <a:rPr lang="en-US" sz="4400" b="1" u="sng" dirty="0">
                <a:solidFill>
                  <a:schemeClr val="bg1"/>
                </a:solidFill>
                <a:latin typeface="Bookman Old Style" panose="02050604050505020204" pitchFamily="18" charset="0"/>
              </a:rPr>
              <a:t>The Value Of A Godly Father  </a:t>
            </a:r>
          </a:p>
        </p:txBody>
      </p:sp>
      <p:sp>
        <p:nvSpPr>
          <p:cNvPr id="6" name="TextBox 5"/>
          <p:cNvSpPr txBox="1"/>
          <p:nvPr/>
        </p:nvSpPr>
        <p:spPr>
          <a:xfrm>
            <a:off x="762000" y="832339"/>
            <a:ext cx="11281264" cy="5632311"/>
          </a:xfrm>
          <a:prstGeom prst="rect">
            <a:avLst/>
          </a:prstGeom>
          <a:noFill/>
        </p:spPr>
        <p:txBody>
          <a:bodyPr wrap="square" rtlCol="0">
            <a:spAutoFit/>
          </a:bodyPr>
          <a:lstStyle/>
          <a:p>
            <a:pPr defTabSz="182880">
              <a:buFont typeface="Arial" pitchFamily="34" charset="0"/>
              <a:buChar char="•"/>
            </a:pPr>
            <a:r>
              <a:rPr lang="en-US" sz="4000" b="1" dirty="0">
                <a:solidFill>
                  <a:schemeClr val="bg1"/>
                </a:solidFill>
                <a:latin typeface="Bookman Old Style" panose="02050604050505020204" pitchFamily="18" charset="0"/>
              </a:rPr>
              <a:t>When God chose Mary, He 	also chose Joseph to be 	earthly father of Jesus.</a:t>
            </a:r>
          </a:p>
          <a:p>
            <a:pPr defTabSz="182880">
              <a:buFont typeface="Arial" pitchFamily="34" charset="0"/>
              <a:buChar char="•"/>
            </a:pPr>
            <a:r>
              <a:rPr lang="en-US" sz="4000" b="1" dirty="0">
                <a:solidFill>
                  <a:schemeClr val="bg1"/>
                </a:solidFill>
                <a:latin typeface="Bookman Old Style" panose="02050604050505020204" pitchFamily="18" charset="0"/>
              </a:rPr>
              <a:t>Mary and Joseph were chosen as a couple.</a:t>
            </a:r>
          </a:p>
          <a:p>
            <a:pPr defTabSz="182880">
              <a:buFont typeface="Arial" pitchFamily="34" charset="0"/>
              <a:buChar char="•"/>
            </a:pPr>
            <a:r>
              <a:rPr lang="en-US" sz="4000" b="1" dirty="0">
                <a:solidFill>
                  <a:schemeClr val="bg1"/>
                </a:solidFill>
                <a:latin typeface="Bookman Old Style" panose="02050604050505020204" pitchFamily="18" charset="0"/>
              </a:rPr>
              <a:t>Joseph was not needed for 	conception, but needed for the spiritual rearing of child.</a:t>
            </a:r>
          </a:p>
          <a:p>
            <a:pPr defTabSz="182880">
              <a:buFont typeface="Arial" pitchFamily="34" charset="0"/>
              <a:buChar char="•"/>
            </a:pPr>
            <a:r>
              <a:rPr lang="en-US" sz="4000" b="1" dirty="0">
                <a:solidFill>
                  <a:schemeClr val="bg1"/>
                </a:solidFill>
                <a:latin typeface="Bookman Old Style" panose="02050604050505020204" pitchFamily="18" charset="0"/>
              </a:rPr>
              <a:t>Joseph was needed to fill the role of an earthly father.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A Litany on Fatherhood: Reflections on a Father's Love | by Alex M. Johnson  | Medium">
            <a:extLst>
              <a:ext uri="{FF2B5EF4-FFF2-40B4-BE49-F238E27FC236}">
                <a16:creationId xmlns:a16="http://schemas.microsoft.com/office/drawing/2014/main" id="{A2582101-EA20-8899-523C-1AB8A1426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034089" y="1954530"/>
            <a:ext cx="6129336" cy="4647426"/>
          </a:xfrm>
          <a:prstGeom prst="rect">
            <a:avLst/>
          </a:prstGeom>
          <a:noFill/>
        </p:spPr>
        <p:txBody>
          <a:bodyPr wrap="square" rtlCol="0">
            <a:spAutoFit/>
          </a:bodyPr>
          <a:lstStyle/>
          <a:p>
            <a:pPr algn="ctr" defTabSz="182880"/>
            <a:endParaRPr lang="en-US" sz="8000" b="1" dirty="0"/>
          </a:p>
          <a:p>
            <a:pPr defTabSz="182880">
              <a:buFont typeface="Arial" pitchFamily="34" charset="0"/>
              <a:buChar char="•"/>
            </a:pPr>
            <a:r>
              <a:rPr lang="en-US" sz="4000" b="1" dirty="0">
                <a:solidFill>
                  <a:schemeClr val="bg1"/>
                </a:solidFill>
                <a:latin typeface="Bookman Old Style" panose="02050604050505020204" pitchFamily="18" charset="0"/>
              </a:rPr>
              <a:t>Was a loving Father.</a:t>
            </a:r>
          </a:p>
          <a:p>
            <a:pPr defTabSz="182880">
              <a:buFont typeface="Arial" pitchFamily="34" charset="0"/>
              <a:buChar char="•"/>
            </a:pPr>
            <a:r>
              <a:rPr lang="en-US" sz="4000" b="1" dirty="0">
                <a:solidFill>
                  <a:schemeClr val="bg1"/>
                </a:solidFill>
                <a:latin typeface="Bookman Old Style" panose="02050604050505020204" pitchFamily="18" charset="0"/>
              </a:rPr>
              <a:t>Was a Devout Father.</a:t>
            </a:r>
          </a:p>
          <a:p>
            <a:pPr defTabSz="182880">
              <a:buFont typeface="Arial" pitchFamily="34" charset="0"/>
              <a:buChar char="•"/>
            </a:pPr>
            <a:r>
              <a:rPr lang="en-US" sz="4000" b="1" dirty="0">
                <a:solidFill>
                  <a:schemeClr val="bg1"/>
                </a:solidFill>
                <a:latin typeface="Bookman Old Style" panose="02050604050505020204" pitchFamily="18" charset="0"/>
              </a:rPr>
              <a:t>Was an example for his family.</a:t>
            </a:r>
          </a:p>
          <a:p>
            <a:pPr defTabSz="182880">
              <a:buFont typeface="Arial" pitchFamily="34" charset="0"/>
              <a:buChar char="•"/>
            </a:pPr>
            <a:r>
              <a:rPr lang="en-US" sz="4000" b="1" dirty="0">
                <a:solidFill>
                  <a:schemeClr val="bg1"/>
                </a:solidFill>
                <a:latin typeface="Bookman Old Style" panose="02050604050505020204" pitchFamily="18" charset="0"/>
              </a:rPr>
              <a:t>Was a wise man.</a:t>
            </a:r>
          </a:p>
          <a:p>
            <a:pPr defTabSz="182880"/>
            <a:endParaRPr lang="en-US" sz="1600" i="1" dirty="0"/>
          </a:p>
        </p:txBody>
      </p:sp>
      <p:sp>
        <p:nvSpPr>
          <p:cNvPr id="7" name="Rectangle 6"/>
          <p:cNvSpPr/>
          <p:nvPr/>
        </p:nvSpPr>
        <p:spPr>
          <a:xfrm>
            <a:off x="6000751" y="1698486"/>
            <a:ext cx="5943600" cy="1241286"/>
          </a:xfrm>
          <a:prstGeom prst="rect">
            <a:avLst/>
          </a:prstGeom>
          <a:noFill/>
        </p:spPr>
        <p:txBody>
          <a:bodyPr wrap="none" lIns="91440" tIns="45720" rIns="91440" bIns="45720" numCol="1">
            <a:prstTxWarp prst="textCanUp">
              <a:avLst/>
            </a:prstTxWarp>
            <a:spAutoFit/>
          </a:bodyPr>
          <a:lstStyle/>
          <a:p>
            <a:pPr algn="ctr"/>
            <a:r>
              <a:rPr lang="en-US" sz="13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ookman Old Style" panose="02050604050505020204" pitchFamily="18" charset="0"/>
              </a:rPr>
              <a:t>Joseph</a:t>
            </a: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ookman Old Style" panose="02050604050505020204" pitchFamily="18" charset="0"/>
              </a:rPr>
              <a:t>…</a:t>
            </a:r>
          </a:p>
        </p:txBody>
      </p:sp>
      <p:sp>
        <p:nvSpPr>
          <p:cNvPr id="3" name="TextBox 2">
            <a:extLst>
              <a:ext uri="{FF2B5EF4-FFF2-40B4-BE49-F238E27FC236}">
                <a16:creationId xmlns:a16="http://schemas.microsoft.com/office/drawing/2014/main" id="{A3A45708-92D1-2229-B20C-51E81A36B488}"/>
              </a:ext>
            </a:extLst>
          </p:cNvPr>
          <p:cNvSpPr txBox="1"/>
          <p:nvPr/>
        </p:nvSpPr>
        <p:spPr>
          <a:xfrm>
            <a:off x="1752600" y="293638"/>
            <a:ext cx="9029700" cy="769441"/>
          </a:xfrm>
          <a:prstGeom prst="rect">
            <a:avLst/>
          </a:prstGeom>
          <a:noFill/>
        </p:spPr>
        <p:txBody>
          <a:bodyPr wrap="square" rtlCol="0">
            <a:spAutoFit/>
          </a:bodyPr>
          <a:lstStyle/>
          <a:p>
            <a:pPr algn="ctr"/>
            <a:r>
              <a:rPr lang="en-US" sz="4400" b="1" u="sng" dirty="0">
                <a:solidFill>
                  <a:schemeClr val="bg1"/>
                </a:solidFill>
                <a:latin typeface="Bookman Old Style" panose="02050604050505020204" pitchFamily="18" charset="0"/>
              </a:rPr>
              <a:t>The Value Of A Godly Father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Be Ready for the 2020 Census | Office of the Attorney General">
            <a:extLst>
              <a:ext uri="{FF2B5EF4-FFF2-40B4-BE49-F238E27FC236}">
                <a16:creationId xmlns:a16="http://schemas.microsoft.com/office/drawing/2014/main" id="{17DD5582-5E20-4197-E0FD-4B1A40CC2E3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022" r="2" b="447"/>
          <a:stretch/>
        </p:blipFill>
        <p:spPr bwMode="auto">
          <a:xfrm>
            <a:off x="4267200" y="10"/>
            <a:ext cx="7924799" cy="6857990"/>
          </a:xfrm>
          <a:custGeom>
            <a:avLst/>
            <a:gdLst/>
            <a:ahLst/>
            <a:cxnLst/>
            <a:rect l="l" t="t" r="r" b="b"/>
            <a:pathLst>
              <a:path w="12192000" h="6858000">
                <a:moveTo>
                  <a:pt x="0" y="0"/>
                </a:moveTo>
                <a:lnTo>
                  <a:pt x="12192000" y="0"/>
                </a:lnTo>
                <a:lnTo>
                  <a:pt x="12192000"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grpSp>
        <p:nvGrpSpPr>
          <p:cNvPr id="1036" name="Group 1035">
            <a:extLst>
              <a:ext uri="{FF2B5EF4-FFF2-40B4-BE49-F238E27FC236}">
                <a16:creationId xmlns:a16="http://schemas.microsoft.com/office/drawing/2014/main" id="{63737881-458F-40AD-B72B-B57D267DC42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sp>
          <p:nvSpPr>
            <p:cNvPr id="1037" name="Freeform: Shape 1036">
              <a:extLst>
                <a:ext uri="{FF2B5EF4-FFF2-40B4-BE49-F238E27FC236}">
                  <a16:creationId xmlns:a16="http://schemas.microsoft.com/office/drawing/2014/main" id="{C2967126-346F-41EA-982D-63D8EBB60D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038" name="Group 1037">
              <a:extLst>
                <a:ext uri="{FF2B5EF4-FFF2-40B4-BE49-F238E27FC236}">
                  <a16:creationId xmlns:a16="http://schemas.microsoft.com/office/drawing/2014/main" id="{1BCD9601-1F44-4E40-998C-1B256DAE946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039" name="Group 1038">
                <a:extLst>
                  <a:ext uri="{FF2B5EF4-FFF2-40B4-BE49-F238E27FC236}">
                    <a16:creationId xmlns:a16="http://schemas.microsoft.com/office/drawing/2014/main" id="{1A1CA4E9-12FA-47EB-8471-25E8D55152C9}"/>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043" name="Freeform: Shape 1042">
                  <a:extLst>
                    <a:ext uri="{FF2B5EF4-FFF2-40B4-BE49-F238E27FC236}">
                      <a16:creationId xmlns:a16="http://schemas.microsoft.com/office/drawing/2014/main" id="{E13A9BF0-334C-4457-A635-9CA4877E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4" name="Freeform: Shape 1043">
                  <a:extLst>
                    <a:ext uri="{FF2B5EF4-FFF2-40B4-BE49-F238E27FC236}">
                      <a16:creationId xmlns:a16="http://schemas.microsoft.com/office/drawing/2014/main" id="{FF05821A-8598-44E4-A18C-538D5331E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040" name="Group 1039">
                <a:extLst>
                  <a:ext uri="{FF2B5EF4-FFF2-40B4-BE49-F238E27FC236}">
                    <a16:creationId xmlns:a16="http://schemas.microsoft.com/office/drawing/2014/main" id="{8A4ECC81-E17F-4F87-9A0B-398363A864A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3">
                  <a:alphaModFix amt="57000"/>
                </a:blip>
                <a:tile tx="0" ty="0" sx="100000" sy="100000" flip="none" algn="tl"/>
              </a:blipFill>
              <a:effectLst/>
            </p:grpSpPr>
            <p:sp>
              <p:nvSpPr>
                <p:cNvPr id="1041" name="Freeform: Shape 1040">
                  <a:extLst>
                    <a:ext uri="{FF2B5EF4-FFF2-40B4-BE49-F238E27FC236}">
                      <a16:creationId xmlns:a16="http://schemas.microsoft.com/office/drawing/2014/main" id="{1FBBD7D8-A895-40D0-A53D-DEDF495B2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42" name="Freeform: Shape 1041">
                  <a:extLst>
                    <a:ext uri="{FF2B5EF4-FFF2-40B4-BE49-F238E27FC236}">
                      <a16:creationId xmlns:a16="http://schemas.microsoft.com/office/drawing/2014/main" id="{BA602493-BC70-48CF-BDBA-88A8662274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3" name="TextBox 2">
            <a:extLst>
              <a:ext uri="{FF2B5EF4-FFF2-40B4-BE49-F238E27FC236}">
                <a16:creationId xmlns:a16="http://schemas.microsoft.com/office/drawing/2014/main" id="{4ABD9949-8F33-BC08-B261-044C868EC023}"/>
              </a:ext>
            </a:extLst>
          </p:cNvPr>
          <p:cNvSpPr txBox="1"/>
          <p:nvPr/>
        </p:nvSpPr>
        <p:spPr>
          <a:xfrm>
            <a:off x="253204" y="1143000"/>
            <a:ext cx="3733800" cy="3970318"/>
          </a:xfrm>
          <a:prstGeom prst="rect">
            <a:avLst/>
          </a:prstGeom>
          <a:noFill/>
        </p:spPr>
        <p:txBody>
          <a:bodyPr wrap="square">
            <a:spAutoFit/>
          </a:bodyPr>
          <a:lstStyle/>
          <a:p>
            <a:pPr marL="182880" marR="0" fontAlgn="base">
              <a:spcBef>
                <a:spcPts val="0"/>
              </a:spcBef>
              <a:spcAft>
                <a:spcPts val="750"/>
              </a:spcAft>
            </a:pPr>
            <a:r>
              <a:rPr lang="en-US" sz="3600" b="1" dirty="0">
                <a:solidFill>
                  <a:schemeClr val="bg1"/>
                </a:solidFill>
                <a:effectLst/>
                <a:latin typeface="Roboto" panose="02000000000000000000" pitchFamily="2" charset="0"/>
                <a:ea typeface="Times New Roman" panose="02020603050405020304" pitchFamily="18" charset="0"/>
              </a:rPr>
              <a:t>7.6 million (11%) children lived with their mother only in 1968 compared to 15.3 million (21%) in 2020.</a:t>
            </a:r>
            <a:endParaRPr lang="en-US" sz="3600" b="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152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is Fatherhood Became a Reflection of God the Father | by Joseph Serwach |  Catholic Way Home | Medium">
            <a:extLst>
              <a:ext uri="{FF2B5EF4-FFF2-40B4-BE49-F238E27FC236}">
                <a16:creationId xmlns:a16="http://schemas.microsoft.com/office/drawing/2014/main" id="{AFD61A3D-2463-7621-7FB0-BF695FE081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04800" y="1676400"/>
            <a:ext cx="6781800" cy="3293209"/>
          </a:xfrm>
          <a:prstGeom prst="rect">
            <a:avLst/>
          </a:prstGeom>
          <a:noFill/>
        </p:spPr>
        <p:txBody>
          <a:bodyPr wrap="square" rtlCol="0">
            <a:spAutoFit/>
          </a:bodyPr>
          <a:lstStyle/>
          <a:p>
            <a:pPr defTabSz="182880"/>
            <a:endParaRPr lang="en-US" sz="3200" i="1" dirty="0">
              <a:solidFill>
                <a:schemeClr val="bg1"/>
              </a:solidFill>
            </a:endParaRPr>
          </a:p>
          <a:p>
            <a:pPr defTabSz="182880">
              <a:buFont typeface="Arial" pitchFamily="34" charset="0"/>
              <a:buChar char="•"/>
            </a:pPr>
            <a:r>
              <a:rPr lang="en-US" sz="3600" b="1" dirty="0">
                <a:solidFill>
                  <a:schemeClr val="bg1"/>
                </a:solidFill>
                <a:latin typeface="Bookman Old Style" panose="02050604050505020204" pitchFamily="18" charset="0"/>
              </a:rPr>
              <a:t>When Mary was found 	pregnant, he didn’t dishonor 	her.</a:t>
            </a:r>
          </a:p>
          <a:p>
            <a:pPr defTabSz="182880"/>
            <a:endParaRPr lang="en-US" sz="3600" b="1" dirty="0">
              <a:solidFill>
                <a:schemeClr val="bg1"/>
              </a:solidFill>
              <a:latin typeface="Bookman Old Style" panose="02050604050505020204" pitchFamily="18" charset="0"/>
            </a:endParaRPr>
          </a:p>
          <a:p>
            <a:pPr defTabSz="182880">
              <a:buFont typeface="Arial" pitchFamily="34" charset="0"/>
              <a:buChar char="•"/>
            </a:pPr>
            <a:endParaRPr lang="en-US" sz="3200" i="1" dirty="0">
              <a:latin typeface="AdLib BT" pitchFamily="82" charset="0"/>
            </a:endParaRPr>
          </a:p>
        </p:txBody>
      </p:sp>
      <p:sp>
        <p:nvSpPr>
          <p:cNvPr id="7" name="Rectangle 6"/>
          <p:cNvSpPr/>
          <p:nvPr/>
        </p:nvSpPr>
        <p:spPr>
          <a:xfrm>
            <a:off x="1676400" y="950929"/>
            <a:ext cx="8485248" cy="707886"/>
          </a:xfrm>
          <a:prstGeom prst="rect">
            <a:avLst/>
          </a:prstGeom>
          <a:noFill/>
        </p:spPr>
        <p:txBody>
          <a:bodyPr wrap="none" lIns="91440" tIns="45720" rIns="91440" bIns="45720" numCol="1">
            <a:prstTxWarp prst="textTriangleInverted">
              <a:avLst>
                <a:gd name="adj" fmla="val 100000"/>
              </a:avLst>
            </a:prstTxWarp>
            <a:spAutoFit/>
          </a:bodyPr>
          <a:lstStyle/>
          <a:p>
            <a:pPr algn="ctr"/>
            <a: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lloon XBd BT" pitchFamily="66" charset="0"/>
              </a:rPr>
              <a:t>Joseph Was A Loving Man</a:t>
            </a:r>
          </a:p>
        </p:txBody>
      </p:sp>
      <p:sp>
        <p:nvSpPr>
          <p:cNvPr id="2" name="TextBox 1">
            <a:extLst>
              <a:ext uri="{FF2B5EF4-FFF2-40B4-BE49-F238E27FC236}">
                <a16:creationId xmlns:a16="http://schemas.microsoft.com/office/drawing/2014/main" id="{B77CEFAC-77FA-A821-23CA-F4D4273689BA}"/>
              </a:ext>
            </a:extLst>
          </p:cNvPr>
          <p:cNvSpPr txBox="1"/>
          <p:nvPr/>
        </p:nvSpPr>
        <p:spPr>
          <a:xfrm>
            <a:off x="6936764" y="5144023"/>
            <a:ext cx="5583482" cy="1446550"/>
          </a:xfrm>
          <a:prstGeom prst="rect">
            <a:avLst/>
          </a:prstGeom>
          <a:noFill/>
        </p:spPr>
        <p:txBody>
          <a:bodyPr wrap="square" rtlCol="0">
            <a:spAutoFit/>
          </a:bodyPr>
          <a:lstStyle/>
          <a:p>
            <a:pPr algn="ctr"/>
            <a:r>
              <a:rPr lang="en-US" sz="4400" b="1" u="sng" dirty="0">
                <a:solidFill>
                  <a:schemeClr val="bg1"/>
                </a:solidFill>
                <a:latin typeface="Bookman Old Style" panose="02050604050505020204" pitchFamily="18" charset="0"/>
              </a:rPr>
              <a:t>The Value Of A Godly Father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8FC9BE17-9A7B-462D-AE50-3D87773873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283,500+ Scripture Stock Photos, Pictures &amp; Royalty-Free Images - iStock |  Bible scripture, Scripture study, Reading scripture">
            <a:extLst>
              <a:ext uri="{FF2B5EF4-FFF2-40B4-BE49-F238E27FC236}">
                <a16:creationId xmlns:a16="http://schemas.microsoft.com/office/drawing/2014/main" id="{923F61EC-B2F3-8B94-40B3-2E9C154303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33" r="22252" b="9091"/>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7" name="Rectangle 2056">
            <a:extLst>
              <a:ext uri="{FF2B5EF4-FFF2-40B4-BE49-F238E27FC236}">
                <a16:creationId xmlns:a16="http://schemas.microsoft.com/office/drawing/2014/main" id="{3EBE8569-6AEC-4B8C-8D53-2DE337CDBA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59" name="Rectangle 2058">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61" name="Rectangle 2060">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98C45A4B-0F6C-2833-2535-FDD5ED99A670}"/>
              </a:ext>
            </a:extLst>
          </p:cNvPr>
          <p:cNvSpPr txBox="1"/>
          <p:nvPr/>
        </p:nvSpPr>
        <p:spPr>
          <a:xfrm>
            <a:off x="1066800" y="457200"/>
            <a:ext cx="10287000" cy="4874513"/>
          </a:xfrm>
          <a:prstGeom prst="rect">
            <a:avLst/>
          </a:prstGeom>
        </p:spPr>
        <p:txBody>
          <a:bodyPr vert="horz" lIns="91440" tIns="45720" rIns="91440" bIns="45720" rtlCol="0" anchor="t">
            <a:noAutofit/>
          </a:bodyPr>
          <a:lstStyle/>
          <a:p>
            <a:pPr marR="0">
              <a:lnSpc>
                <a:spcPct val="90000"/>
              </a:lnSpc>
              <a:spcAft>
                <a:spcPts val="600"/>
              </a:spcAft>
            </a:pPr>
            <a:r>
              <a:rPr lang="en-US" sz="3600" dirty="0">
                <a:effectLst/>
                <a:latin typeface="Bookman Old Style" panose="02050604050505020204" pitchFamily="18" charset="0"/>
              </a:rPr>
              <a:t>“If there is a betrothed virgin, and a man meets her in the city and lies with her, then you shall bring them both out to the gate of that city, and you shall stone them to death with stones, the young woman because she did not cry for help though she was in the city, and the man because he violated his neighbor's wife. So you shall purge the evil from your midst.  Deut. 22:23-24</a:t>
            </a:r>
          </a:p>
        </p:txBody>
      </p:sp>
    </p:spTree>
    <p:extLst>
      <p:ext uri="{BB962C8B-B14F-4D97-AF65-F5344CB8AC3E}">
        <p14:creationId xmlns:p14="http://schemas.microsoft.com/office/powerpoint/2010/main" val="2879649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is Fatherhood Became a Reflection of God the Father | by Joseph Serwach |  Catholic Way Home | Medium">
            <a:extLst>
              <a:ext uri="{FF2B5EF4-FFF2-40B4-BE49-F238E27FC236}">
                <a16:creationId xmlns:a16="http://schemas.microsoft.com/office/drawing/2014/main" id="{AFD61A3D-2463-7621-7FB0-BF695FE081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04800" y="1676400"/>
            <a:ext cx="6781800" cy="4955203"/>
          </a:xfrm>
          <a:prstGeom prst="rect">
            <a:avLst/>
          </a:prstGeom>
          <a:noFill/>
        </p:spPr>
        <p:txBody>
          <a:bodyPr wrap="square" rtlCol="0">
            <a:spAutoFit/>
          </a:bodyPr>
          <a:lstStyle/>
          <a:p>
            <a:pPr defTabSz="182880"/>
            <a:endParaRPr lang="en-US" sz="3200" i="1" dirty="0">
              <a:solidFill>
                <a:schemeClr val="bg1"/>
              </a:solidFill>
            </a:endParaRPr>
          </a:p>
          <a:p>
            <a:pPr defTabSz="182880">
              <a:buFont typeface="Arial" pitchFamily="34" charset="0"/>
              <a:buChar char="•"/>
            </a:pPr>
            <a:r>
              <a:rPr lang="en-US" sz="3600" b="1" dirty="0">
                <a:solidFill>
                  <a:schemeClr val="bg1"/>
                </a:solidFill>
                <a:latin typeface="Bookman Old Style" panose="02050604050505020204" pitchFamily="18" charset="0"/>
              </a:rPr>
              <a:t>When Mary was found 	pregnant, he didn’t dishonor 	her.</a:t>
            </a:r>
          </a:p>
          <a:p>
            <a:pPr defTabSz="182880">
              <a:buFont typeface="Arial" pitchFamily="34" charset="0"/>
              <a:buChar char="•"/>
            </a:pPr>
            <a:r>
              <a:rPr lang="en-US" sz="3600" b="1" dirty="0">
                <a:solidFill>
                  <a:schemeClr val="bg1"/>
                </a:solidFill>
                <a:latin typeface="Bookman Old Style" panose="02050604050505020204" pitchFamily="18" charset="0"/>
              </a:rPr>
              <a:t>Penalty for adultery under OT – 	death!</a:t>
            </a:r>
          </a:p>
          <a:p>
            <a:pPr defTabSz="182880">
              <a:buFont typeface="Arial" pitchFamily="34" charset="0"/>
              <a:buChar char="•"/>
            </a:pPr>
            <a:r>
              <a:rPr lang="en-US" sz="3600" b="1" dirty="0">
                <a:solidFill>
                  <a:schemeClr val="bg1"/>
                </a:solidFill>
                <a:latin typeface="Bookman Old Style" panose="02050604050505020204" pitchFamily="18" charset="0"/>
              </a:rPr>
              <a:t>Sought to put her away 	secretly.</a:t>
            </a:r>
          </a:p>
          <a:p>
            <a:pPr defTabSz="182880">
              <a:buFont typeface="Arial" pitchFamily="34" charset="0"/>
              <a:buChar char="•"/>
            </a:pPr>
            <a:endParaRPr lang="en-US" sz="3200" i="1" dirty="0">
              <a:latin typeface="AdLib BT" pitchFamily="82" charset="0"/>
            </a:endParaRPr>
          </a:p>
        </p:txBody>
      </p:sp>
      <p:sp>
        <p:nvSpPr>
          <p:cNvPr id="7" name="Rectangle 6"/>
          <p:cNvSpPr/>
          <p:nvPr/>
        </p:nvSpPr>
        <p:spPr>
          <a:xfrm>
            <a:off x="1676400" y="950929"/>
            <a:ext cx="8485248" cy="707886"/>
          </a:xfrm>
          <a:prstGeom prst="rect">
            <a:avLst/>
          </a:prstGeom>
          <a:noFill/>
        </p:spPr>
        <p:txBody>
          <a:bodyPr wrap="none" lIns="91440" tIns="45720" rIns="91440" bIns="45720" numCol="1">
            <a:prstTxWarp prst="textTriangleInverted">
              <a:avLst>
                <a:gd name="adj" fmla="val 100000"/>
              </a:avLst>
            </a:prstTxWarp>
            <a:spAutoFit/>
          </a:bodyPr>
          <a:lstStyle/>
          <a:p>
            <a:pPr algn="ctr"/>
            <a: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lloon XBd BT" pitchFamily="66" charset="0"/>
              </a:rPr>
              <a:t>Joseph Was A Loving Man</a:t>
            </a:r>
          </a:p>
        </p:txBody>
      </p:sp>
      <p:sp>
        <p:nvSpPr>
          <p:cNvPr id="2" name="TextBox 1">
            <a:extLst>
              <a:ext uri="{FF2B5EF4-FFF2-40B4-BE49-F238E27FC236}">
                <a16:creationId xmlns:a16="http://schemas.microsoft.com/office/drawing/2014/main" id="{B77CEFAC-77FA-A821-23CA-F4D4273689BA}"/>
              </a:ext>
            </a:extLst>
          </p:cNvPr>
          <p:cNvSpPr txBox="1"/>
          <p:nvPr/>
        </p:nvSpPr>
        <p:spPr>
          <a:xfrm>
            <a:off x="6936764" y="5144023"/>
            <a:ext cx="5583482" cy="1446550"/>
          </a:xfrm>
          <a:prstGeom prst="rect">
            <a:avLst/>
          </a:prstGeom>
          <a:noFill/>
        </p:spPr>
        <p:txBody>
          <a:bodyPr wrap="square" rtlCol="0">
            <a:spAutoFit/>
          </a:bodyPr>
          <a:lstStyle/>
          <a:p>
            <a:pPr algn="ctr"/>
            <a:r>
              <a:rPr lang="en-US" sz="4400" b="1" u="sng" dirty="0">
                <a:solidFill>
                  <a:schemeClr val="bg1"/>
                </a:solidFill>
                <a:latin typeface="Bookman Old Style" panose="02050604050505020204" pitchFamily="18" charset="0"/>
              </a:rPr>
              <a:t>The Value Of A Godly Father  </a:t>
            </a:r>
          </a:p>
        </p:txBody>
      </p:sp>
    </p:spTree>
    <p:extLst>
      <p:ext uri="{BB962C8B-B14F-4D97-AF65-F5344CB8AC3E}">
        <p14:creationId xmlns:p14="http://schemas.microsoft.com/office/powerpoint/2010/main" val="65804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dissolve">
                                      <p:cBhvr>
                                        <p:cTn id="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is Fatherhood Became a Reflection of God the Father | by Joseph Serwach |  Catholic Way Home | Medium">
            <a:extLst>
              <a:ext uri="{FF2B5EF4-FFF2-40B4-BE49-F238E27FC236}">
                <a16:creationId xmlns:a16="http://schemas.microsoft.com/office/drawing/2014/main" id="{2E4C2317-1FB0-DE3D-5ECD-4D07936317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66700" y="1443841"/>
            <a:ext cx="11658600" cy="3970318"/>
          </a:xfrm>
          <a:prstGeom prst="rect">
            <a:avLst/>
          </a:prstGeom>
          <a:noFill/>
        </p:spPr>
        <p:txBody>
          <a:bodyPr wrap="square" rtlCol="0">
            <a:spAutoFit/>
          </a:bodyPr>
          <a:lstStyle/>
          <a:p>
            <a:pPr algn="ctr"/>
            <a:r>
              <a:rPr lang="en-US" sz="3600" b="1" i="1" dirty="0">
                <a:solidFill>
                  <a:schemeClr val="bg1"/>
                </a:solidFill>
                <a:latin typeface="Bookman Old Style" panose="02050604050505020204" pitchFamily="18" charset="0"/>
              </a:rPr>
              <a:t>Joseph adopted Jesus as his own. </a:t>
            </a:r>
          </a:p>
          <a:p>
            <a:pPr marL="347663" defTabSz="182880">
              <a:buFont typeface="Arial" pitchFamily="34" charset="0"/>
              <a:buChar char="•"/>
            </a:pPr>
            <a:r>
              <a:rPr lang="en-US" sz="3600" b="1" i="1" dirty="0">
                <a:solidFill>
                  <a:schemeClr val="bg1"/>
                </a:solidFill>
                <a:latin typeface="Bookman Old Style" panose="02050604050505020204" pitchFamily="18" charset="0"/>
              </a:rPr>
              <a:t>	</a:t>
            </a:r>
            <a:r>
              <a:rPr lang="en-US" sz="3600" b="1" dirty="0">
                <a:solidFill>
                  <a:schemeClr val="bg1"/>
                </a:solidFill>
                <a:latin typeface="Bookman Old Style" panose="02050604050505020204" pitchFamily="18" charset="0"/>
              </a:rPr>
              <a:t>He protected Him from the hatred 	of Herod. </a:t>
            </a:r>
          </a:p>
          <a:p>
            <a:pPr marL="347663" defTabSz="182880">
              <a:buFont typeface="Arial" pitchFamily="34" charset="0"/>
              <a:buChar char="•"/>
            </a:pPr>
            <a:r>
              <a:rPr lang="en-US" sz="3600" b="1" dirty="0">
                <a:solidFill>
                  <a:schemeClr val="bg1"/>
                </a:solidFill>
                <a:latin typeface="Bookman Old Style" panose="02050604050505020204" pitchFamily="18" charset="0"/>
              </a:rPr>
              <a:t>	He nurtured Him and cared for Him. </a:t>
            </a:r>
          </a:p>
          <a:p>
            <a:pPr marL="347663" defTabSz="182880">
              <a:buFont typeface="Arial" pitchFamily="34" charset="0"/>
              <a:buChar char="•"/>
            </a:pPr>
            <a:r>
              <a:rPr lang="en-US" sz="3600" b="1" dirty="0">
                <a:solidFill>
                  <a:schemeClr val="bg1"/>
                </a:solidFill>
                <a:latin typeface="Bookman Old Style" panose="02050604050505020204" pitchFamily="18" charset="0"/>
              </a:rPr>
              <a:t>	He taught Jesus his own trade of carpentry. </a:t>
            </a:r>
          </a:p>
          <a:p>
            <a:pPr marL="347663" defTabSz="182880">
              <a:buFont typeface="Arial" pitchFamily="34" charset="0"/>
              <a:buChar char="•"/>
            </a:pPr>
            <a:r>
              <a:rPr lang="en-US" sz="3600" b="1" dirty="0">
                <a:solidFill>
                  <a:schemeClr val="bg1"/>
                </a:solidFill>
                <a:latin typeface="Bookman Old Style" panose="02050604050505020204" pitchFamily="18" charset="0"/>
              </a:rPr>
              <a:t>He adopted the One that the rest of the world would reject.</a:t>
            </a:r>
          </a:p>
          <a:p>
            <a:pPr marL="347663" defTabSz="182880">
              <a:buFont typeface="Arial" pitchFamily="34" charset="0"/>
              <a:buChar char="•"/>
            </a:pPr>
            <a:r>
              <a:rPr lang="en-US" sz="3600" b="1" dirty="0">
                <a:solidFill>
                  <a:schemeClr val="bg1"/>
                </a:solidFill>
                <a:latin typeface="Bookman Old Style" panose="02050604050505020204" pitchFamily="18" charset="0"/>
              </a:rPr>
              <a:t>1Tim. 5:8</a:t>
            </a:r>
            <a:endParaRPr lang="en-US" sz="3200" b="1" i="1" dirty="0">
              <a:solidFill>
                <a:schemeClr val="bg1"/>
              </a:solidFill>
              <a:latin typeface="Bookman Old Style" panose="02050604050505020204" pitchFamily="18" charset="0"/>
            </a:endParaRPr>
          </a:p>
        </p:txBody>
      </p:sp>
      <p:sp>
        <p:nvSpPr>
          <p:cNvPr id="7" name="Rectangle 6"/>
          <p:cNvSpPr/>
          <p:nvPr/>
        </p:nvSpPr>
        <p:spPr>
          <a:xfrm>
            <a:off x="1828800" y="295155"/>
            <a:ext cx="8256641" cy="707886"/>
          </a:xfrm>
          <a:prstGeom prst="rect">
            <a:avLst/>
          </a:prstGeom>
          <a:noFill/>
        </p:spPr>
        <p:txBody>
          <a:bodyPr wrap="none" lIns="91440" tIns="45720" rIns="91440" bIns="45720" numCol="1">
            <a:prstTxWarp prst="textTriangleInverted">
              <a:avLst>
                <a:gd name="adj" fmla="val 100000"/>
              </a:avLst>
            </a:prstTxWarp>
            <a:spAutoFit/>
          </a:bodyPr>
          <a:lstStyle/>
          <a:p>
            <a:pPr algn="ctr"/>
            <a: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lloon XBd BT" pitchFamily="66" charset="0"/>
              </a:rPr>
              <a:t>Joseph Was A Loving Man</a:t>
            </a:r>
          </a:p>
        </p:txBody>
      </p:sp>
      <p:sp>
        <p:nvSpPr>
          <p:cNvPr id="8" name="TextBox 7">
            <a:extLst>
              <a:ext uri="{FF2B5EF4-FFF2-40B4-BE49-F238E27FC236}">
                <a16:creationId xmlns:a16="http://schemas.microsoft.com/office/drawing/2014/main" id="{F326FB60-C405-0214-B0F8-ACE55FB43BBD}"/>
              </a:ext>
            </a:extLst>
          </p:cNvPr>
          <p:cNvSpPr txBox="1"/>
          <p:nvPr/>
        </p:nvSpPr>
        <p:spPr>
          <a:xfrm>
            <a:off x="6980726" y="5093242"/>
            <a:ext cx="4973882" cy="1323439"/>
          </a:xfrm>
          <a:prstGeom prst="rect">
            <a:avLst/>
          </a:prstGeom>
          <a:noFill/>
        </p:spPr>
        <p:txBody>
          <a:bodyPr wrap="square" rtlCol="0">
            <a:spAutoFit/>
          </a:bodyPr>
          <a:lstStyle/>
          <a:p>
            <a:pPr algn="ctr"/>
            <a:r>
              <a:rPr lang="en-US" sz="4000" b="1" u="sng" dirty="0">
                <a:solidFill>
                  <a:schemeClr val="bg1"/>
                </a:solidFill>
                <a:latin typeface="Bookman Old Style" panose="02050604050505020204" pitchFamily="18" charset="0"/>
              </a:rPr>
              <a:t>The Value Of A Godly Father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ssolv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dissolv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dissolv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dissolve">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pic>
        <p:nvPicPr>
          <p:cNvPr id="4098" name="Picture 2" descr="What Is A Good Father?">
            <a:extLst>
              <a:ext uri="{FF2B5EF4-FFF2-40B4-BE49-F238E27FC236}">
                <a16:creationId xmlns:a16="http://schemas.microsoft.com/office/drawing/2014/main" id="{DF271304-342E-E264-D015-ADA5D846759F}"/>
              </a:ext>
            </a:extLst>
          </p:cNvPr>
          <p:cNvPicPr>
            <a:picLocks noChangeAspect="1" noChangeArrowheads="1"/>
          </p:cNvPicPr>
          <p:nvPr/>
        </p:nvPicPr>
        <p:blipFill>
          <a:blip r:embed="rId3">
            <a:alphaModFix amt="42000"/>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ffectLst>
            <a:outerShdw blurRad="50800" dist="50800" dir="5400000" algn="ctr" rotWithShape="0">
              <a:srgbClr val="000000"/>
            </a:outerShdw>
          </a:effectLst>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04800" y="152400"/>
            <a:ext cx="7620000" cy="6740307"/>
          </a:xfrm>
          <a:prstGeom prst="rect">
            <a:avLst/>
          </a:prstGeom>
          <a:noFill/>
          <a:effectLst>
            <a:outerShdw sx="1000" sy="1000" algn="ctr" rotWithShape="0">
              <a:schemeClr val="bg1"/>
            </a:outerShdw>
          </a:effectLst>
        </p:spPr>
        <p:txBody>
          <a:bodyPr wrap="square" rtlCol="0">
            <a:noAutofit/>
          </a:bodyPr>
          <a:lstStyle/>
          <a:p>
            <a:pPr algn="ctr" defTabSz="182880"/>
            <a:endParaRPr lang="en-US" sz="4000" b="1" dirty="0">
              <a:solidFill>
                <a:schemeClr val="bg1"/>
              </a:solidFill>
            </a:endParaRPr>
          </a:p>
          <a:p>
            <a:pPr defTabSz="182880"/>
            <a:endParaRPr lang="en-US" sz="3200" i="1" dirty="0">
              <a:solidFill>
                <a:schemeClr val="bg1"/>
              </a:solidFill>
            </a:endParaRPr>
          </a:p>
          <a:p>
            <a:r>
              <a:rPr lang="en-US" sz="3600" b="1" i="1" dirty="0">
                <a:solidFill>
                  <a:schemeClr val="bg1"/>
                </a:solidFill>
                <a:effectLst>
                  <a:outerShdw sx="1000" sy="1000" algn="ctr" rotWithShape="0">
                    <a:schemeClr val="bg1">
                      <a:alpha val="34000"/>
                    </a:schemeClr>
                  </a:outerShdw>
                </a:effectLst>
                <a:latin typeface="Bookman Old Style" panose="02050604050505020204" pitchFamily="18" charset="0"/>
              </a:rPr>
              <a:t>Joseph obeyed God.</a:t>
            </a:r>
          </a:p>
          <a:p>
            <a:pPr marL="406400" defTabSz="182880">
              <a:buFont typeface="Arial" pitchFamily="34" charset="0"/>
              <a:buChar char="•"/>
            </a:pPr>
            <a:r>
              <a:rPr lang="en-US" sz="3200" b="1" dirty="0">
                <a:solidFill>
                  <a:schemeClr val="bg1"/>
                </a:solidFill>
                <a:effectLst>
                  <a:outerShdw sx="1000" sy="1000" algn="ctr" rotWithShape="0">
                    <a:schemeClr val="bg1">
                      <a:alpha val="34000"/>
                    </a:schemeClr>
                  </a:outerShdw>
                </a:effectLst>
                <a:latin typeface="Bookman Old Style" panose="02050604050505020204" pitchFamily="18" charset="0"/>
              </a:rPr>
              <a:t>Followed God’s plan for his life and not his own.	</a:t>
            </a:r>
          </a:p>
          <a:p>
            <a:pPr marL="406400" defTabSz="182880">
              <a:buFont typeface="Arial" pitchFamily="34" charset="0"/>
              <a:buChar char="•"/>
            </a:pPr>
            <a:r>
              <a:rPr lang="en-US" sz="3200" b="1" dirty="0">
                <a:solidFill>
                  <a:schemeClr val="bg1"/>
                </a:solidFill>
                <a:effectLst>
                  <a:outerShdw sx="1000" sy="1000" algn="ctr" rotWithShape="0">
                    <a:schemeClr val="bg1">
                      <a:alpha val="34000"/>
                    </a:schemeClr>
                  </a:outerShdw>
                </a:effectLst>
                <a:latin typeface="Bookman Old Style" panose="02050604050505020204" pitchFamily="18" charset="0"/>
              </a:rPr>
              <a:t>Fled to Egypt when God told him 	to &amp; returned when God told 	him to return.</a:t>
            </a:r>
          </a:p>
          <a:p>
            <a:pPr defTabSz="182880"/>
            <a:r>
              <a:rPr lang="en-US" sz="3600" b="1" i="1" dirty="0">
                <a:solidFill>
                  <a:schemeClr val="bg1"/>
                </a:solidFill>
                <a:effectLst>
                  <a:outerShdw sx="1000" sy="1000" algn="ctr" rotWithShape="0">
                    <a:schemeClr val="bg1">
                      <a:alpha val="34000"/>
                    </a:schemeClr>
                  </a:outerShdw>
                </a:effectLst>
                <a:latin typeface="Bookman Old Style" panose="02050604050505020204" pitchFamily="18" charset="0"/>
              </a:rPr>
              <a:t>Joseph was a man of faith.</a:t>
            </a:r>
          </a:p>
          <a:p>
            <a:pPr marL="406400" defTabSz="182880">
              <a:buFont typeface="Arial" pitchFamily="34" charset="0"/>
              <a:buChar char="•"/>
            </a:pPr>
            <a:r>
              <a:rPr lang="en-US" sz="3200" b="1" dirty="0">
                <a:solidFill>
                  <a:schemeClr val="bg1"/>
                </a:solidFill>
                <a:effectLst>
                  <a:outerShdw sx="1000" sy="1000" algn="ctr" rotWithShape="0">
                    <a:schemeClr val="bg1">
                      <a:alpha val="34000"/>
                    </a:schemeClr>
                  </a:outerShdw>
                </a:effectLst>
                <a:latin typeface="Bookman Old Style" panose="02050604050505020204" pitchFamily="18" charset="0"/>
              </a:rPr>
              <a:t>Took faith to follow God’s plan.</a:t>
            </a:r>
          </a:p>
          <a:p>
            <a:pPr marL="406400" defTabSz="182880">
              <a:buFont typeface="Arial" pitchFamily="34" charset="0"/>
              <a:buChar char="•"/>
            </a:pPr>
            <a:r>
              <a:rPr lang="en-US" sz="3200" b="1" dirty="0">
                <a:solidFill>
                  <a:schemeClr val="bg1"/>
                </a:solidFill>
                <a:effectLst>
                  <a:outerShdw sx="1000" sy="1000" algn="ctr" rotWithShape="0">
                    <a:schemeClr val="bg1">
                      <a:alpha val="34000"/>
                    </a:schemeClr>
                  </a:outerShdw>
                </a:effectLst>
                <a:latin typeface="Bookman Old Style" panose="02050604050505020204" pitchFamily="18" charset="0"/>
              </a:rPr>
              <a:t>Fathers, raise children in environment of faith.</a:t>
            </a:r>
            <a:endParaRPr lang="en-US" sz="3600" b="1" dirty="0">
              <a:solidFill>
                <a:schemeClr val="bg1"/>
              </a:solidFill>
              <a:effectLst>
                <a:outerShdw sx="1000" sy="1000" algn="ctr" rotWithShape="0">
                  <a:schemeClr val="bg1">
                    <a:alpha val="34000"/>
                  </a:schemeClr>
                </a:outerShdw>
              </a:effectLst>
              <a:latin typeface="Bookman Old Style" panose="02050604050505020204" pitchFamily="18" charset="0"/>
            </a:endParaRPr>
          </a:p>
        </p:txBody>
      </p:sp>
      <p:sp>
        <p:nvSpPr>
          <p:cNvPr id="5" name="Rectangle 4"/>
          <p:cNvSpPr/>
          <p:nvPr/>
        </p:nvSpPr>
        <p:spPr>
          <a:xfrm>
            <a:off x="1447800" y="381000"/>
            <a:ext cx="9018648" cy="707886"/>
          </a:xfrm>
          <a:prstGeom prst="rect">
            <a:avLst/>
          </a:prstGeom>
          <a:noFill/>
        </p:spPr>
        <p:txBody>
          <a:bodyPr wrap="none" lIns="91440" tIns="45720" rIns="91440" bIns="45720" numCol="1">
            <a:prstTxWarp prst="textTriangleInverted">
              <a:avLst>
                <a:gd name="adj" fmla="val 96370"/>
              </a:avLst>
            </a:prstTxWarp>
            <a:spAutoFit/>
          </a:bodyPr>
          <a:lstStyle/>
          <a:p>
            <a:pPr algn="ctr"/>
            <a: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lloon XBd BT" pitchFamily="66" charset="0"/>
              </a:rPr>
              <a:t>Joseph Was A Devout Man</a:t>
            </a:r>
          </a:p>
        </p:txBody>
      </p:sp>
      <p:sp>
        <p:nvSpPr>
          <p:cNvPr id="2" name="TextBox 1">
            <a:extLst>
              <a:ext uri="{FF2B5EF4-FFF2-40B4-BE49-F238E27FC236}">
                <a16:creationId xmlns:a16="http://schemas.microsoft.com/office/drawing/2014/main" id="{DBDACF13-E267-B413-C891-D23190E3EAE4}"/>
              </a:ext>
            </a:extLst>
          </p:cNvPr>
          <p:cNvSpPr txBox="1"/>
          <p:nvPr/>
        </p:nvSpPr>
        <p:spPr>
          <a:xfrm>
            <a:off x="7280183" y="5305425"/>
            <a:ext cx="4973882" cy="1323439"/>
          </a:xfrm>
          <a:prstGeom prst="rect">
            <a:avLst/>
          </a:prstGeom>
          <a:noFill/>
        </p:spPr>
        <p:txBody>
          <a:bodyPr wrap="square" rtlCol="0">
            <a:spAutoFit/>
          </a:bodyPr>
          <a:lstStyle/>
          <a:p>
            <a:pPr algn="ctr"/>
            <a:r>
              <a:rPr lang="en-US" sz="4000" b="1" u="sng" dirty="0">
                <a:solidFill>
                  <a:schemeClr val="bg1"/>
                </a:solidFill>
                <a:latin typeface="Bookman Old Style" panose="02050604050505020204" pitchFamily="18" charset="0"/>
              </a:rPr>
              <a:t>The Value Of A Godly Father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dissolve">
                                      <p:cBhvr>
                                        <p:cTn id="13" dur="500"/>
                                        <p:tgtEl>
                                          <p:spTgt spid="6">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dissolve">
                                      <p:cBhvr>
                                        <p:cTn id="18" dur="500"/>
                                        <p:tgtEl>
                                          <p:spTgt spid="6">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Effect transition="in" filter="dissolve">
                                      <p:cBhvr>
                                        <p:cTn id="23" dur="500"/>
                                        <p:tgtEl>
                                          <p:spTgt spid="6">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6">
                                            <p:txEl>
                                              <p:pRg st="6" end="6"/>
                                            </p:txEl>
                                          </p:spTgt>
                                        </p:tgtEl>
                                        <p:attrNameLst>
                                          <p:attrName>style.visibility</p:attrName>
                                        </p:attrNameLst>
                                      </p:cBhvr>
                                      <p:to>
                                        <p:strVal val="visible"/>
                                      </p:to>
                                    </p:set>
                                    <p:animEffect transition="in" filter="dissolve">
                                      <p:cBhvr>
                                        <p:cTn id="28" dur="500"/>
                                        <p:tgtEl>
                                          <p:spTgt spid="6">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Effect transition="in" filter="dissolve">
                                      <p:cBhvr>
                                        <p:cTn id="33"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20 Father's Day Bible Verses 2023 - Scripture about Fathers">
            <a:extLst>
              <a:ext uri="{FF2B5EF4-FFF2-40B4-BE49-F238E27FC236}">
                <a16:creationId xmlns:a16="http://schemas.microsoft.com/office/drawing/2014/main" id="{2396222B-F2FF-3536-538D-09D11267B3F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2400" y="1301472"/>
            <a:ext cx="8763000" cy="4401205"/>
          </a:xfrm>
          <a:prstGeom prst="rect">
            <a:avLst/>
          </a:prstGeom>
          <a:noFill/>
        </p:spPr>
        <p:txBody>
          <a:bodyPr wrap="square" rtlCol="0">
            <a:spAutoFit/>
          </a:bodyPr>
          <a:lstStyle/>
          <a:p>
            <a:pPr defTabSz="182880"/>
            <a:endParaRPr lang="en-US" sz="1600" i="1" dirty="0">
              <a:solidFill>
                <a:schemeClr val="bg1"/>
              </a:solidFill>
            </a:endParaRPr>
          </a:p>
          <a:p>
            <a:pPr defTabSz="182880"/>
            <a:r>
              <a:rPr lang="en-US" sz="3600" b="1" i="1" dirty="0">
                <a:latin typeface="Bookman Old Style" panose="02050604050505020204" pitchFamily="18" charset="0"/>
              </a:rPr>
              <a:t>He set an example in going to temple.</a:t>
            </a:r>
          </a:p>
          <a:p>
            <a:pPr marL="290513" defTabSz="182880">
              <a:buFont typeface="Arial" pitchFamily="34" charset="0"/>
              <a:buChar char="•"/>
            </a:pPr>
            <a:r>
              <a:rPr lang="en-US" sz="2800" b="1" dirty="0">
                <a:latin typeface="Bookman Old Style" panose="02050604050505020204" pitchFamily="18" charset="0"/>
              </a:rPr>
              <a:t>	</a:t>
            </a:r>
            <a:r>
              <a:rPr lang="en-US" sz="3200" b="1" dirty="0">
                <a:latin typeface="Bookman Old Style" panose="02050604050505020204" pitchFamily="18" charset="0"/>
              </a:rPr>
              <a:t>He was a regular in going to   </a:t>
            </a:r>
          </a:p>
          <a:p>
            <a:pPr marL="290513" defTabSz="182880"/>
            <a:r>
              <a:rPr lang="en-US" sz="3200" b="1" dirty="0">
                <a:latin typeface="Bookman Old Style" panose="02050604050505020204" pitchFamily="18" charset="0"/>
              </a:rPr>
              <a:t>  God’s house.</a:t>
            </a:r>
          </a:p>
          <a:p>
            <a:pPr marL="290513" defTabSz="182880">
              <a:buFont typeface="Arial" pitchFamily="34" charset="0"/>
              <a:buChar char="•"/>
            </a:pPr>
            <a:r>
              <a:rPr lang="en-US" sz="3200" b="1" dirty="0">
                <a:latin typeface="Bookman Old Style" panose="02050604050505020204" pitchFamily="18" charset="0"/>
              </a:rPr>
              <a:t>Our children “watch” our 								faithfulness.</a:t>
            </a:r>
          </a:p>
          <a:p>
            <a:pPr marL="290513" defTabSz="182880">
              <a:buFont typeface="Arial" pitchFamily="34" charset="0"/>
              <a:buChar char="•"/>
            </a:pPr>
            <a:r>
              <a:rPr lang="en-US" sz="3200" b="1" dirty="0">
                <a:latin typeface="Bookman Old Style" panose="02050604050505020204" pitchFamily="18" charset="0"/>
              </a:rPr>
              <a:t>World needs fathers who lead their 	families spiritually.</a:t>
            </a:r>
          </a:p>
        </p:txBody>
      </p:sp>
      <p:sp>
        <p:nvSpPr>
          <p:cNvPr id="5" name="Rectangle 4"/>
          <p:cNvSpPr/>
          <p:nvPr/>
        </p:nvSpPr>
        <p:spPr>
          <a:xfrm>
            <a:off x="1524000" y="447437"/>
            <a:ext cx="8866248" cy="707886"/>
          </a:xfrm>
          <a:prstGeom prst="rect">
            <a:avLst/>
          </a:prstGeom>
          <a:noFill/>
        </p:spPr>
        <p:txBody>
          <a:bodyPr wrap="none" lIns="91440" tIns="45720" rIns="91440" bIns="45720" numCol="1">
            <a:prstTxWarp prst="textTriangleInverted">
              <a:avLst>
                <a:gd name="adj" fmla="val 100000"/>
              </a:avLst>
            </a:prstTxWarp>
            <a:spAutoFit/>
          </a:bodyPr>
          <a:lstStyle/>
          <a:p>
            <a:pPr algn="ctr"/>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ookman Old Style" panose="02050604050505020204" pitchFamily="18" charset="0"/>
              </a:rPr>
              <a:t>Joseph Was An Example</a:t>
            </a:r>
          </a:p>
        </p:txBody>
      </p:sp>
      <p:sp>
        <p:nvSpPr>
          <p:cNvPr id="2" name="TextBox 1">
            <a:extLst>
              <a:ext uri="{FF2B5EF4-FFF2-40B4-BE49-F238E27FC236}">
                <a16:creationId xmlns:a16="http://schemas.microsoft.com/office/drawing/2014/main" id="{BD4C743F-0727-F643-A782-023ECC366AF4}"/>
              </a:ext>
            </a:extLst>
          </p:cNvPr>
          <p:cNvSpPr txBox="1"/>
          <p:nvPr/>
        </p:nvSpPr>
        <p:spPr>
          <a:xfrm>
            <a:off x="7184780" y="5334000"/>
            <a:ext cx="4973882" cy="1323439"/>
          </a:xfrm>
          <a:prstGeom prst="rect">
            <a:avLst/>
          </a:prstGeom>
          <a:noFill/>
        </p:spPr>
        <p:txBody>
          <a:bodyPr wrap="square" rtlCol="0">
            <a:spAutoFit/>
          </a:bodyPr>
          <a:lstStyle/>
          <a:p>
            <a:pPr algn="ctr"/>
            <a:r>
              <a:rPr lang="en-US" sz="4000" b="1" u="sng" dirty="0">
                <a:solidFill>
                  <a:schemeClr val="tx1">
                    <a:lumMod val="95000"/>
                    <a:lumOff val="5000"/>
                  </a:schemeClr>
                </a:solidFill>
                <a:latin typeface="Bookman Old Style" panose="02050604050505020204" pitchFamily="18" charset="0"/>
              </a:rPr>
              <a:t>The Value Of A Godly Father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ssolv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ssolve">
                                      <p:cBhvr>
                                        <p:cTn id="12" dur="500"/>
                                        <p:tgtEl>
                                          <p:spTgt spid="6">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dissolve">
                                      <p:cBhvr>
                                        <p:cTn id="15" dur="500"/>
                                        <p:tgtEl>
                                          <p:spTgt spid="6">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dissolve">
                                      <p:cBhvr>
                                        <p:cTn id="20" dur="500"/>
                                        <p:tgtEl>
                                          <p:spTgt spid="6">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Effect transition="in" filter="dissolve">
                                      <p:cBhvr>
                                        <p:cTn id="25"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0 Father's Day Bible Verses 2023 - Scripture about Fathers">
            <a:extLst>
              <a:ext uri="{FF2B5EF4-FFF2-40B4-BE49-F238E27FC236}">
                <a16:creationId xmlns:a16="http://schemas.microsoft.com/office/drawing/2014/main" id="{5DEFAAD6-D4A5-DA56-8E64-EBE793B4AC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42154" y="1503365"/>
            <a:ext cx="8139846" cy="3600986"/>
          </a:xfrm>
          <a:prstGeom prst="rect">
            <a:avLst/>
          </a:prstGeom>
          <a:noFill/>
        </p:spPr>
        <p:txBody>
          <a:bodyPr wrap="square" rtlCol="0">
            <a:spAutoFit/>
          </a:bodyPr>
          <a:lstStyle/>
          <a:p>
            <a:pPr defTabSz="182880"/>
            <a:r>
              <a:rPr lang="en-US" sz="3600" b="1" i="1" dirty="0">
                <a:latin typeface="Bookman Old Style" panose="02050604050505020204" pitchFamily="18" charset="0"/>
              </a:rPr>
              <a:t>Joseph “redeemed” his time.</a:t>
            </a:r>
          </a:p>
          <a:p>
            <a:pPr marL="290513" defTabSz="182880">
              <a:buFont typeface="Arial" pitchFamily="34" charset="0"/>
              <a:buChar char="•"/>
            </a:pPr>
            <a:r>
              <a:rPr lang="en-US" sz="2800" dirty="0"/>
              <a:t>	</a:t>
            </a:r>
            <a:r>
              <a:rPr lang="en-US" sz="3200" b="1" dirty="0">
                <a:latin typeface="Bookman Old Style" panose="02050604050505020204" pitchFamily="18" charset="0"/>
              </a:rPr>
              <a:t>Lived a short life but made the 				most of it.</a:t>
            </a:r>
          </a:p>
          <a:p>
            <a:pPr marL="290513" defTabSz="182880">
              <a:buFont typeface="Arial" pitchFamily="34" charset="0"/>
              <a:buChar char="•"/>
            </a:pPr>
            <a:r>
              <a:rPr lang="en-US" sz="3200" b="1" dirty="0">
                <a:latin typeface="Bookman Old Style" panose="02050604050505020204" pitchFamily="18" charset="0"/>
              </a:rPr>
              <a:t>Took time to set example, teach 				God’s Word, mold hearts.</a:t>
            </a:r>
          </a:p>
          <a:p>
            <a:pPr marL="290513" defTabSz="182880">
              <a:buFont typeface="Arial" pitchFamily="34" charset="0"/>
              <a:buChar char="•"/>
            </a:pPr>
            <a:r>
              <a:rPr lang="en-US" sz="3200" b="1" dirty="0">
                <a:latin typeface="Bookman Old Style" panose="02050604050505020204" pitchFamily="18" charset="0"/>
              </a:rPr>
              <a:t>Raised  other children who 									faithfully served the Lord.</a:t>
            </a:r>
          </a:p>
        </p:txBody>
      </p:sp>
      <p:sp>
        <p:nvSpPr>
          <p:cNvPr id="7" name="Rectangle 6"/>
          <p:cNvSpPr/>
          <p:nvPr/>
        </p:nvSpPr>
        <p:spPr>
          <a:xfrm>
            <a:off x="1676400" y="381000"/>
            <a:ext cx="8637648" cy="1066800"/>
          </a:xfrm>
          <a:prstGeom prst="rect">
            <a:avLst/>
          </a:prstGeom>
          <a:noFill/>
        </p:spPr>
        <p:txBody>
          <a:bodyPr wrap="none" lIns="91440" tIns="45720" rIns="91440" bIns="45720" numCol="1">
            <a:prstTxWarp prst="textTriangleInverted">
              <a:avLst>
                <a:gd name="adj" fmla="val 99554"/>
              </a:avLst>
            </a:prstTxWarp>
            <a:spAutoFit/>
          </a:bodyPr>
          <a:lstStyle/>
          <a:p>
            <a:pPr algn="ctr"/>
            <a: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ookman Old Style" panose="02050604050505020204" pitchFamily="18" charset="0"/>
              </a:rPr>
              <a:t>Joseph Was A Wise Man </a:t>
            </a:r>
          </a:p>
        </p:txBody>
      </p:sp>
      <p:sp>
        <p:nvSpPr>
          <p:cNvPr id="2" name="TextBox 1">
            <a:extLst>
              <a:ext uri="{FF2B5EF4-FFF2-40B4-BE49-F238E27FC236}">
                <a16:creationId xmlns:a16="http://schemas.microsoft.com/office/drawing/2014/main" id="{6B741849-64B7-669C-36CC-B8D9C7FECE08}"/>
              </a:ext>
            </a:extLst>
          </p:cNvPr>
          <p:cNvSpPr txBox="1"/>
          <p:nvPr/>
        </p:nvSpPr>
        <p:spPr>
          <a:xfrm>
            <a:off x="6980726" y="5093242"/>
            <a:ext cx="4973882" cy="1323439"/>
          </a:xfrm>
          <a:prstGeom prst="rect">
            <a:avLst/>
          </a:prstGeom>
          <a:noFill/>
        </p:spPr>
        <p:txBody>
          <a:bodyPr wrap="square" rtlCol="0">
            <a:spAutoFit/>
          </a:bodyPr>
          <a:lstStyle/>
          <a:p>
            <a:pPr algn="ctr"/>
            <a:r>
              <a:rPr lang="en-US" sz="4000" b="1" u="sng" dirty="0">
                <a:solidFill>
                  <a:schemeClr val="tx1">
                    <a:lumMod val="95000"/>
                    <a:lumOff val="5000"/>
                  </a:schemeClr>
                </a:solidFill>
                <a:latin typeface="Bookman Old Style" panose="02050604050505020204" pitchFamily="18" charset="0"/>
              </a:rPr>
              <a:t>The Value Of A Godly Father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TotalTime>
  <Words>532</Words>
  <Application>Microsoft Macintosh PowerPoint</Application>
  <PresentationFormat>Widescreen</PresentationFormat>
  <Paragraphs>64</Paragraphs>
  <Slides>10</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AdLib BT</vt:lpstr>
      <vt:lpstr>Arial</vt:lpstr>
      <vt:lpstr>Balloon XBd BT</vt:lpstr>
      <vt:lpstr>Bookman Old Style</vt:lpstr>
      <vt:lpstr>Calibri</vt:lpstr>
      <vt:lpstr>Calibri Light</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 King</dc:creator>
  <cp:lastModifiedBy>Gregory King</cp:lastModifiedBy>
  <cp:revision>10</cp:revision>
  <dcterms:created xsi:type="dcterms:W3CDTF">2010-06-17T14:31:43Z</dcterms:created>
  <dcterms:modified xsi:type="dcterms:W3CDTF">2023-06-17T11:25:56Z</dcterms:modified>
</cp:coreProperties>
</file>