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howcard Gothic" pitchFamily="8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3"/>
  </p:normalViewPr>
  <p:slideViewPr>
    <p:cSldViewPr>
      <p:cViewPr varScale="1">
        <p:scale>
          <a:sx n="90" d="100"/>
          <a:sy n="90" d="100"/>
        </p:scale>
        <p:origin x="232" y="5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B2928-CFCE-4620-AF04-20CB124C7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1CAFA-C9CB-4A02-8EDF-8C2F03549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5A5E5-D615-4108-A54E-881ACE09D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0BDCD-3A7C-423F-8F8E-5494D4E97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B7B8A-5E3B-46A1-BF17-DD8A0317E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730DD-EE1A-4B20-9D95-744782F2E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9CB80-1142-4D61-A45C-58077D7C5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0F1A5-290C-41C0-8242-5233CBB8C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261D9-D52F-4F0F-98C2-C1F37F3A4D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241B8-243E-4217-B8FC-9768D1499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9C40-4767-4B06-9BE7-41D2A3593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825D82E-9674-4639-8F59-26531D9DE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dry_bones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958726"/>
            <a:ext cx="8153400" cy="2441575"/>
          </a:xfrm>
        </p:spPr>
        <p:txBody>
          <a:bodyPr/>
          <a:lstStyle/>
          <a:p>
            <a:pPr eaLnBrk="1" hangingPunct="1"/>
            <a:r>
              <a:rPr lang="en-US" sz="6000" b="1" u="sng" dirty="0">
                <a:solidFill>
                  <a:schemeClr val="bg1"/>
                </a:solidFill>
                <a:latin typeface="Rockwell Extra Bold" pitchFamily="18" charset="0"/>
              </a:rPr>
              <a:t>The Valley Of                         Dry Bones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sto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371600" y="152400"/>
            <a:ext cx="10134600" cy="2862322"/>
          </a:xfrm>
          <a:prstGeom prst="rect">
            <a:avLst/>
          </a:prstGeom>
          <a:solidFill>
            <a:schemeClr val="tx1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For whatever things were written before were written for our learning, that we through the patience and comfort of the Scriptures might have hope.        (Romans 15:4)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God%27s+Gr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609600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808080"/>
                  </a:outerShdw>
                </a:effectLst>
                <a:latin typeface="Bookman Old Style" panose="02050604050505020204" pitchFamily="18" charset="0"/>
              </a:rPr>
              <a:t>Lessons From God In Unusual Ways: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10972800" cy="3763964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Hosea told to marry a harlot. Hosea 1:2</a:t>
            </a:r>
          </a:p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Naaman told to dip in Jordan.                    2 Kings 5:10</a:t>
            </a:r>
          </a:p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Moses told to make a serpent. Num. 21:4-9</a:t>
            </a:r>
          </a:p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itchFamily="18" charset="0"/>
              </a:rPr>
              <a:t>Ezekiel told to lay on his side for 390 days. Ezek. 4:4-8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ry_bones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57400" y="152400"/>
            <a:ext cx="8153400" cy="1981200"/>
          </a:xfrm>
        </p:spPr>
        <p:txBody>
          <a:bodyPr/>
          <a:lstStyle/>
          <a:p>
            <a:pPr eaLnBrk="1" hangingPunct="1"/>
            <a:r>
              <a:rPr lang="en-US" sz="60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The Valley Of                         Dry Bones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38400" y="4343401"/>
            <a:ext cx="6781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latin typeface="Broadway" pitchFamily="82" charset="77"/>
              </a:rPr>
              <a:t>Ezekiel 37:1-14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ry_bones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4953000" cy="1981200"/>
          </a:xfrm>
        </p:spPr>
        <p:txBody>
          <a:bodyPr/>
          <a:lstStyle/>
          <a:p>
            <a:pPr eaLnBrk="1" hangingPunct="1"/>
            <a:r>
              <a:rPr lang="en-US" sz="48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The Valley Of                         Dry Bones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705600" y="0"/>
            <a:ext cx="396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Ezekiel            37:1-14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667000" y="3581401"/>
            <a:ext cx="7543800" cy="707886"/>
          </a:xfrm>
          <a:prstGeom prst="rect">
            <a:avLst/>
          </a:prstGeom>
          <a:solidFill>
            <a:schemeClr val="tx2">
              <a:alpha val="41176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Obey God Regardless!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ry_bones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4953000" cy="1981200"/>
          </a:xfrm>
        </p:spPr>
        <p:txBody>
          <a:bodyPr/>
          <a:lstStyle/>
          <a:p>
            <a:pPr eaLnBrk="1" hangingPunct="1"/>
            <a:r>
              <a:rPr lang="en-US" sz="48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The Valley Of                         Dry Bones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705600" y="0"/>
            <a:ext cx="396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Ezekiel            37:1-14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828800" y="1905001"/>
            <a:ext cx="9220200" cy="1631216"/>
          </a:xfrm>
          <a:prstGeom prst="rect">
            <a:avLst/>
          </a:prstGeom>
          <a:solidFill>
            <a:schemeClr val="tx2">
              <a:alpha val="41176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Obey God Regardless!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Nothing Is Impossible With God!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ry_bones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0"/>
            <a:ext cx="4953000" cy="1981200"/>
          </a:xfrm>
        </p:spPr>
        <p:txBody>
          <a:bodyPr/>
          <a:lstStyle/>
          <a:p>
            <a:pPr eaLnBrk="1" hangingPunct="1"/>
            <a:r>
              <a:rPr lang="en-US" sz="4800" b="1" u="sng" dirty="0">
                <a:solidFill>
                  <a:schemeClr val="bg1"/>
                </a:solidFill>
                <a:latin typeface="Bookman Old Style" panose="02050604050505020204" pitchFamily="18" charset="0"/>
              </a:rPr>
              <a:t>The Valley Of                         Dry Bones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705600" y="0"/>
            <a:ext cx="3962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Ezekiel            37:1-14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828800" y="1981200"/>
            <a:ext cx="9296400" cy="3170099"/>
          </a:xfrm>
          <a:prstGeom prst="rect">
            <a:avLst/>
          </a:prstGeom>
          <a:solidFill>
            <a:schemeClr val="tx2">
              <a:alpha val="41176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Obey God Regardless!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Nothing Is Impossible With God!</a:t>
            </a:r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z="40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Ezekiel Preached What He Was Told!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God%27s+Gr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024062"/>
            <a:ext cx="99822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Based on God’s </a:t>
            </a: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GRACE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-- Eph. 2:8</a:t>
            </a:r>
          </a:p>
          <a:p>
            <a:pPr eaLnBrk="1" hangingPunct="1"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Hear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 the Word of God –Rom. 10:17</a:t>
            </a:r>
          </a:p>
          <a:p>
            <a:pPr eaLnBrk="1" hangingPunct="1"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Believe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 In Your Heart -- Acts 8:37</a:t>
            </a:r>
          </a:p>
          <a:p>
            <a:pPr eaLnBrk="1" hangingPunct="1"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Repent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 Of Your Sins --Luke 13:3, 5</a:t>
            </a:r>
          </a:p>
          <a:p>
            <a:pPr eaLnBrk="1" hangingPunct="1"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Confess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 faith in Jesus -- Matt. 10:32-33</a:t>
            </a:r>
          </a:p>
          <a:p>
            <a:pPr eaLnBrk="1" hangingPunct="1"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Be Baptized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 Into Christ -- Acts 22:16</a:t>
            </a:r>
          </a:p>
          <a:p>
            <a:pPr eaLnBrk="1" hangingPunct="1"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Be Faithful</a:t>
            </a:r>
            <a:r>
              <a:rPr lang="en-US" sz="3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 Until Death --Rev. 2:10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819400" y="358775"/>
            <a:ext cx="6019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4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Bookman Old Style" panose="02050604050505020204" pitchFamily="18" charset="0"/>
              </a:rPr>
              <a:t>God’s Plan for Your Salvation: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207</Words>
  <Application>Microsoft Macintosh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Bookman Old Style</vt:lpstr>
      <vt:lpstr>Broadway</vt:lpstr>
      <vt:lpstr>Rockwell Extra Bold</vt:lpstr>
      <vt:lpstr>Showcard Gothic</vt:lpstr>
      <vt:lpstr>Wingdings</vt:lpstr>
      <vt:lpstr>Default Design</vt:lpstr>
      <vt:lpstr>The Valley Of                         Dry Bones</vt:lpstr>
      <vt:lpstr>PowerPoint Presentation</vt:lpstr>
      <vt:lpstr>Lessons From God In Unusual Ways:</vt:lpstr>
      <vt:lpstr>The Valley Of                         Dry Bones</vt:lpstr>
      <vt:lpstr>The Valley Of                         Dry Bones</vt:lpstr>
      <vt:lpstr>The Valley Of                         Dry Bones</vt:lpstr>
      <vt:lpstr>The Valley Of                         Dry Bones</vt:lpstr>
      <vt:lpstr>PowerPoint Presentation</vt:lpstr>
    </vt:vector>
  </TitlesOfParts>
  <Company>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Valley Of                         Dry Bones</dc:title>
  <dc:creator>Greg King</dc:creator>
  <cp:lastModifiedBy>Gregory King</cp:lastModifiedBy>
  <cp:revision>8</cp:revision>
  <dcterms:created xsi:type="dcterms:W3CDTF">2009-10-14T20:14:03Z</dcterms:created>
  <dcterms:modified xsi:type="dcterms:W3CDTF">2023-06-24T21:32:14Z</dcterms:modified>
</cp:coreProperties>
</file>