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1"/>
  </p:normalViewPr>
  <p:slideViewPr>
    <p:cSldViewPr>
      <p:cViewPr varScale="1">
        <p:scale>
          <a:sx n="90" d="100"/>
          <a:sy n="90" d="100"/>
        </p:scale>
        <p:origin x="232" y="5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5B3C-B64A-43BA-AC92-AF6B21F91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A0B9E-921B-4775-8995-5C4FB81D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DD986-B592-49D7-A4D2-B4782976A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311D-C836-4BE5-B098-EA8F74214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215F0-FCEE-4F52-B3BF-1D9A9B13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1B339-FEBD-47DC-872C-E5D32E457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01B1-DA8A-4194-8280-6D0381D6A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9D36B-AA3C-4F71-8220-8EA4E503D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606C9-AF40-46E7-838A-C3FCFF63A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0B98B-747F-4B0B-93CB-98D6E49ED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43CFA-293A-4E80-974B-94B21C2C4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C78C944-C8E2-4F4E-B269-87A2D84D6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Jesus Walks on Water | Children's Bible Lessons">
            <a:extLst>
              <a:ext uri="{FF2B5EF4-FFF2-40B4-BE49-F238E27FC236}">
                <a16:creationId xmlns:a16="http://schemas.microsoft.com/office/drawing/2014/main" id="{55EF3FDF-A537-719E-3F1A-222F98B79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6200"/>
            <a:ext cx="6858000" cy="19351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Could You Walk </a:t>
            </a:r>
            <a:b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</a:br>
            <a: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On Water?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634160" y="206374"/>
            <a:ext cx="548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Matt. 14:22-33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esus Walks on Water | Children's Bible Lessons">
            <a:extLst>
              <a:ext uri="{FF2B5EF4-FFF2-40B4-BE49-F238E27FC236}">
                <a16:creationId xmlns:a16="http://schemas.microsoft.com/office/drawing/2014/main" id="{DF351679-C92C-9E97-0221-C604081C3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-914400" y="4812506"/>
            <a:ext cx="8686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Why Could Peter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Walk On Water?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467600" y="228600"/>
            <a:ext cx="4343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He believed in the </a:t>
            </a:r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POWER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 of Christ!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esus Walks on Water | Children's Bible Lessons">
            <a:extLst>
              <a:ext uri="{FF2B5EF4-FFF2-40B4-BE49-F238E27FC236}">
                <a16:creationId xmlns:a16="http://schemas.microsoft.com/office/drawing/2014/main" id="{4BA87A99-9AEB-857F-4732-A6FC1E171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625936" y="381000"/>
            <a:ext cx="541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He believed in the POWER of Christ!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29936" y="2773601"/>
            <a:ext cx="11506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saw Jesus turn water into wine. John 2:1-11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saw Jesus raise Jairus’ daughter. Luke 8:40-56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saw Jesus heal. Matt. 12:9-16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saw Jesus feed the 5,000. Matt. 14:13-21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" y="9144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“ Peter, come to me.”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Kalwitz-WalkonWater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We Can Believe In                                  The </a:t>
            </a:r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POWER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 Of Christ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115062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We have the written record.  John 20:30-31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Jesus has all POWER. Matt. 28:18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Jesus is the Son of God with POWER. Rom. 1:4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Jesus is King of Kings. 1Tim. 6:13-16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1" name="Rectangle 820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67984"/>
            <a:ext cx="5684520" cy="1956841"/>
          </a:xfrm>
        </p:spPr>
        <p:txBody>
          <a:bodyPr anchor="b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400" b="1" u="sng" dirty="0"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Our Faith Allows Us           Justification &amp; Fellowship</a:t>
            </a:r>
          </a:p>
        </p:txBody>
      </p:sp>
      <p:sp>
        <p:nvSpPr>
          <p:cNvPr id="820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681180"/>
            <a:ext cx="5965899" cy="392993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We are justified by faith in Christ. Gal.2:16</a:t>
            </a:r>
          </a:p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We are children of God by faith. Gal. 3:26-27</a:t>
            </a:r>
          </a:p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Christ will be in us if we have faith in Him. 2 Cor. 13:5</a:t>
            </a:r>
          </a:p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Christ dwells in our heart by faith. Eph. 3:17</a:t>
            </a:r>
          </a:p>
        </p:txBody>
      </p:sp>
      <p:pic>
        <p:nvPicPr>
          <p:cNvPr id="6146" name="Picture 2" descr="Kalwitz-WalkonWater"/>
          <p:cNvPicPr>
            <a:picLocks noChangeAspect="1" noChangeArrowheads="1"/>
          </p:cNvPicPr>
          <p:nvPr/>
        </p:nvPicPr>
        <p:blipFill rotWithShape="1">
          <a:blip r:embed="rId2" cstate="print"/>
          <a:srcRect b="303"/>
          <a:stretch/>
        </p:blipFill>
        <p:spPr bwMode="auto">
          <a:xfrm>
            <a:off x="6172200" y="10"/>
            <a:ext cx="601827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uesday: Walking on Water | Sabbath School Net">
            <a:extLst>
              <a:ext uri="{FF2B5EF4-FFF2-40B4-BE49-F238E27FC236}">
                <a16:creationId xmlns:a16="http://schemas.microsoft.com/office/drawing/2014/main" id="{413A3D40-90DB-5BFE-5646-95BFC53C1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399"/>
            <a:ext cx="510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What Caused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Peter To Sink?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19400"/>
            <a:ext cx="4648200" cy="2133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Peter Became Distracted!</a:t>
            </a:r>
            <a:endParaRPr lang="en-US" sz="4400" dirty="0">
              <a:solidFill>
                <a:schemeClr val="bg1"/>
              </a:solidFill>
              <a:latin typeface="Rockwell Extra Bold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19551" y="18288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…."O you of little faith, why did you doubt?" (Matt. 14:31)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uesday: Walking on Water | Sabbath School Net">
            <a:extLst>
              <a:ext uri="{FF2B5EF4-FFF2-40B4-BE49-F238E27FC236}">
                <a16:creationId xmlns:a16="http://schemas.microsoft.com/office/drawing/2014/main" id="{393DF966-00FE-D7C6-6A3B-7DD8EEFB0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324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Diverted Attention              Brings “Doubt”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263740" y="41565"/>
            <a:ext cx="4876800" cy="32305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Family difficulties.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Economic challenges.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Personal challenges.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Temptations.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Problems at work.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564080" y="1676400"/>
            <a:ext cx="464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Consider our faith when facing: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Kalwitz-WalkonWater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95600" y="192416"/>
            <a:ext cx="5867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 Extra Bold" pitchFamily="18" charset="0"/>
              </a:rPr>
              <a:t>How Do We Keep From Sinking?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24940" y="1766051"/>
            <a:ext cx="110670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Always look to Jesus. Heb. 12:1-2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Study the word. Rom. 10:17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ockwell" pitchFamily="18" charset="0"/>
              </a:rPr>
              <a:t>Remember what we can do. Phil. 4:11-13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046760" y="4558112"/>
            <a:ext cx="10477500" cy="2062103"/>
          </a:xfrm>
          <a:prstGeom prst="rect">
            <a:avLst/>
          </a:prstGeom>
          <a:solidFill>
            <a:schemeClr val="tx2">
              <a:alpha val="36862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But my eyes are upon You, O GOD the Lord; In You I take refuge; Do not leave my soul destitute. 9 Keep me from the snares they have laid for me, And from the traps of the workers of iniquity. Psalm 141:8-9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eter on the Water | Gospel Insights | Torah Portions">
            <a:extLst>
              <a:ext uri="{FF2B5EF4-FFF2-40B4-BE49-F238E27FC236}">
                <a16:creationId xmlns:a16="http://schemas.microsoft.com/office/drawing/2014/main" id="{9D5B9F58-8588-C2F6-2CCB-2F7AF5A8C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9850"/>
            <a:ext cx="11938000" cy="671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5943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How Great Is Your                     Faith In Christ?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438400"/>
            <a:ext cx="8305800" cy="3581400"/>
          </a:xfrm>
          <a:solidFill>
            <a:schemeClr val="tx1">
              <a:alpha val="3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Hear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 the Word of God --John 20:30-31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Believe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 In Your Heart -- Acts 8:37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Repent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 Of Your Sins --Luke 13:3, 5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Confess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 faith in Jesus -- Matt. 10:32-33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Be Baptized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 Into Christ -- Acts 22:16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Be Faithful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 Until Death --Rev. 2:10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370</Words>
  <Application>Microsoft Macintosh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Rockwell</vt:lpstr>
      <vt:lpstr>Rockwell Extra Bold</vt:lpstr>
      <vt:lpstr>Times New Roman</vt:lpstr>
      <vt:lpstr>Default Design</vt:lpstr>
      <vt:lpstr>Could You Walk  On Water?</vt:lpstr>
      <vt:lpstr>Why Could Peter  Walk On Water?</vt:lpstr>
      <vt:lpstr>PowerPoint Presentation</vt:lpstr>
      <vt:lpstr>We Can Believe In                                  The POWER Of Christ</vt:lpstr>
      <vt:lpstr>Our Faith Allows Us           Justification &amp; Fellowship</vt:lpstr>
      <vt:lpstr>What Caused  Peter To Sink?</vt:lpstr>
      <vt:lpstr>Diverted Attention              Brings “Doubt”</vt:lpstr>
      <vt:lpstr>PowerPoint Presentation</vt:lpstr>
      <vt:lpstr>How Great Is Your                     Faith In Christ?</vt:lpstr>
    </vt:vector>
  </TitlesOfParts>
  <Company>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King</dc:creator>
  <cp:lastModifiedBy>Gregory King</cp:lastModifiedBy>
  <cp:revision>10</cp:revision>
  <dcterms:created xsi:type="dcterms:W3CDTF">2009-12-02T15:16:36Z</dcterms:created>
  <dcterms:modified xsi:type="dcterms:W3CDTF">2023-08-05T13:05:53Z</dcterms:modified>
</cp:coreProperties>
</file>