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2" r:id="rId3"/>
    <p:sldId id="283" r:id="rId4"/>
    <p:sldId id="285" r:id="rId5"/>
    <p:sldId id="284" r:id="rId6"/>
    <p:sldId id="286" r:id="rId7"/>
    <p:sldId id="287" r:id="rId8"/>
    <p:sldId id="288" r:id="rId9"/>
    <p:sldId id="290" r:id="rId10"/>
    <p:sldId id="289" r:id="rId11"/>
    <p:sldId id="307" r:id="rId12"/>
    <p:sldId id="291" r:id="rId13"/>
    <p:sldId id="293" r:id="rId14"/>
    <p:sldId id="292" r:id="rId15"/>
    <p:sldId id="294" r:id="rId16"/>
    <p:sldId id="296" r:id="rId17"/>
    <p:sldId id="295" r:id="rId18"/>
    <p:sldId id="297" r:id="rId19"/>
    <p:sldId id="306" r:id="rId20"/>
    <p:sldId id="298" r:id="rId21"/>
    <p:sldId id="305" r:id="rId22"/>
    <p:sldId id="299" r:id="rId23"/>
    <p:sldId id="304" r:id="rId24"/>
    <p:sldId id="300" r:id="rId25"/>
    <p:sldId id="301" r:id="rId26"/>
    <p:sldId id="302"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5EF"/>
    <a:srgbClr val="4D3F47"/>
    <a:srgbClr val="64574B"/>
    <a:srgbClr val="FFF4DF"/>
    <a:srgbClr val="282E1F"/>
    <a:srgbClr val="303227"/>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C1E32-5467-43CA-A448-CB6A28B66B23}" v="29" dt="2023-08-31T13:18:57.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Willis" userId="5776f565-9b58-4956-833f-f95731c013c2" providerId="ADAL" clId="{DA0C1E32-5467-43CA-A448-CB6A28B66B23}"/>
    <pc:docChg chg="delSld modSld">
      <pc:chgData name="Mike Willis" userId="5776f565-9b58-4956-833f-f95731c013c2" providerId="ADAL" clId="{DA0C1E32-5467-43CA-A448-CB6A28B66B23}" dt="2023-08-31T13:18:57.069" v="35"/>
      <pc:docMkLst>
        <pc:docMk/>
      </pc:docMkLst>
      <pc:sldChg chg="addSp modSp mod">
        <pc:chgData name="Mike Willis" userId="5776f565-9b58-4956-833f-f95731c013c2" providerId="ADAL" clId="{DA0C1E32-5467-43CA-A448-CB6A28B66B23}" dt="2023-08-31T13:11:25.530" v="3" actId="208"/>
        <pc:sldMkLst>
          <pc:docMk/>
          <pc:sldMk cId="3988378928" sldId="261"/>
        </pc:sldMkLst>
        <pc:spChg chg="add mod">
          <ac:chgData name="Mike Willis" userId="5776f565-9b58-4956-833f-f95731c013c2" providerId="ADAL" clId="{DA0C1E32-5467-43CA-A448-CB6A28B66B23}" dt="2023-08-31T13:11:25.530" v="3" actId="208"/>
          <ac:spMkLst>
            <pc:docMk/>
            <pc:sldMk cId="3988378928" sldId="261"/>
            <ac:spMk id="2" creationId="{0E1FC646-B5E3-543E-7DCD-3FC2BFA688F1}"/>
          </ac:spMkLst>
        </pc:spChg>
      </pc:sldChg>
      <pc:sldChg chg="del">
        <pc:chgData name="Mike Willis" userId="5776f565-9b58-4956-833f-f95731c013c2" providerId="ADAL" clId="{DA0C1E32-5467-43CA-A448-CB6A28B66B23}" dt="2023-08-31T13:10:52.285" v="0" actId="47"/>
        <pc:sldMkLst>
          <pc:docMk/>
          <pc:sldMk cId="455448980" sldId="281"/>
        </pc:sldMkLst>
      </pc:sldChg>
      <pc:sldChg chg="modSp mod">
        <pc:chgData name="Mike Willis" userId="5776f565-9b58-4956-833f-f95731c013c2" providerId="ADAL" clId="{DA0C1E32-5467-43CA-A448-CB6A28B66B23}" dt="2023-08-31T13:13:00.918" v="7" actId="122"/>
        <pc:sldMkLst>
          <pc:docMk/>
          <pc:sldMk cId="1308950755" sldId="284"/>
        </pc:sldMkLst>
        <pc:spChg chg="mod">
          <ac:chgData name="Mike Willis" userId="5776f565-9b58-4956-833f-f95731c013c2" providerId="ADAL" clId="{DA0C1E32-5467-43CA-A448-CB6A28B66B23}" dt="2023-08-31T13:13:00.918" v="7" actId="122"/>
          <ac:spMkLst>
            <pc:docMk/>
            <pc:sldMk cId="1308950755" sldId="284"/>
            <ac:spMk id="2" creationId="{AE5385F5-8A32-1E5A-B5C0-B74B66657E66}"/>
          </ac:spMkLst>
        </pc:spChg>
      </pc:sldChg>
      <pc:sldChg chg="modAnim">
        <pc:chgData name="Mike Willis" userId="5776f565-9b58-4956-833f-f95731c013c2" providerId="ADAL" clId="{DA0C1E32-5467-43CA-A448-CB6A28B66B23}" dt="2023-08-31T13:12:46.696" v="6"/>
        <pc:sldMkLst>
          <pc:docMk/>
          <pc:sldMk cId="2617904233" sldId="285"/>
        </pc:sldMkLst>
      </pc:sldChg>
      <pc:sldChg chg="modAnim">
        <pc:chgData name="Mike Willis" userId="5776f565-9b58-4956-833f-f95731c013c2" providerId="ADAL" clId="{DA0C1E32-5467-43CA-A448-CB6A28B66B23}" dt="2023-08-31T13:13:23.268" v="9"/>
        <pc:sldMkLst>
          <pc:docMk/>
          <pc:sldMk cId="702987763" sldId="286"/>
        </pc:sldMkLst>
      </pc:sldChg>
      <pc:sldChg chg="modAnim">
        <pc:chgData name="Mike Willis" userId="5776f565-9b58-4956-833f-f95731c013c2" providerId="ADAL" clId="{DA0C1E32-5467-43CA-A448-CB6A28B66B23}" dt="2023-08-31T13:13:52.518" v="12"/>
        <pc:sldMkLst>
          <pc:docMk/>
          <pc:sldMk cId="236161560" sldId="287"/>
        </pc:sldMkLst>
      </pc:sldChg>
      <pc:sldChg chg="modSp mod">
        <pc:chgData name="Mike Willis" userId="5776f565-9b58-4956-833f-f95731c013c2" providerId="ADAL" clId="{DA0C1E32-5467-43CA-A448-CB6A28B66B23}" dt="2023-08-31T13:14:22.350" v="13" actId="255"/>
        <pc:sldMkLst>
          <pc:docMk/>
          <pc:sldMk cId="309796503" sldId="289"/>
        </pc:sldMkLst>
        <pc:spChg chg="mod">
          <ac:chgData name="Mike Willis" userId="5776f565-9b58-4956-833f-f95731c013c2" providerId="ADAL" clId="{DA0C1E32-5467-43CA-A448-CB6A28B66B23}" dt="2023-08-31T13:14:22.350" v="13" actId="255"/>
          <ac:spMkLst>
            <pc:docMk/>
            <pc:sldMk cId="309796503" sldId="289"/>
            <ac:spMk id="2" creationId="{75FC8B16-C526-7BFF-9A05-7D73C6968EA5}"/>
          </ac:spMkLst>
        </pc:spChg>
      </pc:sldChg>
      <pc:sldChg chg="modAnim">
        <pc:chgData name="Mike Willis" userId="5776f565-9b58-4956-833f-f95731c013c2" providerId="ADAL" clId="{DA0C1E32-5467-43CA-A448-CB6A28B66B23}" dt="2023-08-31T13:14:53.835" v="15"/>
        <pc:sldMkLst>
          <pc:docMk/>
          <pc:sldMk cId="4246042774" sldId="291"/>
        </pc:sldMkLst>
      </pc:sldChg>
      <pc:sldChg chg="modSp mod modAnim">
        <pc:chgData name="Mike Willis" userId="5776f565-9b58-4956-833f-f95731c013c2" providerId="ADAL" clId="{DA0C1E32-5467-43CA-A448-CB6A28B66B23}" dt="2023-08-31T13:15:37.818" v="19"/>
        <pc:sldMkLst>
          <pc:docMk/>
          <pc:sldMk cId="440966222" sldId="292"/>
        </pc:sldMkLst>
        <pc:spChg chg="mod">
          <ac:chgData name="Mike Willis" userId="5776f565-9b58-4956-833f-f95731c013c2" providerId="ADAL" clId="{DA0C1E32-5467-43CA-A448-CB6A28B66B23}" dt="2023-08-31T13:15:13.308" v="16" actId="255"/>
          <ac:spMkLst>
            <pc:docMk/>
            <pc:sldMk cId="440966222" sldId="292"/>
            <ac:spMk id="2" creationId="{D2B3B7FD-E4D4-D252-D205-F6935A52AD19}"/>
          </ac:spMkLst>
        </pc:spChg>
      </pc:sldChg>
      <pc:sldChg chg="modAnim">
        <pc:chgData name="Mike Willis" userId="5776f565-9b58-4956-833f-f95731c013c2" providerId="ADAL" clId="{DA0C1E32-5467-43CA-A448-CB6A28B66B23}" dt="2023-08-31T13:16:06.368" v="21"/>
        <pc:sldMkLst>
          <pc:docMk/>
          <pc:sldMk cId="697749645" sldId="294"/>
        </pc:sldMkLst>
      </pc:sldChg>
      <pc:sldChg chg="modAnim">
        <pc:chgData name="Mike Willis" userId="5776f565-9b58-4956-833f-f95731c013c2" providerId="ADAL" clId="{DA0C1E32-5467-43CA-A448-CB6A28B66B23}" dt="2023-08-31T13:16:38.023" v="22"/>
        <pc:sldMkLst>
          <pc:docMk/>
          <pc:sldMk cId="3287008982" sldId="295"/>
        </pc:sldMkLst>
      </pc:sldChg>
      <pc:sldChg chg="modAnim">
        <pc:chgData name="Mike Willis" userId="5776f565-9b58-4956-833f-f95731c013c2" providerId="ADAL" clId="{DA0C1E32-5467-43CA-A448-CB6A28B66B23}" dt="2023-08-31T13:16:56.501" v="24"/>
        <pc:sldMkLst>
          <pc:docMk/>
          <pc:sldMk cId="2148588670" sldId="297"/>
        </pc:sldMkLst>
      </pc:sldChg>
      <pc:sldChg chg="modAnim">
        <pc:chgData name="Mike Willis" userId="5776f565-9b58-4956-833f-f95731c013c2" providerId="ADAL" clId="{DA0C1E32-5467-43CA-A448-CB6A28B66B23}" dt="2023-08-31T13:17:30.185" v="27"/>
        <pc:sldMkLst>
          <pc:docMk/>
          <pc:sldMk cId="899565082" sldId="298"/>
        </pc:sldMkLst>
      </pc:sldChg>
      <pc:sldChg chg="modAnim">
        <pc:chgData name="Mike Willis" userId="5776f565-9b58-4956-833f-f95731c013c2" providerId="ADAL" clId="{DA0C1E32-5467-43CA-A448-CB6A28B66B23}" dt="2023-08-31T13:17:46.485" v="29"/>
        <pc:sldMkLst>
          <pc:docMk/>
          <pc:sldMk cId="1225490305" sldId="299"/>
        </pc:sldMkLst>
      </pc:sldChg>
      <pc:sldChg chg="modAnim">
        <pc:chgData name="Mike Willis" userId="5776f565-9b58-4956-833f-f95731c013c2" providerId="ADAL" clId="{DA0C1E32-5467-43CA-A448-CB6A28B66B23}" dt="2023-08-31T13:18:31.801" v="32"/>
        <pc:sldMkLst>
          <pc:docMk/>
          <pc:sldMk cId="3770329891" sldId="300"/>
        </pc:sldMkLst>
      </pc:sldChg>
      <pc:sldChg chg="modAnim">
        <pc:chgData name="Mike Willis" userId="5776f565-9b58-4956-833f-f95731c013c2" providerId="ADAL" clId="{DA0C1E32-5467-43CA-A448-CB6A28B66B23}" dt="2023-08-31T13:18:41.091" v="33"/>
        <pc:sldMkLst>
          <pc:docMk/>
          <pc:sldMk cId="113679129" sldId="301"/>
        </pc:sldMkLst>
      </pc:sldChg>
      <pc:sldChg chg="modAnim">
        <pc:chgData name="Mike Willis" userId="5776f565-9b58-4956-833f-f95731c013c2" providerId="ADAL" clId="{DA0C1E32-5467-43CA-A448-CB6A28B66B23}" dt="2023-08-31T13:18:57.069" v="35"/>
        <pc:sldMkLst>
          <pc:docMk/>
          <pc:sldMk cId="1614021247" sldId="3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a:solidFill>
            <a:srgbClr val="FFF4DF"/>
          </a:solidFill>
        </p:spPr>
        <p:txBody>
          <a:bodyPr/>
          <a:lstStyle>
            <a:lvl1pPr>
              <a:defRPr>
                <a:solidFill>
                  <a:srgbClr val="4D3F47"/>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9/2/2023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1580972" y="365125"/>
            <a:ext cx="9772828" cy="1325563"/>
          </a:xfrm>
          <a:prstGeom prst="rect">
            <a:avLst/>
          </a:prstGeom>
          <a:solidFill>
            <a:srgbClr val="FFF4DF"/>
          </a:solidFill>
          <a:ln>
            <a:solidFill>
              <a:srgbClr val="4D3F47"/>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9/2/2023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
        <p:nvSpPr>
          <p:cNvPr id="7" name="TextBox 6">
            <a:extLst>
              <a:ext uri="{FF2B5EF4-FFF2-40B4-BE49-F238E27FC236}">
                <a16:creationId xmlns:a16="http://schemas.microsoft.com/office/drawing/2014/main" id="{F6B76E10-E3D7-02FC-75CA-0DA0F42D3E57}"/>
              </a:ext>
            </a:extLst>
          </p:cNvPr>
          <p:cNvSpPr txBox="1"/>
          <p:nvPr userDrawn="1"/>
        </p:nvSpPr>
        <p:spPr>
          <a:xfrm>
            <a:off x="838200" y="239278"/>
            <a:ext cx="742774" cy="1569660"/>
          </a:xfrm>
          <a:prstGeom prst="rect">
            <a:avLst/>
          </a:prstGeom>
          <a:noFill/>
        </p:spPr>
        <p:txBody>
          <a:bodyPr wrap="square" rtlCol="0">
            <a:spAutoFit/>
          </a:bodyPr>
          <a:lstStyle/>
          <a:p>
            <a:pPr algn="ctr"/>
            <a:r>
              <a:rPr lang="he-IL" sz="9600" b="0" i="0" u="none" strike="noStrike" baseline="0" dirty="0">
                <a:solidFill>
                  <a:srgbClr val="4D3F47"/>
                </a:solidFill>
                <a:latin typeface="Source Sans Pro" panose="020B0503030403020204" pitchFamily="34" charset="0"/>
              </a:rPr>
              <a:t>ג</a:t>
            </a:r>
            <a:endParaRPr lang="en-US" sz="9600" dirty="0">
              <a:solidFill>
                <a:srgbClr val="4D3F47"/>
              </a:solidFill>
              <a:latin typeface="SBL Hebrew" panose="02000000000000000000" pitchFamily="2" charset="-79"/>
              <a:cs typeface="SBL Hebrew" panose="02000000000000000000" pitchFamily="2" charset="-79"/>
            </a:endParaRPr>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rgbClr val="4D3F47"/>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1FC646-B5E3-543E-7DCD-3FC2BFA688F1}"/>
              </a:ext>
            </a:extLst>
          </p:cNvPr>
          <p:cNvSpPr/>
          <p:nvPr/>
        </p:nvSpPr>
        <p:spPr>
          <a:xfrm>
            <a:off x="766618" y="277091"/>
            <a:ext cx="831273" cy="15794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8B16-C526-7BFF-9A05-7D73C6968EA5}"/>
              </a:ext>
            </a:extLst>
          </p:cNvPr>
          <p:cNvSpPr>
            <a:spLocks noGrp="1"/>
          </p:cNvSpPr>
          <p:nvPr>
            <p:ph type="title"/>
          </p:nvPr>
        </p:nvSpPr>
        <p:spPr/>
        <p:txBody>
          <a:bodyPr>
            <a:normAutofit/>
          </a:bodyPr>
          <a:lstStyle/>
          <a:p>
            <a:pPr algn="ctr"/>
            <a:r>
              <a:rPr lang="en-US" sz="4800" dirty="0"/>
              <a:t>Treasures in God’s Word</a:t>
            </a:r>
          </a:p>
        </p:txBody>
      </p:sp>
      <p:sp>
        <p:nvSpPr>
          <p:cNvPr id="3" name="Content Placeholder 2">
            <a:extLst>
              <a:ext uri="{FF2B5EF4-FFF2-40B4-BE49-F238E27FC236}">
                <a16:creationId xmlns:a16="http://schemas.microsoft.com/office/drawing/2014/main" id="{2120B78D-5135-A9ED-D009-8AE65A083AA9}"/>
              </a:ext>
            </a:extLst>
          </p:cNvPr>
          <p:cNvSpPr>
            <a:spLocks noGrp="1"/>
          </p:cNvSpPr>
          <p:nvPr>
            <p:ph idx="1"/>
          </p:nvPr>
        </p:nvSpPr>
        <p:spPr/>
        <p:txBody>
          <a:bodyPr>
            <a:normAutofit/>
          </a:bodyPr>
          <a:lstStyle/>
          <a:p>
            <a:r>
              <a:rPr lang="en-US" dirty="0"/>
              <a:t>God is our Creator.</a:t>
            </a:r>
          </a:p>
          <a:p>
            <a:r>
              <a:rPr lang="en-US" dirty="0"/>
              <a:t>God made man in His image.</a:t>
            </a:r>
          </a:p>
          <a:p>
            <a:r>
              <a:rPr lang="en-US" dirty="0"/>
              <a:t>God continued to love and provide for mankind even after men sinned.</a:t>
            </a:r>
          </a:p>
          <a:p>
            <a:r>
              <a:rPr lang="en-US" dirty="0"/>
              <a:t>God promised special blessings through Abraham that are available to all of mankind.</a:t>
            </a:r>
          </a:p>
          <a:p>
            <a:r>
              <a:rPr lang="en-US" dirty="0"/>
              <a:t>God has paid the price of redemption.</a:t>
            </a:r>
          </a:p>
          <a:p>
            <a:r>
              <a:rPr lang="en-US" dirty="0"/>
              <a:t>There is hope of eternal, even after the death of the body. </a:t>
            </a:r>
          </a:p>
          <a:p>
            <a:r>
              <a:rPr lang="en-US" dirty="0"/>
              <a:t>Guidance along one’s journey of life.</a:t>
            </a:r>
          </a:p>
          <a:p>
            <a:endParaRPr lang="en-US" dirty="0"/>
          </a:p>
        </p:txBody>
      </p:sp>
    </p:spTree>
    <p:extLst>
      <p:ext uri="{BB962C8B-B14F-4D97-AF65-F5344CB8AC3E}">
        <p14:creationId xmlns:p14="http://schemas.microsoft.com/office/powerpoint/2010/main" val="30979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igrant surge continues to test authorities in south Texas - ABC News">
            <a:extLst>
              <a:ext uri="{FF2B5EF4-FFF2-40B4-BE49-F238E27FC236}">
                <a16:creationId xmlns:a16="http://schemas.microsoft.com/office/drawing/2014/main" id="{D9723E5B-9031-6DC8-24C5-45D3FDC86D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1504"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4BAFAC-8481-89A3-CD0B-3291DD399017}"/>
              </a:ext>
            </a:extLst>
          </p:cNvPr>
          <p:cNvSpPr txBox="1"/>
          <p:nvPr/>
        </p:nvSpPr>
        <p:spPr>
          <a:xfrm>
            <a:off x="192323" y="2413885"/>
            <a:ext cx="3676073" cy="1200329"/>
          </a:xfrm>
          <a:prstGeom prst="rect">
            <a:avLst/>
          </a:prstGeom>
          <a:solidFill>
            <a:srgbClr val="F0F5EF"/>
          </a:solidFill>
          <a:ln>
            <a:solidFill>
              <a:schemeClr val="tx1"/>
            </a:solidFill>
          </a:ln>
        </p:spPr>
        <p:txBody>
          <a:bodyPr wrap="square" rtlCol="0">
            <a:spAutoFit/>
          </a:bodyPr>
          <a:lstStyle/>
          <a:p>
            <a:pPr algn="ctr"/>
            <a:r>
              <a:rPr lang="en-US" sz="3600" dirty="0">
                <a:latin typeface="Arial Rounded MT Bold" panose="020F0704030504030204" pitchFamily="34" charset="0"/>
              </a:rPr>
              <a:t>I Am A Pilgrim and Sojourner!</a:t>
            </a:r>
          </a:p>
        </p:txBody>
      </p:sp>
    </p:spTree>
    <p:extLst>
      <p:ext uri="{BB962C8B-B14F-4D97-AF65-F5344CB8AC3E}">
        <p14:creationId xmlns:p14="http://schemas.microsoft.com/office/powerpoint/2010/main" val="424937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BD44-BBBC-EE76-B35B-ABA93B5FCCF3}"/>
              </a:ext>
            </a:extLst>
          </p:cNvPr>
          <p:cNvSpPr>
            <a:spLocks noGrp="1"/>
          </p:cNvSpPr>
          <p:nvPr>
            <p:ph type="title"/>
          </p:nvPr>
        </p:nvSpPr>
        <p:spPr/>
        <p:txBody>
          <a:bodyPr/>
          <a:lstStyle/>
          <a:p>
            <a:r>
              <a:rPr lang="en-US" dirty="0"/>
              <a:t>“I am a sojourner on the earth; hide not your commandments from me!” (119:19). </a:t>
            </a:r>
          </a:p>
        </p:txBody>
      </p:sp>
      <p:sp>
        <p:nvSpPr>
          <p:cNvPr id="3" name="Content Placeholder 2">
            <a:extLst>
              <a:ext uri="{FF2B5EF4-FFF2-40B4-BE49-F238E27FC236}">
                <a16:creationId xmlns:a16="http://schemas.microsoft.com/office/drawing/2014/main" id="{3FF2DAD9-071F-6E76-C391-3427A99A8F2E}"/>
              </a:ext>
            </a:extLst>
          </p:cNvPr>
          <p:cNvSpPr>
            <a:spLocks noGrp="1"/>
          </p:cNvSpPr>
          <p:nvPr>
            <p:ph idx="1"/>
          </p:nvPr>
        </p:nvSpPr>
        <p:spPr/>
        <p:txBody>
          <a:bodyPr>
            <a:normAutofit fontScale="92500" lnSpcReduction="20000"/>
          </a:bodyPr>
          <a:lstStyle/>
          <a:p>
            <a:r>
              <a:rPr lang="en-US" dirty="0"/>
              <a:t>“For we are strangers before you and sojourners, as all our fathers were. Our days on the earth are like a shadow, and there is no abiding” (1 Chron. 29:15).</a:t>
            </a:r>
          </a:p>
          <a:p>
            <a:r>
              <a:rPr lang="en-US" dirty="0"/>
              <a:t>“These all died in faith, not having received the things promised, but having seen them and greeted them from afar, and having acknowledged that they were strangers and exiles on the earth. For people who speak thus make it clear that they are seeking a homeland. If they had been thinking of that land from which they had gone out, they would have had opportunity to return. But as it is, they desire a better country, that is, a heavenly one. Therefore God is not ashamed to be called their God, for he has prepared for them a city” (Heb. 11:13-16).</a:t>
            </a:r>
          </a:p>
          <a:p>
            <a:r>
              <a:rPr lang="en-US" dirty="0"/>
              <a:t>“This world is not my home, I’m just a-</a:t>
            </a:r>
            <a:r>
              <a:rPr lang="en-US" dirty="0" err="1"/>
              <a:t>passin</a:t>
            </a:r>
            <a:r>
              <a:rPr lang="en-US" dirty="0"/>
              <a:t>’ thru.”</a:t>
            </a:r>
          </a:p>
        </p:txBody>
      </p:sp>
    </p:spTree>
    <p:extLst>
      <p:ext uri="{BB962C8B-B14F-4D97-AF65-F5344CB8AC3E}">
        <p14:creationId xmlns:p14="http://schemas.microsoft.com/office/powerpoint/2010/main" val="42460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D16D38-FFC8-B5BE-570F-9B4069A86A35}"/>
              </a:ext>
            </a:extLst>
          </p:cNvPr>
          <p:cNvPicPr>
            <a:picLocks noChangeAspect="1"/>
          </p:cNvPicPr>
          <p:nvPr/>
        </p:nvPicPr>
        <p:blipFill>
          <a:blip r:embed="rId2"/>
          <a:stretch>
            <a:fillRect/>
          </a:stretch>
        </p:blipFill>
        <p:spPr>
          <a:xfrm>
            <a:off x="4461708" y="2441052"/>
            <a:ext cx="6134100" cy="3381375"/>
          </a:xfrm>
          <a:prstGeom prst="rect">
            <a:avLst/>
          </a:prstGeom>
        </p:spPr>
      </p:pic>
      <p:sp>
        <p:nvSpPr>
          <p:cNvPr id="4" name="TextBox 3">
            <a:extLst>
              <a:ext uri="{FF2B5EF4-FFF2-40B4-BE49-F238E27FC236}">
                <a16:creationId xmlns:a16="http://schemas.microsoft.com/office/drawing/2014/main" id="{DF7C58A9-2C17-5AAA-6E44-234132A224C1}"/>
              </a:ext>
            </a:extLst>
          </p:cNvPr>
          <p:cNvSpPr txBox="1"/>
          <p:nvPr/>
        </p:nvSpPr>
        <p:spPr>
          <a:xfrm>
            <a:off x="683491" y="554182"/>
            <a:ext cx="1080654" cy="1025236"/>
          </a:xfrm>
          <a:prstGeom prst="rect">
            <a:avLst/>
          </a:prstGeom>
          <a:solidFill>
            <a:schemeClr val="bg1"/>
          </a:solidFill>
          <a:ln>
            <a:solidFill>
              <a:schemeClr val="bg1"/>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822E1C06-E903-2290-0616-D8134565F3F3}"/>
              </a:ext>
            </a:extLst>
          </p:cNvPr>
          <p:cNvSpPr txBox="1"/>
          <p:nvPr/>
        </p:nvSpPr>
        <p:spPr>
          <a:xfrm>
            <a:off x="1076770" y="683664"/>
            <a:ext cx="10431739" cy="830997"/>
          </a:xfrm>
          <a:prstGeom prst="rect">
            <a:avLst/>
          </a:prstGeom>
          <a:noFill/>
        </p:spPr>
        <p:txBody>
          <a:bodyPr wrap="square" rtlCol="0">
            <a:spAutoFit/>
          </a:bodyPr>
          <a:lstStyle/>
          <a:p>
            <a:r>
              <a:rPr lang="en-US" sz="4800" dirty="0">
                <a:solidFill>
                  <a:srgbClr val="64574B"/>
                </a:solidFill>
                <a:latin typeface="Arial Rounded MT Bold" panose="020F0704030504030204" pitchFamily="34" charset="0"/>
              </a:rPr>
              <a:t>The Bible Is Our Google Map!</a:t>
            </a:r>
          </a:p>
        </p:txBody>
      </p:sp>
    </p:spTree>
    <p:extLst>
      <p:ext uri="{BB962C8B-B14F-4D97-AF65-F5344CB8AC3E}">
        <p14:creationId xmlns:p14="http://schemas.microsoft.com/office/powerpoint/2010/main" val="111928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B7FD-E4D4-D252-D205-F6935A52AD19}"/>
              </a:ext>
            </a:extLst>
          </p:cNvPr>
          <p:cNvSpPr>
            <a:spLocks noGrp="1"/>
          </p:cNvSpPr>
          <p:nvPr>
            <p:ph type="title"/>
          </p:nvPr>
        </p:nvSpPr>
        <p:spPr/>
        <p:txBody>
          <a:bodyPr>
            <a:normAutofit/>
          </a:bodyPr>
          <a:lstStyle/>
          <a:p>
            <a:pPr algn="ctr"/>
            <a:r>
              <a:rPr lang="en-US" sz="4800" dirty="0"/>
              <a:t>We Need A Map</a:t>
            </a:r>
          </a:p>
        </p:txBody>
      </p:sp>
      <p:sp>
        <p:nvSpPr>
          <p:cNvPr id="3" name="Content Placeholder 2">
            <a:extLst>
              <a:ext uri="{FF2B5EF4-FFF2-40B4-BE49-F238E27FC236}">
                <a16:creationId xmlns:a16="http://schemas.microsoft.com/office/drawing/2014/main" id="{CAC564BA-BC7B-EAF3-D05C-3A9BC16828B6}"/>
              </a:ext>
            </a:extLst>
          </p:cNvPr>
          <p:cNvSpPr>
            <a:spLocks noGrp="1"/>
          </p:cNvSpPr>
          <p:nvPr>
            <p:ph idx="1"/>
          </p:nvPr>
        </p:nvSpPr>
        <p:spPr/>
        <p:txBody>
          <a:bodyPr>
            <a:normAutofit fontScale="85000" lnSpcReduction="10000"/>
          </a:bodyPr>
          <a:lstStyle/>
          <a:p>
            <a:r>
              <a:rPr lang="en-US" dirty="0"/>
              <a:t>The psalmist prays for the LORD to enlighten him for his earthly journey.</a:t>
            </a:r>
          </a:p>
          <a:p>
            <a:r>
              <a:rPr lang="en-US" dirty="0"/>
              <a:t>There is a recognition of the need for enlightenment. </a:t>
            </a:r>
          </a:p>
          <a:p>
            <a:pPr lvl="1"/>
            <a:r>
              <a:rPr lang="en-US" dirty="0"/>
              <a:t>Some think they already have it all figured out. A person will not listen to God until he recognizes his need!</a:t>
            </a:r>
          </a:p>
          <a:p>
            <a:pPr lvl="1"/>
            <a:r>
              <a:rPr lang="en-US" dirty="0"/>
              <a:t>This verse acknowledges man’s utter dependence upon God’s gracious revealing of His will to mankind.</a:t>
            </a:r>
          </a:p>
          <a:p>
            <a:r>
              <a:rPr lang="en-US" dirty="0"/>
              <a:t>We would be at sea without a compass, in a desert without a guide, and in enemy territory without a friend were we without God’s word.</a:t>
            </a:r>
          </a:p>
          <a:p>
            <a:r>
              <a:rPr lang="en-US" dirty="0"/>
              <a:t>There is the recognition of one’s difficulty in understanding some of the texts of Scripture. </a:t>
            </a:r>
          </a:p>
          <a:p>
            <a:r>
              <a:rPr lang="en-US" dirty="0"/>
              <a:t>The psalmist recognizes that God has given mankind “commandments.” These commandments require obedience to the will of God.</a:t>
            </a:r>
          </a:p>
        </p:txBody>
      </p:sp>
    </p:spTree>
    <p:extLst>
      <p:ext uri="{BB962C8B-B14F-4D97-AF65-F5344CB8AC3E}">
        <p14:creationId xmlns:p14="http://schemas.microsoft.com/office/powerpoint/2010/main" val="4409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52DC-0365-9ECB-0AD0-BC342FCC8697}"/>
              </a:ext>
            </a:extLst>
          </p:cNvPr>
          <p:cNvSpPr>
            <a:spLocks noGrp="1"/>
          </p:cNvSpPr>
          <p:nvPr>
            <p:ph type="title"/>
          </p:nvPr>
        </p:nvSpPr>
        <p:spPr/>
        <p:txBody>
          <a:bodyPr/>
          <a:lstStyle/>
          <a:p>
            <a:r>
              <a:rPr lang="en-US" dirty="0"/>
              <a:t>“My soul is consumed with longing for your rules at all times” (119:20). </a:t>
            </a:r>
          </a:p>
        </p:txBody>
      </p:sp>
      <p:sp>
        <p:nvSpPr>
          <p:cNvPr id="3" name="Content Placeholder 2">
            <a:extLst>
              <a:ext uri="{FF2B5EF4-FFF2-40B4-BE49-F238E27FC236}">
                <a16:creationId xmlns:a16="http://schemas.microsoft.com/office/drawing/2014/main" id="{E071DBE2-9284-5A3B-4083-0D4C4F3E7FAE}"/>
              </a:ext>
            </a:extLst>
          </p:cNvPr>
          <p:cNvSpPr>
            <a:spLocks noGrp="1"/>
          </p:cNvSpPr>
          <p:nvPr>
            <p:ph idx="1"/>
          </p:nvPr>
        </p:nvSpPr>
        <p:spPr/>
        <p:txBody>
          <a:bodyPr>
            <a:normAutofit lnSpcReduction="10000"/>
          </a:bodyPr>
          <a:lstStyle/>
          <a:p>
            <a:r>
              <a:rPr lang="en-US" dirty="0"/>
              <a:t>The text shows the Psalmist’s felt need for God’s word. </a:t>
            </a:r>
          </a:p>
          <a:p>
            <a:pPr lvl="1"/>
            <a:r>
              <a:rPr lang="en-US" dirty="0"/>
              <a:t>“A high value of the Lord’s commandment leads to a pressing desire to know and to do it, and this so weighs upon the soul that it is ready to break in pieces under the crush of its own longings” (Spurgeon, 173).</a:t>
            </a:r>
          </a:p>
          <a:p>
            <a:r>
              <a:rPr lang="en-US" dirty="0"/>
              <a:t>Just as Americans look to the official decisions of the Supreme Court, so also God’s word is the divine decision of the highest court, an infallible and immutable ruling on moral or spiritual matters.</a:t>
            </a:r>
          </a:p>
          <a:p>
            <a:r>
              <a:rPr lang="en-US" dirty="0"/>
              <a:t>Longing expresses the desire of one’s soul for that which he misses. </a:t>
            </a:r>
          </a:p>
          <a:p>
            <a:pPr lvl="1"/>
            <a:r>
              <a:rPr lang="en-US" dirty="0"/>
              <a:t>The word of God is God’s revelation of Himself to mankind and our heart longs for what only He can provide. </a:t>
            </a:r>
          </a:p>
        </p:txBody>
      </p:sp>
    </p:spTree>
    <p:extLst>
      <p:ext uri="{BB962C8B-B14F-4D97-AF65-F5344CB8AC3E}">
        <p14:creationId xmlns:p14="http://schemas.microsoft.com/office/powerpoint/2010/main" val="6977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The One Thing You Long For Most In Your Life Today? | HuffPost Women">
            <a:extLst>
              <a:ext uri="{FF2B5EF4-FFF2-40B4-BE49-F238E27FC236}">
                <a16:creationId xmlns:a16="http://schemas.microsoft.com/office/drawing/2014/main" id="{3A18D0F4-7463-A72E-C829-BC9D2D126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52" y="279400"/>
            <a:ext cx="6299200" cy="629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BE98A8-066B-F7FC-B6B3-B2673A7C2BB4}"/>
              </a:ext>
            </a:extLst>
          </p:cNvPr>
          <p:cNvSpPr txBox="1"/>
          <p:nvPr/>
        </p:nvSpPr>
        <p:spPr>
          <a:xfrm rot="-900000">
            <a:off x="7407564" y="571383"/>
            <a:ext cx="2623127" cy="584775"/>
          </a:xfrm>
          <a:prstGeom prst="rect">
            <a:avLst/>
          </a:prstGeom>
          <a:noFill/>
        </p:spPr>
        <p:txBody>
          <a:bodyPr wrap="square" rtlCol="0">
            <a:spAutoFit/>
          </a:bodyPr>
          <a:lstStyle/>
          <a:p>
            <a:r>
              <a:rPr lang="en-US" sz="3200" dirty="0">
                <a:solidFill>
                  <a:srgbClr val="FF0000"/>
                </a:solidFill>
                <a:latin typeface="Arial Rounded MT Bold" panose="020F0704030504030204" pitchFamily="34" charset="0"/>
              </a:rPr>
              <a:t>Riches?</a:t>
            </a:r>
          </a:p>
        </p:txBody>
      </p:sp>
      <p:sp>
        <p:nvSpPr>
          <p:cNvPr id="4" name="TextBox 3">
            <a:extLst>
              <a:ext uri="{FF2B5EF4-FFF2-40B4-BE49-F238E27FC236}">
                <a16:creationId xmlns:a16="http://schemas.microsoft.com/office/drawing/2014/main" id="{CD848A6D-B4ED-83C1-F82F-8A806D0A0616}"/>
              </a:ext>
            </a:extLst>
          </p:cNvPr>
          <p:cNvSpPr txBox="1"/>
          <p:nvPr/>
        </p:nvSpPr>
        <p:spPr>
          <a:xfrm rot="-900000">
            <a:off x="8012546" y="1595353"/>
            <a:ext cx="2623127" cy="584775"/>
          </a:xfrm>
          <a:prstGeom prst="rect">
            <a:avLst/>
          </a:prstGeom>
          <a:noFill/>
        </p:spPr>
        <p:txBody>
          <a:bodyPr wrap="square" rtlCol="0">
            <a:spAutoFit/>
          </a:bodyPr>
          <a:lstStyle/>
          <a:p>
            <a:r>
              <a:rPr lang="en-US" sz="3200" dirty="0">
                <a:solidFill>
                  <a:schemeClr val="accent2">
                    <a:lumMod val="75000"/>
                  </a:schemeClr>
                </a:solidFill>
              </a:rPr>
              <a:t>Stardom?</a:t>
            </a:r>
          </a:p>
        </p:txBody>
      </p:sp>
      <p:sp>
        <p:nvSpPr>
          <p:cNvPr id="6" name="TextBox 5">
            <a:extLst>
              <a:ext uri="{FF2B5EF4-FFF2-40B4-BE49-F238E27FC236}">
                <a16:creationId xmlns:a16="http://schemas.microsoft.com/office/drawing/2014/main" id="{797E2481-00EF-D5C8-D333-297F0473E925}"/>
              </a:ext>
            </a:extLst>
          </p:cNvPr>
          <p:cNvSpPr txBox="1"/>
          <p:nvPr/>
        </p:nvSpPr>
        <p:spPr>
          <a:xfrm>
            <a:off x="8236697" y="2838186"/>
            <a:ext cx="2532903" cy="584775"/>
          </a:xfrm>
          <a:prstGeom prst="rect">
            <a:avLst/>
          </a:prstGeom>
          <a:noFill/>
        </p:spPr>
        <p:txBody>
          <a:bodyPr wrap="square">
            <a:spAutoFit/>
          </a:bodyPr>
          <a:lstStyle/>
          <a:p>
            <a:r>
              <a:rPr lang="en-US" sz="3200" dirty="0">
                <a:solidFill>
                  <a:schemeClr val="accent1">
                    <a:lumMod val="75000"/>
                  </a:schemeClr>
                </a:solidFill>
                <a:latin typeface="Arial Rounded MT Bold" panose="020F0704030504030204" pitchFamily="34" charset="0"/>
              </a:rPr>
              <a:t>Family?</a:t>
            </a:r>
          </a:p>
        </p:txBody>
      </p:sp>
      <p:sp>
        <p:nvSpPr>
          <p:cNvPr id="7" name="TextBox 6">
            <a:extLst>
              <a:ext uri="{FF2B5EF4-FFF2-40B4-BE49-F238E27FC236}">
                <a16:creationId xmlns:a16="http://schemas.microsoft.com/office/drawing/2014/main" id="{370FCCE2-1446-C65C-D9C7-AE158DB9BBF3}"/>
              </a:ext>
            </a:extLst>
          </p:cNvPr>
          <p:cNvSpPr txBox="1"/>
          <p:nvPr/>
        </p:nvSpPr>
        <p:spPr>
          <a:xfrm rot="900000">
            <a:off x="7617861" y="5362623"/>
            <a:ext cx="2623127" cy="584775"/>
          </a:xfrm>
          <a:prstGeom prst="rect">
            <a:avLst/>
          </a:prstGeom>
          <a:noFill/>
        </p:spPr>
        <p:txBody>
          <a:bodyPr wrap="square" rtlCol="0">
            <a:spAutoFit/>
          </a:bodyPr>
          <a:lstStyle/>
          <a:p>
            <a:r>
              <a:rPr lang="en-US" sz="3200" dirty="0">
                <a:solidFill>
                  <a:srgbClr val="4D3F47"/>
                </a:solidFill>
                <a:latin typeface="Arial Rounded MT Bold" panose="020F0704030504030204" pitchFamily="34" charset="0"/>
              </a:rPr>
              <a:t>A New Car?</a:t>
            </a:r>
          </a:p>
        </p:txBody>
      </p:sp>
      <p:sp>
        <p:nvSpPr>
          <p:cNvPr id="8" name="TextBox 7">
            <a:extLst>
              <a:ext uri="{FF2B5EF4-FFF2-40B4-BE49-F238E27FC236}">
                <a16:creationId xmlns:a16="http://schemas.microsoft.com/office/drawing/2014/main" id="{9F5F168A-41AC-885A-B991-078FD3FD3D1A}"/>
              </a:ext>
            </a:extLst>
          </p:cNvPr>
          <p:cNvSpPr txBox="1"/>
          <p:nvPr/>
        </p:nvSpPr>
        <p:spPr>
          <a:xfrm rot="900000">
            <a:off x="7941233" y="4269245"/>
            <a:ext cx="3377618" cy="584775"/>
          </a:xfrm>
          <a:prstGeom prst="rect">
            <a:avLst/>
          </a:prstGeom>
          <a:noFill/>
        </p:spPr>
        <p:txBody>
          <a:bodyPr wrap="square" rtlCol="0">
            <a:spAutoFit/>
          </a:bodyPr>
          <a:lstStyle/>
          <a:p>
            <a:r>
              <a:rPr lang="en-US" sz="3200" dirty="0">
                <a:solidFill>
                  <a:schemeClr val="accent6">
                    <a:lumMod val="50000"/>
                  </a:schemeClr>
                </a:solidFill>
                <a:latin typeface="Arial Rounded MT Bold" panose="020F0704030504030204" pitchFamily="34" charset="0"/>
              </a:rPr>
              <a:t>Political power?</a:t>
            </a:r>
          </a:p>
        </p:txBody>
      </p:sp>
    </p:spTree>
    <p:extLst>
      <p:ext uri="{BB962C8B-B14F-4D97-AF65-F5344CB8AC3E}">
        <p14:creationId xmlns:p14="http://schemas.microsoft.com/office/powerpoint/2010/main" val="372233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221D-9381-2CB1-E422-35AB5C414A57}"/>
              </a:ext>
            </a:extLst>
          </p:cNvPr>
          <p:cNvSpPr>
            <a:spLocks noGrp="1"/>
          </p:cNvSpPr>
          <p:nvPr>
            <p:ph type="title"/>
          </p:nvPr>
        </p:nvSpPr>
        <p:spPr/>
        <p:txBody>
          <a:bodyPr/>
          <a:lstStyle/>
          <a:p>
            <a:pPr algn="ctr"/>
            <a:r>
              <a:rPr lang="en-US" dirty="0"/>
              <a:t>Longing for God’s Rules</a:t>
            </a:r>
          </a:p>
        </p:txBody>
      </p:sp>
      <p:sp>
        <p:nvSpPr>
          <p:cNvPr id="3" name="Content Placeholder 2">
            <a:extLst>
              <a:ext uri="{FF2B5EF4-FFF2-40B4-BE49-F238E27FC236}">
                <a16:creationId xmlns:a16="http://schemas.microsoft.com/office/drawing/2014/main" id="{8AAC1A9C-D534-623A-7691-E7983019BBAA}"/>
              </a:ext>
            </a:extLst>
          </p:cNvPr>
          <p:cNvSpPr>
            <a:spLocks noGrp="1"/>
          </p:cNvSpPr>
          <p:nvPr>
            <p:ph idx="1"/>
          </p:nvPr>
        </p:nvSpPr>
        <p:spPr/>
        <p:txBody>
          <a:bodyPr>
            <a:normAutofit/>
          </a:bodyPr>
          <a:lstStyle/>
          <a:p>
            <a:r>
              <a:rPr lang="en-US" dirty="0"/>
              <a:t>There is an emptiness in man that can only be filled by one’s relationship with God.</a:t>
            </a:r>
          </a:p>
          <a:p>
            <a:r>
              <a:rPr lang="en-US" dirty="0"/>
              <a:t>“At all times” expresses the longings that cannot be quenched with anything else. </a:t>
            </a:r>
          </a:p>
          <a:p>
            <a:pPr lvl="1"/>
            <a:r>
              <a:rPr lang="en-US" dirty="0"/>
              <a:t>“Desires which can be put off and on like our garments are at best but mere wishes, and possibly they are hardly true enough to be called by that name, they are temporary emotions born of excitement, and doomed to die when the heat which created them has cooled down. He who always longs to know and do the right is the truly right man. His judgment is sound, for he loves all God’s judgments, and follows them with constancy” (Spurgeon, 173).</a:t>
            </a:r>
          </a:p>
          <a:p>
            <a:endParaRPr lang="en-US" dirty="0"/>
          </a:p>
        </p:txBody>
      </p:sp>
    </p:spTree>
    <p:extLst>
      <p:ext uri="{BB962C8B-B14F-4D97-AF65-F5344CB8AC3E}">
        <p14:creationId xmlns:p14="http://schemas.microsoft.com/office/powerpoint/2010/main" val="328700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A6AC-5667-44D9-225E-5F892B8BF29C}"/>
              </a:ext>
            </a:extLst>
          </p:cNvPr>
          <p:cNvSpPr>
            <a:spLocks noGrp="1"/>
          </p:cNvSpPr>
          <p:nvPr>
            <p:ph type="title"/>
          </p:nvPr>
        </p:nvSpPr>
        <p:spPr/>
        <p:txBody>
          <a:bodyPr/>
          <a:lstStyle/>
          <a:p>
            <a:r>
              <a:rPr lang="en-US" dirty="0"/>
              <a:t>“You rebuke the insolent, accursed ones, who wander from your commandments” (119:21). </a:t>
            </a:r>
          </a:p>
        </p:txBody>
      </p:sp>
      <p:sp>
        <p:nvSpPr>
          <p:cNvPr id="3" name="Content Placeholder 2">
            <a:extLst>
              <a:ext uri="{FF2B5EF4-FFF2-40B4-BE49-F238E27FC236}">
                <a16:creationId xmlns:a16="http://schemas.microsoft.com/office/drawing/2014/main" id="{D811A6B1-6727-C1F6-1D41-7432E654CFE2}"/>
              </a:ext>
            </a:extLst>
          </p:cNvPr>
          <p:cNvSpPr>
            <a:spLocks noGrp="1"/>
          </p:cNvSpPr>
          <p:nvPr>
            <p:ph idx="1"/>
          </p:nvPr>
        </p:nvSpPr>
        <p:spPr/>
        <p:txBody>
          <a:bodyPr>
            <a:normAutofit fontScale="92500" lnSpcReduction="10000"/>
          </a:bodyPr>
          <a:lstStyle/>
          <a:p>
            <a:r>
              <a:rPr lang="en-US" dirty="0"/>
              <a:t>The two designations of the wicked call attention to their pride. They reject God’s claim to govern and control human conduct, which is a denial of God’s sovereignty over their own life.</a:t>
            </a:r>
          </a:p>
          <a:p>
            <a:r>
              <a:rPr lang="en-US" dirty="0"/>
              <a:t>Only humble hearts are obedient, for they alone will yield to rule and government.</a:t>
            </a:r>
          </a:p>
          <a:p>
            <a:r>
              <a:rPr lang="en-US" dirty="0"/>
              <a:t>Proud men, following their own will, inevitably depart from God’s word at some point. Their direct intent may not be to rebel against God’s will, but their pride leads to this.</a:t>
            </a:r>
          </a:p>
          <a:p>
            <a:r>
              <a:rPr lang="en-US" dirty="0">
                <a:solidFill>
                  <a:srgbClr val="4D3F47"/>
                </a:solidFill>
                <a:latin typeface="+mj-lt"/>
              </a:rPr>
              <a:t>Wandering from God’s word</a:t>
            </a:r>
            <a:r>
              <a:rPr lang="en-US" dirty="0"/>
              <a:t>, even unintentionally, brings one under the curse of the LORD, as the LORD’S striking Uzzah to death vividly demonstrates. Uzzah’s reason for touching the ark of the covenant, was to steady it to keep from falling.</a:t>
            </a:r>
          </a:p>
          <a:p>
            <a:endParaRPr lang="en-US" dirty="0"/>
          </a:p>
        </p:txBody>
      </p:sp>
    </p:spTree>
    <p:extLst>
      <p:ext uri="{BB962C8B-B14F-4D97-AF65-F5344CB8AC3E}">
        <p14:creationId xmlns:p14="http://schemas.microsoft.com/office/powerpoint/2010/main" val="214858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en I was arrogant before, I didn't know why I was arrogant. Now that I  know why, why do you think I may still choose to be arrogant? - Quora">
            <a:extLst>
              <a:ext uri="{FF2B5EF4-FFF2-40B4-BE49-F238E27FC236}">
                <a16:creationId xmlns:a16="http://schemas.microsoft.com/office/drawing/2014/main" id="{6FDDF8B4-1C26-2909-C456-0E1DE60BA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51" y="444583"/>
            <a:ext cx="8828537" cy="58808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0BC341-31A5-37D2-64DC-354525E09D4B}"/>
              </a:ext>
            </a:extLst>
          </p:cNvPr>
          <p:cNvSpPr txBox="1"/>
          <p:nvPr/>
        </p:nvSpPr>
        <p:spPr>
          <a:xfrm>
            <a:off x="4752537" y="2062947"/>
            <a:ext cx="6153839" cy="1938992"/>
          </a:xfrm>
          <a:prstGeom prst="rect">
            <a:avLst/>
          </a:prstGeom>
          <a:noFill/>
        </p:spPr>
        <p:txBody>
          <a:bodyPr wrap="square" rtlCol="0">
            <a:spAutoFit/>
          </a:bodyPr>
          <a:lstStyle/>
          <a:p>
            <a:pPr algn="r"/>
            <a:r>
              <a:rPr lang="en-US" sz="4000" dirty="0">
                <a:solidFill>
                  <a:srgbClr val="4D3F47"/>
                </a:solidFill>
                <a:latin typeface="Arial Rounded MT Bold" panose="020F0704030504030204" pitchFamily="34" charset="0"/>
              </a:rPr>
              <a:t>How Do You React to Arrogant, Scornful People?</a:t>
            </a:r>
          </a:p>
        </p:txBody>
      </p:sp>
    </p:spTree>
    <p:extLst>
      <p:ext uri="{BB962C8B-B14F-4D97-AF65-F5344CB8AC3E}">
        <p14:creationId xmlns:p14="http://schemas.microsoft.com/office/powerpoint/2010/main" val="141233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rt, towel&#10;&#10;Description automatically generated">
            <a:extLst>
              <a:ext uri="{FF2B5EF4-FFF2-40B4-BE49-F238E27FC236}">
                <a16:creationId xmlns:a16="http://schemas.microsoft.com/office/drawing/2014/main" id="{87ACA7F5-6F5F-D24E-1098-038B99EB1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054" y="1849582"/>
            <a:ext cx="6677891" cy="5008418"/>
          </a:xfrm>
          <a:prstGeom prst="rect">
            <a:avLst/>
          </a:prstGeom>
        </p:spPr>
      </p:pic>
      <p:sp>
        <p:nvSpPr>
          <p:cNvPr id="4" name="TextBox 3">
            <a:extLst>
              <a:ext uri="{FF2B5EF4-FFF2-40B4-BE49-F238E27FC236}">
                <a16:creationId xmlns:a16="http://schemas.microsoft.com/office/drawing/2014/main" id="{21095064-FB8E-7B15-813A-633EE1CF6C42}"/>
              </a:ext>
            </a:extLst>
          </p:cNvPr>
          <p:cNvSpPr txBox="1"/>
          <p:nvPr/>
        </p:nvSpPr>
        <p:spPr>
          <a:xfrm>
            <a:off x="1699491" y="618836"/>
            <a:ext cx="8774545" cy="1569660"/>
          </a:xfrm>
          <a:prstGeom prst="rect">
            <a:avLst/>
          </a:prstGeom>
          <a:noFill/>
        </p:spPr>
        <p:txBody>
          <a:bodyPr wrap="square" rtlCol="0">
            <a:spAutoFit/>
          </a:bodyPr>
          <a:lstStyle/>
          <a:p>
            <a:pPr algn="ctr"/>
            <a:r>
              <a:rPr lang="en-US" sz="5400" dirty="0">
                <a:solidFill>
                  <a:srgbClr val="4D3F47"/>
                </a:solidFill>
                <a:latin typeface="Copperplate Gothic Bold" panose="020E0705020206020404" pitchFamily="34" charset="0"/>
              </a:rPr>
              <a:t>Psalm 119</a:t>
            </a:r>
          </a:p>
          <a:p>
            <a:pPr algn="ctr"/>
            <a:r>
              <a:rPr lang="en-US" sz="2400" dirty="0">
                <a:solidFill>
                  <a:srgbClr val="4D3F47"/>
                </a:solidFill>
              </a:rPr>
              <a:t>“Your word is a lamp to my feet and a light to my path” (119:105</a:t>
            </a:r>
            <a:r>
              <a:rPr lang="en-US" sz="2400" dirty="0">
                <a:solidFill>
                  <a:srgbClr val="553B22"/>
                </a:solidFill>
              </a:rPr>
              <a:t>).</a:t>
            </a:r>
          </a:p>
          <a:p>
            <a:pPr algn="ctr"/>
            <a:endParaRPr lang="en-US" dirty="0"/>
          </a:p>
        </p:txBody>
      </p:sp>
      <p:sp>
        <p:nvSpPr>
          <p:cNvPr id="5" name="Rectangle 4">
            <a:extLst>
              <a:ext uri="{FF2B5EF4-FFF2-40B4-BE49-F238E27FC236}">
                <a16:creationId xmlns:a16="http://schemas.microsoft.com/office/drawing/2014/main" id="{AC4AE2C1-2F22-31CB-D5CE-1255BF45780F}"/>
              </a:ext>
            </a:extLst>
          </p:cNvPr>
          <p:cNvSpPr/>
          <p:nvPr/>
        </p:nvSpPr>
        <p:spPr>
          <a:xfrm>
            <a:off x="835269" y="395654"/>
            <a:ext cx="1318846"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93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7620-66BC-3859-766C-41E017B4291A}"/>
              </a:ext>
            </a:extLst>
          </p:cNvPr>
          <p:cNvSpPr>
            <a:spLocks noGrp="1"/>
          </p:cNvSpPr>
          <p:nvPr>
            <p:ph type="title"/>
          </p:nvPr>
        </p:nvSpPr>
        <p:spPr/>
        <p:txBody>
          <a:bodyPr/>
          <a:lstStyle/>
          <a:p>
            <a:r>
              <a:rPr lang="en-US" dirty="0"/>
              <a:t>“Take away from me scorn and contempt, for I have kept your testimonies” (119:22).</a:t>
            </a:r>
          </a:p>
        </p:txBody>
      </p:sp>
      <p:sp>
        <p:nvSpPr>
          <p:cNvPr id="3" name="Content Placeholder 2">
            <a:extLst>
              <a:ext uri="{FF2B5EF4-FFF2-40B4-BE49-F238E27FC236}">
                <a16:creationId xmlns:a16="http://schemas.microsoft.com/office/drawing/2014/main" id="{6348B850-CA71-CDD3-A6D1-64325A053859}"/>
              </a:ext>
            </a:extLst>
          </p:cNvPr>
          <p:cNvSpPr>
            <a:spLocks noGrp="1"/>
          </p:cNvSpPr>
          <p:nvPr>
            <p:ph idx="1"/>
          </p:nvPr>
        </p:nvSpPr>
        <p:spPr/>
        <p:txBody>
          <a:bodyPr>
            <a:normAutofit fontScale="92500" lnSpcReduction="10000"/>
          </a:bodyPr>
          <a:lstStyle/>
          <a:p>
            <a:r>
              <a:rPr lang="en-US" dirty="0"/>
              <a:t>Scorn and contempt are not easily removed. Taking someone to civil court to vindicate one’s name sometimes results in more contempt toward an individual.</a:t>
            </a:r>
          </a:p>
          <a:p>
            <a:r>
              <a:rPr lang="en-US" dirty="0"/>
              <a:t>It is better to take your scorn and contempt to the Judge of all the earth through prayer.</a:t>
            </a:r>
          </a:p>
          <a:p>
            <a:r>
              <a:rPr lang="en-US" dirty="0"/>
              <a:t>The best defense one has from scorn and contempt is to keep the Lord’s testimonies. </a:t>
            </a:r>
          </a:p>
          <a:p>
            <a:pPr lvl="1"/>
            <a:r>
              <a:rPr lang="en-US" dirty="0"/>
              <a:t>If all that one’s enemies can say against a person is that he keeps the commandments of the Lord, all will be well. </a:t>
            </a:r>
          </a:p>
          <a:p>
            <a:pPr lvl="1"/>
            <a:r>
              <a:rPr lang="en-US" dirty="0"/>
              <a:t>Righteous people will respect that, whereas wicked people will despise us for what we do and preach. </a:t>
            </a:r>
          </a:p>
          <a:p>
            <a:pPr lvl="1"/>
            <a:r>
              <a:rPr lang="en-US" dirty="0"/>
              <a:t>Regardless of what people think, God will be pleased.</a:t>
            </a:r>
          </a:p>
        </p:txBody>
      </p:sp>
    </p:spTree>
    <p:extLst>
      <p:ext uri="{BB962C8B-B14F-4D97-AF65-F5344CB8AC3E}">
        <p14:creationId xmlns:p14="http://schemas.microsoft.com/office/powerpoint/2010/main" val="89956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lly Graham Daily Devotion: Meditate on Scripture">
            <a:extLst>
              <a:ext uri="{FF2B5EF4-FFF2-40B4-BE49-F238E27FC236}">
                <a16:creationId xmlns:a16="http://schemas.microsoft.com/office/drawing/2014/main" id="{13742293-F4EE-E194-2345-3BE989D05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42" y="149019"/>
            <a:ext cx="11108916" cy="6559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3BA801-C427-BA91-AAF9-17921C8D03C4}"/>
              </a:ext>
            </a:extLst>
          </p:cNvPr>
          <p:cNvSpPr txBox="1"/>
          <p:nvPr/>
        </p:nvSpPr>
        <p:spPr>
          <a:xfrm>
            <a:off x="4416676" y="1001003"/>
            <a:ext cx="6898041" cy="1569660"/>
          </a:xfrm>
          <a:prstGeom prst="rect">
            <a:avLst/>
          </a:prstGeom>
          <a:noFill/>
        </p:spPr>
        <p:txBody>
          <a:bodyPr wrap="square" rtlCol="0">
            <a:spAutoFit/>
          </a:bodyPr>
          <a:lstStyle/>
          <a:p>
            <a:pPr algn="r"/>
            <a:r>
              <a:rPr lang="en-US" sz="4800" dirty="0">
                <a:solidFill>
                  <a:schemeClr val="bg1"/>
                </a:solidFill>
                <a:latin typeface="Arial Rounded MT Bold" panose="020F0704030504030204" pitchFamily="34" charset="0"/>
              </a:rPr>
              <a:t>Where Do You Turn In Times of Crisis?</a:t>
            </a:r>
          </a:p>
        </p:txBody>
      </p:sp>
    </p:spTree>
    <p:extLst>
      <p:ext uri="{BB962C8B-B14F-4D97-AF65-F5344CB8AC3E}">
        <p14:creationId xmlns:p14="http://schemas.microsoft.com/office/powerpoint/2010/main" val="3063996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AB1B-4301-2874-16EB-F9A0E6D72DD6}"/>
              </a:ext>
            </a:extLst>
          </p:cNvPr>
          <p:cNvSpPr>
            <a:spLocks noGrp="1"/>
          </p:cNvSpPr>
          <p:nvPr>
            <p:ph type="title"/>
          </p:nvPr>
        </p:nvSpPr>
        <p:spPr/>
        <p:txBody>
          <a:bodyPr>
            <a:normAutofit/>
          </a:bodyPr>
          <a:lstStyle/>
          <a:p>
            <a:r>
              <a:rPr lang="en-US" dirty="0"/>
              <a:t>“Even though princes sit plotting against me, your servant will meditate on your statutes” (119:23). </a:t>
            </a:r>
          </a:p>
        </p:txBody>
      </p:sp>
      <p:sp>
        <p:nvSpPr>
          <p:cNvPr id="3" name="Content Placeholder 2">
            <a:extLst>
              <a:ext uri="{FF2B5EF4-FFF2-40B4-BE49-F238E27FC236}">
                <a16:creationId xmlns:a16="http://schemas.microsoft.com/office/drawing/2014/main" id="{8976A0E7-0889-AC1A-827E-49FBB472CC4B}"/>
              </a:ext>
            </a:extLst>
          </p:cNvPr>
          <p:cNvSpPr>
            <a:spLocks noGrp="1"/>
          </p:cNvSpPr>
          <p:nvPr>
            <p:ph idx="1"/>
          </p:nvPr>
        </p:nvSpPr>
        <p:spPr/>
        <p:txBody>
          <a:bodyPr>
            <a:normAutofit fontScale="92500" lnSpcReduction="10000"/>
          </a:bodyPr>
          <a:lstStyle/>
          <a:p>
            <a:r>
              <a:rPr lang="en-US" dirty="0"/>
              <a:t>Despite the fact that David’s enemies are men of power, he is assured that God will protect him.</a:t>
            </a:r>
          </a:p>
          <a:p>
            <a:r>
              <a:rPr lang="en-US" dirty="0"/>
              <a:t>It is the nature of those seeking positions of power to consider others as their rivals, men who must be undermined and their influence destroyed, in order to advance one’s own position.</a:t>
            </a:r>
          </a:p>
          <a:p>
            <a:r>
              <a:rPr lang="en-US" dirty="0"/>
              <a:t>“It is very beautiful to see the two sittings : the princes sitting to reproach David, and David sitting with his God and his Bible, answering his traducers by never answering them at all. Those who feed upon the word grow strong and peaceful, and are by God s grace hidden from the strife of tongues” (Spurgeon, 174).</a:t>
            </a:r>
          </a:p>
          <a:p>
            <a:r>
              <a:rPr lang="en-US" dirty="0"/>
              <a:t>This verse teaches one of how to handle attacks against his character.</a:t>
            </a:r>
          </a:p>
        </p:txBody>
      </p:sp>
    </p:spTree>
    <p:extLst>
      <p:ext uri="{BB962C8B-B14F-4D97-AF65-F5344CB8AC3E}">
        <p14:creationId xmlns:p14="http://schemas.microsoft.com/office/powerpoint/2010/main" val="12254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y Psychiatrist Shamed Me For Taking Medication | YourTango">
            <a:extLst>
              <a:ext uri="{FF2B5EF4-FFF2-40B4-BE49-F238E27FC236}">
                <a16:creationId xmlns:a16="http://schemas.microsoft.com/office/drawing/2014/main" id="{D8081DAE-6527-D3B4-708C-BC5274B20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6264"/>
            <a:ext cx="8401402" cy="419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80FC23-30C0-D57F-582B-30570F553BCE}"/>
              </a:ext>
            </a:extLst>
          </p:cNvPr>
          <p:cNvSpPr txBox="1"/>
          <p:nvPr/>
        </p:nvSpPr>
        <p:spPr>
          <a:xfrm>
            <a:off x="606221" y="5037818"/>
            <a:ext cx="11170143" cy="1107996"/>
          </a:xfrm>
          <a:prstGeom prst="rect">
            <a:avLst/>
          </a:prstGeom>
          <a:noFill/>
        </p:spPr>
        <p:txBody>
          <a:bodyPr wrap="square" rtlCol="0">
            <a:spAutoFit/>
          </a:bodyPr>
          <a:lstStyle/>
          <a:p>
            <a:pPr algn="r"/>
            <a:r>
              <a:rPr lang="en-US" sz="6600" dirty="0">
                <a:solidFill>
                  <a:srgbClr val="4D3F47"/>
                </a:solidFill>
                <a:latin typeface="Arial Rounded MT Bold" panose="020F0704030504030204" pitchFamily="34" charset="0"/>
              </a:rPr>
              <a:t>Who Is Your Counsellor?</a:t>
            </a:r>
          </a:p>
        </p:txBody>
      </p:sp>
    </p:spTree>
    <p:extLst>
      <p:ext uri="{BB962C8B-B14F-4D97-AF65-F5344CB8AC3E}">
        <p14:creationId xmlns:p14="http://schemas.microsoft.com/office/powerpoint/2010/main" val="33187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F441-4CF6-9BBC-CEB7-EDB4DB2908B0}"/>
              </a:ext>
            </a:extLst>
          </p:cNvPr>
          <p:cNvSpPr>
            <a:spLocks noGrp="1"/>
          </p:cNvSpPr>
          <p:nvPr>
            <p:ph type="title"/>
          </p:nvPr>
        </p:nvSpPr>
        <p:spPr/>
        <p:txBody>
          <a:bodyPr>
            <a:normAutofit/>
          </a:bodyPr>
          <a:lstStyle/>
          <a:p>
            <a:r>
              <a:rPr lang="en-US" dirty="0"/>
              <a:t>“Your testimonies are my delight; they are my counselors” (119:24).</a:t>
            </a:r>
          </a:p>
        </p:txBody>
      </p:sp>
      <p:sp>
        <p:nvSpPr>
          <p:cNvPr id="3" name="Content Placeholder 2">
            <a:extLst>
              <a:ext uri="{FF2B5EF4-FFF2-40B4-BE49-F238E27FC236}">
                <a16:creationId xmlns:a16="http://schemas.microsoft.com/office/drawing/2014/main" id="{ED8A6C29-80E7-8ACC-58AA-D2F5B576A9B7}"/>
              </a:ext>
            </a:extLst>
          </p:cNvPr>
          <p:cNvSpPr>
            <a:spLocks noGrp="1"/>
          </p:cNvSpPr>
          <p:nvPr>
            <p:ph idx="1"/>
          </p:nvPr>
        </p:nvSpPr>
        <p:spPr/>
        <p:txBody>
          <a:bodyPr>
            <a:normAutofit lnSpcReduction="10000"/>
          </a:bodyPr>
          <a:lstStyle/>
          <a:p>
            <a:r>
              <a:rPr lang="en-US" dirty="0"/>
              <a:t>David’s enemies collaborated with each other to bring him down to nothing; David turned to God’s revelation, His word. </a:t>
            </a:r>
          </a:p>
          <a:p>
            <a:pPr lvl="1"/>
            <a:r>
              <a:rPr lang="en-US" dirty="0"/>
              <a:t>In v. 16, David said, “I will delight in your statutes” and here he says “Your testimonies are my delight.”</a:t>
            </a:r>
          </a:p>
          <a:p>
            <a:r>
              <a:rPr lang="en-US" dirty="0"/>
              <a:t>This is what provides stability for a person in difficult situations: </a:t>
            </a:r>
          </a:p>
          <a:p>
            <a:pPr lvl="1"/>
            <a:r>
              <a:rPr lang="en-US" dirty="0"/>
              <a:t>“This is well seen in the threatening situation of verse 23, where Scripture fills and occupies a potentially distracted mind. This is not escapism but attention to the best advice (‘thy testimonies are my counsellors’, 24) and to the main issue, which is the will and promises of God, more real and more relevant than the plots of men” (Derek </a:t>
            </a:r>
            <a:r>
              <a:rPr lang="en-US" dirty="0" err="1"/>
              <a:t>Kidner</a:t>
            </a:r>
            <a:r>
              <a:rPr lang="en-US" dirty="0"/>
              <a:t>, </a:t>
            </a:r>
            <a:r>
              <a:rPr lang="en-US" i="1" dirty="0"/>
              <a:t>Psalms 73–150: An Introduction and Commentary</a:t>
            </a:r>
            <a:r>
              <a:rPr lang="en-US" dirty="0"/>
              <a:t>, Tyndale Old Testament Commentaries, 457).</a:t>
            </a:r>
          </a:p>
        </p:txBody>
      </p:sp>
    </p:spTree>
    <p:extLst>
      <p:ext uri="{BB962C8B-B14F-4D97-AF65-F5344CB8AC3E}">
        <p14:creationId xmlns:p14="http://schemas.microsoft.com/office/powerpoint/2010/main" val="377032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7006-C25E-A952-705A-27E062E41F1F}"/>
              </a:ext>
            </a:extLst>
          </p:cNvPr>
          <p:cNvSpPr>
            <a:spLocks noGrp="1"/>
          </p:cNvSpPr>
          <p:nvPr>
            <p:ph type="title"/>
          </p:nvPr>
        </p:nvSpPr>
        <p:spPr/>
        <p:txBody>
          <a:bodyPr>
            <a:normAutofit/>
          </a:bodyPr>
          <a:lstStyle/>
          <a:p>
            <a:pPr algn="ctr"/>
            <a:r>
              <a:rPr lang="en-US" sz="4800" dirty="0"/>
              <a:t>God Is My Counsellor </a:t>
            </a:r>
          </a:p>
        </p:txBody>
      </p:sp>
      <p:sp>
        <p:nvSpPr>
          <p:cNvPr id="3" name="Content Placeholder 2">
            <a:extLst>
              <a:ext uri="{FF2B5EF4-FFF2-40B4-BE49-F238E27FC236}">
                <a16:creationId xmlns:a16="http://schemas.microsoft.com/office/drawing/2014/main" id="{23321B34-5D8C-030F-F585-175BDDD6A6F5}"/>
              </a:ext>
            </a:extLst>
          </p:cNvPr>
          <p:cNvSpPr>
            <a:spLocks noGrp="1"/>
          </p:cNvSpPr>
          <p:nvPr>
            <p:ph idx="1"/>
          </p:nvPr>
        </p:nvSpPr>
        <p:spPr/>
        <p:txBody>
          <a:bodyPr>
            <a:normAutofit fontScale="92500"/>
          </a:bodyPr>
          <a:lstStyle/>
          <a:p>
            <a:r>
              <a:rPr lang="en-US" dirty="0"/>
              <a:t>The text of Scripture tells us that divine wisdom (Prov. 8:30) and divine instruction should be sources of one’s pleasure, desire, and joy.</a:t>
            </a:r>
          </a:p>
          <a:p>
            <a:r>
              <a:rPr lang="en-US" dirty="0"/>
              <a:t>Spurgeon wrote, “The words of the Lord serve us for many purposes; in our sorrows they are our delight, and in our difficulties they are our guide; we derive joy from them and discover wisdom in them. If we desire to find comfort in the Scriptures we must submit ourselves to their counsel, and when we follow their counsel it must not be with reluctance but with delight. This is the safest way of dealing with those who plot for our ruin; let us give more heed to the true testimonies of the Lord than to the false witness of our foes. The best answer to accusing princes is the word of the justifying King” (175).</a:t>
            </a:r>
          </a:p>
          <a:p>
            <a:endParaRPr lang="en-US" dirty="0"/>
          </a:p>
        </p:txBody>
      </p:sp>
    </p:spTree>
    <p:extLst>
      <p:ext uri="{BB962C8B-B14F-4D97-AF65-F5344CB8AC3E}">
        <p14:creationId xmlns:p14="http://schemas.microsoft.com/office/powerpoint/2010/main" val="1136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0A60-D5DA-A9C1-3CA6-410D77A9A3DC}"/>
              </a:ext>
            </a:extLst>
          </p:cNvPr>
          <p:cNvSpPr>
            <a:spLocks noGrp="1"/>
          </p:cNvSpPr>
          <p:nvPr>
            <p:ph type="title"/>
          </p:nvPr>
        </p:nvSpPr>
        <p:spPr/>
        <p:txBody>
          <a:bodyPr/>
          <a:lstStyle/>
          <a:p>
            <a:pPr algn="ctr"/>
            <a:r>
              <a:rPr lang="en-US" dirty="0"/>
              <a:t>Conclusion</a:t>
            </a:r>
          </a:p>
        </p:txBody>
      </p:sp>
      <p:sp>
        <p:nvSpPr>
          <p:cNvPr id="3" name="Text Placeholder 2">
            <a:extLst>
              <a:ext uri="{FF2B5EF4-FFF2-40B4-BE49-F238E27FC236}">
                <a16:creationId xmlns:a16="http://schemas.microsoft.com/office/drawing/2014/main" id="{8252C770-FD53-4ED2-7410-A61EECA0439D}"/>
              </a:ext>
            </a:extLst>
          </p:cNvPr>
          <p:cNvSpPr>
            <a:spLocks noGrp="1"/>
          </p:cNvSpPr>
          <p:nvPr>
            <p:ph type="body" idx="1"/>
          </p:nvPr>
        </p:nvSpPr>
        <p:spPr>
          <a:solidFill>
            <a:srgbClr val="4D3F47"/>
          </a:solidFill>
          <a:ln>
            <a:solidFill>
              <a:srgbClr val="4D3F47"/>
            </a:solidFill>
          </a:ln>
        </p:spPr>
        <p:txBody>
          <a:bodyPr/>
          <a:lstStyle/>
          <a:p>
            <a:endParaRPr lang="en-US" dirty="0"/>
          </a:p>
        </p:txBody>
      </p:sp>
    </p:spTree>
    <p:extLst>
      <p:ext uri="{BB962C8B-B14F-4D97-AF65-F5344CB8AC3E}">
        <p14:creationId xmlns:p14="http://schemas.microsoft.com/office/powerpoint/2010/main" val="3320020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C9E7-4927-C061-4A38-2D9046826F26}"/>
              </a:ext>
            </a:extLst>
          </p:cNvPr>
          <p:cNvSpPr>
            <a:spLocks noGrp="1"/>
          </p:cNvSpPr>
          <p:nvPr>
            <p:ph type="title"/>
          </p:nvPr>
        </p:nvSpPr>
        <p:spPr/>
        <p:txBody>
          <a:bodyPr>
            <a:normAutofit/>
          </a:bodyPr>
          <a:lstStyle/>
          <a:p>
            <a:pPr algn="ctr"/>
            <a:r>
              <a:rPr lang="en-US" sz="6600" dirty="0"/>
              <a:t>Take Aways</a:t>
            </a:r>
          </a:p>
        </p:txBody>
      </p:sp>
      <p:sp>
        <p:nvSpPr>
          <p:cNvPr id="3" name="Content Placeholder 2">
            <a:extLst>
              <a:ext uri="{FF2B5EF4-FFF2-40B4-BE49-F238E27FC236}">
                <a16:creationId xmlns:a16="http://schemas.microsoft.com/office/drawing/2014/main" id="{F8F0DB2F-A99E-7464-2052-B379DA3D413D}"/>
              </a:ext>
            </a:extLst>
          </p:cNvPr>
          <p:cNvSpPr>
            <a:spLocks noGrp="1"/>
          </p:cNvSpPr>
          <p:nvPr>
            <p:ph idx="1"/>
          </p:nvPr>
        </p:nvSpPr>
        <p:spPr/>
        <p:txBody>
          <a:bodyPr/>
          <a:lstStyle/>
          <a:p>
            <a:r>
              <a:rPr lang="en-US" dirty="0"/>
              <a:t>David’s determination was to live and keep God’s word (119:17). So he searched the word of the Lord to behold the wondrous things in His law (119:18). </a:t>
            </a:r>
          </a:p>
          <a:p>
            <a:r>
              <a:rPr lang="en-US" dirty="0"/>
              <a:t>He realized his need, because he was a sojourner on this earth (119:19). </a:t>
            </a:r>
          </a:p>
          <a:p>
            <a:r>
              <a:rPr lang="en-US" dirty="0"/>
              <a:t>His soul was consumed with longing for God’s rule at all times (119:20). They were his counselors (119:24).</a:t>
            </a:r>
          </a:p>
          <a:p>
            <a:r>
              <a:rPr lang="en-US" dirty="0"/>
              <a:t>God’s word enabled him to have stability in the midst of proud and insolent men determined to destroy him. He resolved to meditate on God’s word (119:22-23).</a:t>
            </a:r>
          </a:p>
        </p:txBody>
      </p:sp>
    </p:spTree>
    <p:extLst>
      <p:ext uri="{BB962C8B-B14F-4D97-AF65-F5344CB8AC3E}">
        <p14:creationId xmlns:p14="http://schemas.microsoft.com/office/powerpoint/2010/main" val="16140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rt, towel&#10;&#10;Description automatically generated">
            <a:extLst>
              <a:ext uri="{FF2B5EF4-FFF2-40B4-BE49-F238E27FC236}">
                <a16:creationId xmlns:a16="http://schemas.microsoft.com/office/drawing/2014/main" id="{87ACA7F5-6F5F-D24E-1098-038B99EB1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054" y="1849582"/>
            <a:ext cx="6677891" cy="5008418"/>
          </a:xfrm>
          <a:prstGeom prst="rect">
            <a:avLst/>
          </a:prstGeom>
        </p:spPr>
      </p:pic>
      <p:sp>
        <p:nvSpPr>
          <p:cNvPr id="4" name="TextBox 3">
            <a:extLst>
              <a:ext uri="{FF2B5EF4-FFF2-40B4-BE49-F238E27FC236}">
                <a16:creationId xmlns:a16="http://schemas.microsoft.com/office/drawing/2014/main" id="{21095064-FB8E-7B15-813A-633EE1CF6C42}"/>
              </a:ext>
            </a:extLst>
          </p:cNvPr>
          <p:cNvSpPr txBox="1"/>
          <p:nvPr/>
        </p:nvSpPr>
        <p:spPr>
          <a:xfrm>
            <a:off x="1699491" y="618836"/>
            <a:ext cx="8774545" cy="2308324"/>
          </a:xfrm>
          <a:prstGeom prst="rect">
            <a:avLst/>
          </a:prstGeom>
          <a:noFill/>
        </p:spPr>
        <p:txBody>
          <a:bodyPr wrap="square" rtlCol="0">
            <a:spAutoFit/>
          </a:bodyPr>
          <a:lstStyle/>
          <a:p>
            <a:pPr algn="ctr"/>
            <a:r>
              <a:rPr lang="en-US" sz="5400" dirty="0">
                <a:solidFill>
                  <a:srgbClr val="4D3F47"/>
                </a:solidFill>
                <a:latin typeface="Copperplate Gothic Bold" panose="020E0705020206020404" pitchFamily="34" charset="0"/>
              </a:rPr>
              <a:t>Psalm 119</a:t>
            </a:r>
          </a:p>
          <a:p>
            <a:pPr algn="ctr"/>
            <a:r>
              <a:rPr lang="en-US" sz="2400" dirty="0">
                <a:solidFill>
                  <a:srgbClr val="553B22"/>
                </a:solidFill>
              </a:rPr>
              <a:t>Your word is a lamp to my feet and a light to my path (119:105).</a:t>
            </a:r>
          </a:p>
          <a:p>
            <a:pPr algn="ctr"/>
            <a:r>
              <a:rPr lang="he-IL" sz="4800" b="0" i="0" u="none" strike="noStrike" baseline="0" dirty="0">
                <a:solidFill>
                  <a:srgbClr val="64574B"/>
                </a:solidFill>
                <a:latin typeface="Source Sans Pro" panose="020B0503030403020204" pitchFamily="34" charset="0"/>
              </a:rPr>
              <a:t>ג </a:t>
            </a:r>
            <a:r>
              <a:rPr lang="en-US" sz="1800" b="0" i="0" u="none" strike="noStrike" baseline="0" dirty="0">
                <a:solidFill>
                  <a:srgbClr val="553B22"/>
                </a:solidFill>
                <a:latin typeface="Source Sans Pro" panose="020B0503030403020204" pitchFamily="34" charset="0"/>
              </a:rPr>
              <a:t>  </a:t>
            </a:r>
            <a:r>
              <a:rPr lang="en-US" sz="4000" i="1" dirty="0">
                <a:solidFill>
                  <a:srgbClr val="553B22"/>
                </a:solidFill>
                <a:latin typeface="Copperplate Gothic Bold" panose="020E0705020206020404" pitchFamily="34" charset="0"/>
              </a:rPr>
              <a:t>Gimel</a:t>
            </a:r>
          </a:p>
          <a:p>
            <a:pPr algn="ctr"/>
            <a:endParaRPr lang="en-US" dirty="0"/>
          </a:p>
        </p:txBody>
      </p:sp>
      <p:sp>
        <p:nvSpPr>
          <p:cNvPr id="2" name="Rectangle 1">
            <a:extLst>
              <a:ext uri="{FF2B5EF4-FFF2-40B4-BE49-F238E27FC236}">
                <a16:creationId xmlns:a16="http://schemas.microsoft.com/office/drawing/2014/main" id="{2ABEFEC6-579C-CDAE-BDCC-DD12363013AC}"/>
              </a:ext>
            </a:extLst>
          </p:cNvPr>
          <p:cNvSpPr/>
          <p:nvPr/>
        </p:nvSpPr>
        <p:spPr>
          <a:xfrm>
            <a:off x="835269" y="395654"/>
            <a:ext cx="1318846"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69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8113-B671-48AC-F261-350A82767167}"/>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0FEB6DCD-F57F-4926-CADE-5489F1D89542}"/>
              </a:ext>
            </a:extLst>
          </p:cNvPr>
          <p:cNvSpPr>
            <a:spLocks noGrp="1"/>
          </p:cNvSpPr>
          <p:nvPr>
            <p:ph idx="1"/>
          </p:nvPr>
        </p:nvSpPr>
        <p:spPr/>
        <p:txBody>
          <a:bodyPr>
            <a:normAutofit/>
          </a:bodyPr>
          <a:lstStyle/>
          <a:p>
            <a:r>
              <a:rPr lang="en-US" dirty="0"/>
              <a:t>The third letter of the Hebrew alphabet is </a:t>
            </a:r>
            <a:r>
              <a:rPr lang="en-US" i="1" dirty="0"/>
              <a:t>Gimel</a:t>
            </a:r>
            <a:r>
              <a:rPr lang="en-US" dirty="0"/>
              <a:t> </a:t>
            </a:r>
            <a:r>
              <a:rPr lang="he-IL" dirty="0"/>
              <a:t>ג)</a:t>
            </a:r>
            <a:r>
              <a:rPr lang="en-US" dirty="0"/>
              <a:t>). All of the words of this stanza begin with </a:t>
            </a:r>
            <a:r>
              <a:rPr lang="en-US" i="1" dirty="0"/>
              <a:t>Gimel</a:t>
            </a:r>
            <a:r>
              <a:rPr lang="en-US" dirty="0"/>
              <a:t>.</a:t>
            </a:r>
          </a:p>
          <a:p>
            <a:r>
              <a:rPr lang="en-US" dirty="0"/>
              <a:t>The theme of this section is the soul’s longing for the word of God and his resolution to follow its commandments. He asks God . . . </a:t>
            </a:r>
          </a:p>
          <a:p>
            <a:pPr lvl="1"/>
            <a:r>
              <a:rPr lang="en-US" dirty="0"/>
              <a:t>To deal bountifully with him (17).</a:t>
            </a:r>
          </a:p>
          <a:p>
            <a:pPr lvl="1"/>
            <a:r>
              <a:rPr lang="en-US" dirty="0"/>
              <a:t>To open his eyes so that he could see the wondrous things in His Law (18). </a:t>
            </a:r>
          </a:p>
          <a:p>
            <a:pPr lvl="1"/>
            <a:r>
              <a:rPr lang="en-US" dirty="0"/>
              <a:t>To not hide His commandment from him (19).</a:t>
            </a:r>
          </a:p>
          <a:p>
            <a:pPr lvl="1"/>
            <a:r>
              <a:rPr lang="en-US" dirty="0"/>
              <a:t>To take away from me scorn and contempt (22).</a:t>
            </a:r>
          </a:p>
        </p:txBody>
      </p:sp>
    </p:spTree>
    <p:extLst>
      <p:ext uri="{BB962C8B-B14F-4D97-AF65-F5344CB8AC3E}">
        <p14:creationId xmlns:p14="http://schemas.microsoft.com/office/powerpoint/2010/main" val="26179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85F5-8A32-1E5A-B5C0-B74B66657E66}"/>
              </a:ext>
            </a:extLst>
          </p:cNvPr>
          <p:cNvSpPr>
            <a:spLocks noGrp="1"/>
          </p:cNvSpPr>
          <p:nvPr>
            <p:ph type="title"/>
          </p:nvPr>
        </p:nvSpPr>
        <p:spPr>
          <a:xfrm>
            <a:off x="101399" y="2766218"/>
            <a:ext cx="4429570" cy="1325563"/>
          </a:xfrm>
        </p:spPr>
        <p:txBody>
          <a:bodyPr/>
          <a:lstStyle/>
          <a:p>
            <a:pPr algn="ctr"/>
            <a:r>
              <a:rPr lang="en-US" dirty="0"/>
              <a:t>Psalm 119:17-24</a:t>
            </a:r>
            <a:br>
              <a:rPr lang="en-US" dirty="0"/>
            </a:br>
            <a:r>
              <a:rPr lang="en-US" i="1" dirty="0"/>
              <a:t>Gimel</a:t>
            </a:r>
          </a:p>
        </p:txBody>
      </p:sp>
      <p:sp>
        <p:nvSpPr>
          <p:cNvPr id="3" name="TextBox 2">
            <a:extLst>
              <a:ext uri="{FF2B5EF4-FFF2-40B4-BE49-F238E27FC236}">
                <a16:creationId xmlns:a16="http://schemas.microsoft.com/office/drawing/2014/main" id="{40D95471-4892-B7C7-1C4A-1546ABD50670}"/>
              </a:ext>
            </a:extLst>
          </p:cNvPr>
          <p:cNvSpPr txBox="1"/>
          <p:nvPr/>
        </p:nvSpPr>
        <p:spPr>
          <a:xfrm>
            <a:off x="4849987" y="428178"/>
            <a:ext cx="6955152" cy="6278642"/>
          </a:xfrm>
          <a:prstGeom prst="rect">
            <a:avLst/>
          </a:prstGeom>
          <a:noFill/>
        </p:spPr>
        <p:txBody>
          <a:bodyPr wrap="square" rtlCol="0">
            <a:spAutoFit/>
          </a:bodyPr>
          <a:lstStyle/>
          <a:p>
            <a:pPr algn="l" defTabSz="457200" rtl="0"/>
            <a:r>
              <a:rPr lang="en-US" sz="2400" dirty="0"/>
              <a:t>Deal bountifully with your servant, </a:t>
            </a:r>
          </a:p>
          <a:p>
            <a:pPr algn="l" defTabSz="457200" rtl="0"/>
            <a:r>
              <a:rPr lang="en-US" sz="2400" dirty="0"/>
              <a:t>	that I may live and keep your word. </a:t>
            </a:r>
          </a:p>
          <a:p>
            <a:pPr algn="l" defTabSz="457200" rtl="0"/>
            <a:r>
              <a:rPr lang="en-US" sz="2400" dirty="0"/>
              <a:t>Open my eyes, that I may behold </a:t>
            </a:r>
          </a:p>
          <a:p>
            <a:pPr algn="l" defTabSz="457200" rtl="0"/>
            <a:r>
              <a:rPr lang="en-US" sz="2400" dirty="0"/>
              <a:t>	wondrous things out of your law. </a:t>
            </a:r>
          </a:p>
          <a:p>
            <a:pPr algn="l" defTabSz="457200" rtl="0"/>
            <a:r>
              <a:rPr lang="en-US" sz="2400" dirty="0"/>
              <a:t>I am a sojourner on the earth; </a:t>
            </a:r>
          </a:p>
          <a:p>
            <a:pPr algn="l" defTabSz="457200" rtl="0"/>
            <a:r>
              <a:rPr lang="en-US" sz="2400" dirty="0"/>
              <a:t>	hide not your commandments from me! </a:t>
            </a:r>
          </a:p>
          <a:p>
            <a:pPr algn="l" defTabSz="457200" rtl="0"/>
            <a:r>
              <a:rPr lang="en-US" sz="2400" dirty="0"/>
              <a:t>My soul is consumed with longing </a:t>
            </a:r>
          </a:p>
          <a:p>
            <a:pPr algn="l" defTabSz="457200" rtl="0"/>
            <a:r>
              <a:rPr lang="en-US" sz="2400" dirty="0"/>
              <a:t>	for your rules at all times. </a:t>
            </a:r>
          </a:p>
          <a:p>
            <a:pPr algn="l" defTabSz="457200" rtl="0"/>
            <a:r>
              <a:rPr lang="en-US" sz="2400" dirty="0"/>
              <a:t>You rebuke the insolent, accursed ones, </a:t>
            </a:r>
          </a:p>
          <a:p>
            <a:pPr algn="l" defTabSz="457200" rtl="0"/>
            <a:r>
              <a:rPr lang="en-US" sz="2400" dirty="0"/>
              <a:t>	who wander from your commandments. </a:t>
            </a:r>
          </a:p>
          <a:p>
            <a:pPr algn="l" defTabSz="457200" rtl="0"/>
            <a:r>
              <a:rPr lang="en-US" sz="2400" dirty="0"/>
              <a:t>Take away from me scorn and contempt, </a:t>
            </a:r>
          </a:p>
          <a:p>
            <a:pPr algn="l" defTabSz="457200" rtl="0"/>
            <a:r>
              <a:rPr lang="en-US" sz="2400" dirty="0"/>
              <a:t>	for I have kept your testimonies. </a:t>
            </a:r>
          </a:p>
          <a:p>
            <a:pPr algn="l" defTabSz="457200" rtl="0"/>
            <a:r>
              <a:rPr lang="en-US" sz="2400" dirty="0"/>
              <a:t>Even though princes sit plotting against me, </a:t>
            </a:r>
          </a:p>
          <a:p>
            <a:pPr algn="l" defTabSz="457200" rtl="0"/>
            <a:r>
              <a:rPr lang="en-US" sz="2400" dirty="0"/>
              <a:t>	your servant will meditate on your statutes. </a:t>
            </a:r>
          </a:p>
          <a:p>
            <a:pPr algn="l" defTabSz="457200" rtl="0"/>
            <a:r>
              <a:rPr lang="en-US" sz="2400" dirty="0"/>
              <a:t>Your testimonies are my delight; </a:t>
            </a:r>
          </a:p>
          <a:p>
            <a:pPr algn="l" defTabSz="457200" rtl="0"/>
            <a:r>
              <a:rPr lang="en-US" sz="2400" dirty="0"/>
              <a:t>	they are my counselors.</a:t>
            </a:r>
          </a:p>
          <a:p>
            <a:pPr defTabSz="457200"/>
            <a:endParaRPr lang="en-US" dirty="0"/>
          </a:p>
        </p:txBody>
      </p:sp>
      <p:sp>
        <p:nvSpPr>
          <p:cNvPr id="4" name="Rectangle 3">
            <a:extLst>
              <a:ext uri="{FF2B5EF4-FFF2-40B4-BE49-F238E27FC236}">
                <a16:creationId xmlns:a16="http://schemas.microsoft.com/office/drawing/2014/main" id="{3463D7BD-A6C3-CBBE-8356-F02FCA97DC30}"/>
              </a:ext>
            </a:extLst>
          </p:cNvPr>
          <p:cNvSpPr/>
          <p:nvPr/>
        </p:nvSpPr>
        <p:spPr>
          <a:xfrm>
            <a:off x="545123" y="682929"/>
            <a:ext cx="1521069" cy="10227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95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607F-0C8E-19EC-A622-BEADF149B43E}"/>
              </a:ext>
            </a:extLst>
          </p:cNvPr>
          <p:cNvSpPr>
            <a:spLocks noGrp="1"/>
          </p:cNvSpPr>
          <p:nvPr>
            <p:ph type="title"/>
          </p:nvPr>
        </p:nvSpPr>
        <p:spPr/>
        <p:txBody>
          <a:bodyPr>
            <a:normAutofit/>
          </a:bodyPr>
          <a:lstStyle/>
          <a:p>
            <a:pPr algn="l"/>
            <a:r>
              <a:rPr lang="en-US" sz="3200" b="1" i="0" u="none" strike="noStrike" baseline="0" dirty="0">
                <a:latin typeface="Source Sans Pro Black" panose="020B0803030403020204" pitchFamily="34" charset="0"/>
              </a:rPr>
              <a:t>“Deal bountifully with your servant, that I may live and keep your word” (119:17). </a:t>
            </a:r>
            <a:endParaRPr lang="en-US" sz="3200" dirty="0">
              <a:latin typeface="Source Sans Pro Black" panose="020B0803030403020204" pitchFamily="34" charset="0"/>
            </a:endParaRPr>
          </a:p>
        </p:txBody>
      </p:sp>
      <p:sp>
        <p:nvSpPr>
          <p:cNvPr id="3" name="Content Placeholder 2">
            <a:extLst>
              <a:ext uri="{FF2B5EF4-FFF2-40B4-BE49-F238E27FC236}">
                <a16:creationId xmlns:a16="http://schemas.microsoft.com/office/drawing/2014/main" id="{75CAE369-C94B-E802-D3B6-FEAC958DCEE1}"/>
              </a:ext>
            </a:extLst>
          </p:cNvPr>
          <p:cNvSpPr>
            <a:spLocks noGrp="1"/>
          </p:cNvSpPr>
          <p:nvPr>
            <p:ph idx="1"/>
          </p:nvPr>
        </p:nvSpPr>
        <p:spPr/>
        <p:txBody>
          <a:bodyPr/>
          <a:lstStyle/>
          <a:p>
            <a:r>
              <a:rPr lang="en-US" dirty="0"/>
              <a:t>David begins this stanza with a prayer, a prayer that God will deal bountifully with him, in spite of the fact that he is a mere servant.</a:t>
            </a:r>
          </a:p>
          <a:p>
            <a:pPr lvl="1"/>
            <a:r>
              <a:rPr lang="en-US" dirty="0"/>
              <a:t>It is not disrespectful to God, as if one were not satisfied with the blessings he presently is receiving, to ask God to deal bountifully with him.</a:t>
            </a:r>
          </a:p>
          <a:p>
            <a:r>
              <a:rPr lang="en-US" dirty="0"/>
              <a:t>Jesus reminds His disciples of the attitude they should have toward themselves: “So you also, when you have done all that you were commanded, say, ‘We are unworthy servants; we have only done what was our duty’” (Luke 17:10).</a:t>
            </a:r>
          </a:p>
        </p:txBody>
      </p:sp>
    </p:spTree>
    <p:extLst>
      <p:ext uri="{BB962C8B-B14F-4D97-AF65-F5344CB8AC3E}">
        <p14:creationId xmlns:p14="http://schemas.microsoft.com/office/powerpoint/2010/main" val="70298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7CF1-356B-1590-1C27-B564DDBDCDC9}"/>
              </a:ext>
            </a:extLst>
          </p:cNvPr>
          <p:cNvSpPr>
            <a:spLocks noGrp="1"/>
          </p:cNvSpPr>
          <p:nvPr>
            <p:ph type="title"/>
          </p:nvPr>
        </p:nvSpPr>
        <p:spPr/>
        <p:txBody>
          <a:bodyPr/>
          <a:lstStyle/>
          <a:p>
            <a:pPr algn="ctr"/>
            <a:r>
              <a:rPr lang="en-US" dirty="0"/>
              <a:t>Our Life Depends Upon God’s Grace</a:t>
            </a:r>
          </a:p>
        </p:txBody>
      </p:sp>
      <p:sp>
        <p:nvSpPr>
          <p:cNvPr id="3" name="Content Placeholder 2">
            <a:extLst>
              <a:ext uri="{FF2B5EF4-FFF2-40B4-BE49-F238E27FC236}">
                <a16:creationId xmlns:a16="http://schemas.microsoft.com/office/drawing/2014/main" id="{7701290E-6129-7FD7-F7B6-69D335A27143}"/>
              </a:ext>
            </a:extLst>
          </p:cNvPr>
          <p:cNvSpPr>
            <a:spLocks noGrp="1"/>
          </p:cNvSpPr>
          <p:nvPr>
            <p:ph idx="1"/>
          </p:nvPr>
        </p:nvSpPr>
        <p:spPr>
          <a:xfrm>
            <a:off x="838200" y="1825624"/>
            <a:ext cx="10515600" cy="4899915"/>
          </a:xfrm>
        </p:spPr>
        <p:txBody>
          <a:bodyPr>
            <a:normAutofit fontScale="92500" lnSpcReduction="10000"/>
          </a:bodyPr>
          <a:lstStyle/>
          <a:p>
            <a:r>
              <a:rPr lang="en-US" dirty="0">
                <a:solidFill>
                  <a:srgbClr val="64574B"/>
                </a:solidFill>
                <a:latin typeface="+mj-lt"/>
              </a:rPr>
              <a:t>Physical life depends upon God’s sustaining of His creation. </a:t>
            </a:r>
            <a:r>
              <a:rPr lang="en-US" dirty="0"/>
              <a:t>Paul said to the citizens of Lystra: “Yet he did not leave himself without witness, for he did good by giving you rains from heaven and fruitful seasons, satisfying your hearts with food and gladness” (Acts 14:17).</a:t>
            </a:r>
          </a:p>
          <a:p>
            <a:r>
              <a:rPr lang="en-US" dirty="0">
                <a:solidFill>
                  <a:srgbClr val="64574B"/>
                </a:solidFill>
                <a:latin typeface="+mj-lt"/>
              </a:rPr>
              <a:t>Spiritual life also depends upon God. </a:t>
            </a:r>
            <a:r>
              <a:rPr lang="en-US" dirty="0"/>
              <a:t>Paul wrote, “But God, being rich in mercy, because of the great love with which he loved us, even when we were dead in our trespasses, made us alive together with Christ—by grace you have been saved—and raised us up with him and seated us with him in the heavenly places in Christ Jesus” (Eph. 2:4-6).</a:t>
            </a:r>
          </a:p>
          <a:p>
            <a:r>
              <a:rPr lang="en-US" dirty="0">
                <a:solidFill>
                  <a:srgbClr val="64574B"/>
                </a:solidFill>
                <a:latin typeface="+mj-lt"/>
              </a:rPr>
              <a:t>True life for David consisted in keeping God’s word. </a:t>
            </a:r>
            <a:r>
              <a:rPr lang="en-US" dirty="0"/>
              <a:t>Spurgeon wrote, “Life is only worth keeping while we can keep God’s word” (171).</a:t>
            </a:r>
          </a:p>
          <a:p>
            <a:pPr lvl="1"/>
            <a:r>
              <a:rPr lang="en-US" dirty="0"/>
              <a:t>The disciple of the LORD “plainly perceives that his own strength is insufficient, and that he cannot even so much as live without the bounteous assistance of Lord his God” (ibid., 172).</a:t>
            </a:r>
          </a:p>
          <a:p>
            <a:endParaRPr lang="en-US" dirty="0"/>
          </a:p>
        </p:txBody>
      </p:sp>
    </p:spTree>
    <p:extLst>
      <p:ext uri="{BB962C8B-B14F-4D97-AF65-F5344CB8AC3E}">
        <p14:creationId xmlns:p14="http://schemas.microsoft.com/office/powerpoint/2010/main" val="23616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923E-148B-5294-D11E-98D6E1762618}"/>
              </a:ext>
            </a:extLst>
          </p:cNvPr>
          <p:cNvSpPr>
            <a:spLocks noGrp="1"/>
          </p:cNvSpPr>
          <p:nvPr>
            <p:ph type="title"/>
          </p:nvPr>
        </p:nvSpPr>
        <p:spPr/>
        <p:txBody>
          <a:bodyPr/>
          <a:lstStyle/>
          <a:p>
            <a:r>
              <a:rPr lang="en-US" dirty="0"/>
              <a:t>“Open my eyes, that I may behold wondrous things out of your law” (119:18). </a:t>
            </a:r>
          </a:p>
        </p:txBody>
      </p:sp>
      <p:sp>
        <p:nvSpPr>
          <p:cNvPr id="3" name="Content Placeholder 2">
            <a:extLst>
              <a:ext uri="{FF2B5EF4-FFF2-40B4-BE49-F238E27FC236}">
                <a16:creationId xmlns:a16="http://schemas.microsoft.com/office/drawing/2014/main" id="{11341CA6-96AD-4B30-82BD-F371C56792B6}"/>
              </a:ext>
            </a:extLst>
          </p:cNvPr>
          <p:cNvSpPr>
            <a:spLocks noGrp="1"/>
          </p:cNvSpPr>
          <p:nvPr>
            <p:ph idx="1"/>
          </p:nvPr>
        </p:nvSpPr>
        <p:spPr/>
        <p:txBody>
          <a:bodyPr>
            <a:normAutofit/>
          </a:bodyPr>
          <a:lstStyle/>
          <a:p>
            <a:r>
              <a:rPr lang="en-US" dirty="0"/>
              <a:t>“He (David) felt that God had laid up great bounties in his word, and he begs for power to perceive, appreciate, and enjoy the same. We need not so much that God should give us more benefits, as the ability to see what he has given” (Spurgeon, 172).</a:t>
            </a:r>
          </a:p>
          <a:p>
            <a:r>
              <a:rPr lang="en-US" dirty="0"/>
              <a:t>David had already tasted enough of God’s blessings to realize that there were many other treasures in God’s word that he had not yet identified.</a:t>
            </a:r>
          </a:p>
        </p:txBody>
      </p:sp>
    </p:spTree>
    <p:extLst>
      <p:ext uri="{BB962C8B-B14F-4D97-AF65-F5344CB8AC3E}">
        <p14:creationId xmlns:p14="http://schemas.microsoft.com/office/powerpoint/2010/main" val="186282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Beistle Plastic Nuggets, 1.06 oz, Gold : Home &amp; Kitchen">
            <a:extLst>
              <a:ext uri="{FF2B5EF4-FFF2-40B4-BE49-F238E27FC236}">
                <a16:creationId xmlns:a16="http://schemas.microsoft.com/office/drawing/2014/main" id="{98000281-230C-F8EA-94DB-49A1906BA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734" y="2954527"/>
            <a:ext cx="6100584" cy="32181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5A068E8-BC20-7457-FE8D-A5D805B6BF37}"/>
              </a:ext>
            </a:extLst>
          </p:cNvPr>
          <p:cNvSpPr/>
          <p:nvPr/>
        </p:nvSpPr>
        <p:spPr>
          <a:xfrm>
            <a:off x="738909" y="277091"/>
            <a:ext cx="988291" cy="14593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53E4C0-5C6F-7B2F-1BF9-B6FC28B26D19}"/>
              </a:ext>
            </a:extLst>
          </p:cNvPr>
          <p:cNvSpPr txBox="1"/>
          <p:nvPr/>
        </p:nvSpPr>
        <p:spPr>
          <a:xfrm>
            <a:off x="922946" y="692209"/>
            <a:ext cx="10374594" cy="2308324"/>
          </a:xfrm>
          <a:prstGeom prst="rect">
            <a:avLst/>
          </a:prstGeom>
          <a:noFill/>
        </p:spPr>
        <p:txBody>
          <a:bodyPr wrap="square" rtlCol="0">
            <a:spAutoFit/>
          </a:bodyPr>
          <a:lstStyle/>
          <a:p>
            <a:r>
              <a:rPr lang="en-US" sz="4800" dirty="0">
                <a:solidFill>
                  <a:srgbClr val="64574B"/>
                </a:solidFill>
                <a:latin typeface="Arial Rounded MT Bold" panose="020F0704030504030204" pitchFamily="34" charset="0"/>
              </a:rPr>
              <a:t>The Bible Is A Gold Mine, Waiting for Someone to Take Out Its Riches!</a:t>
            </a:r>
          </a:p>
        </p:txBody>
      </p:sp>
    </p:spTree>
    <p:extLst>
      <p:ext uri="{BB962C8B-B14F-4D97-AF65-F5344CB8AC3E}">
        <p14:creationId xmlns:p14="http://schemas.microsoft.com/office/powerpoint/2010/main" val="3787287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 Sermon Template.potx" id="{B3D6A9BF-8F68-4A58-9C25-C7454ED9A6E3}" vid="{A8F7E920-647D-4164-9543-BEAFE35BBC3B}"/>
    </a:ext>
  </a:extLst>
</a:theme>
</file>

<file path=docProps/app.xml><?xml version="1.0" encoding="utf-8"?>
<Properties xmlns="http://schemas.openxmlformats.org/officeDocument/2006/extended-properties" xmlns:vt="http://schemas.openxmlformats.org/officeDocument/2006/docPropsVTypes">
  <Template/>
  <TotalTime>1684</TotalTime>
  <Words>2312</Words>
  <Application>Microsoft Office PowerPoint</Application>
  <PresentationFormat>Widescreen</PresentationFormat>
  <Paragraphs>113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Copperplate Gothic Bold</vt:lpstr>
      <vt:lpstr>SBL Hebrew</vt:lpstr>
      <vt:lpstr>Source Sans Pro</vt:lpstr>
      <vt:lpstr>Source Sans Pro Black</vt:lpstr>
      <vt:lpstr>Source Sans Pro Semibold</vt:lpstr>
      <vt:lpstr>Office Theme</vt:lpstr>
      <vt:lpstr>PowerPoint Presentation</vt:lpstr>
      <vt:lpstr>PowerPoint Presentation</vt:lpstr>
      <vt:lpstr>PowerPoint Presentation</vt:lpstr>
      <vt:lpstr>Introduction</vt:lpstr>
      <vt:lpstr>Psalm 119:17-24 Gimel</vt:lpstr>
      <vt:lpstr>“Deal bountifully with your servant, that I may live and keep your word” (119:17). </vt:lpstr>
      <vt:lpstr>Our Life Depends Upon God’s Grace</vt:lpstr>
      <vt:lpstr>“Open my eyes, that I may behold wondrous things out of your law” (119:18). </vt:lpstr>
      <vt:lpstr>PowerPoint Presentation</vt:lpstr>
      <vt:lpstr>Treasures in God’s Word</vt:lpstr>
      <vt:lpstr>PowerPoint Presentation</vt:lpstr>
      <vt:lpstr>“I am a sojourner on the earth; hide not your commandments from me!” (119:19). </vt:lpstr>
      <vt:lpstr>PowerPoint Presentation</vt:lpstr>
      <vt:lpstr>We Need A Map</vt:lpstr>
      <vt:lpstr>“My soul is consumed with longing for your rules at all times” (119:20). </vt:lpstr>
      <vt:lpstr>PowerPoint Presentation</vt:lpstr>
      <vt:lpstr>Longing for God’s Rules</vt:lpstr>
      <vt:lpstr>“You rebuke the insolent, accursed ones, who wander from your commandments” (119:21). </vt:lpstr>
      <vt:lpstr>PowerPoint Presentation</vt:lpstr>
      <vt:lpstr>“Take away from me scorn and contempt, for I have kept your testimonies” (119:22).</vt:lpstr>
      <vt:lpstr>PowerPoint Presentation</vt:lpstr>
      <vt:lpstr>“Even though princes sit plotting against me, your servant will meditate on your statutes” (119:23). </vt:lpstr>
      <vt:lpstr>PowerPoint Presentation</vt:lpstr>
      <vt:lpstr>“Your testimonies are my delight; they are my counselors” (119:24).</vt:lpstr>
      <vt:lpstr>God Is My Counsellor </vt:lpstr>
      <vt:lpstr>Conclusion</vt:lpstr>
      <vt:lpstr>Take 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103</cp:revision>
  <dcterms:created xsi:type="dcterms:W3CDTF">2021-11-23T13:46:08Z</dcterms:created>
  <dcterms:modified xsi:type="dcterms:W3CDTF">2023-09-02T13:38:42Z</dcterms:modified>
</cp:coreProperties>
</file>